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gif" ContentType="image/gif"/>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4.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6.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7.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8.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embeddings/oleObject1.bin" ContentType="application/vnd.openxmlformats-officedocument.oleObject"/>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0.xml" ContentType="application/vnd.openxmlformats-officedocument.theme+xml"/>
  <Override PartName="/ppt/tags/tag2.xml" ContentType="application/vnd.openxmlformats-officedocument.presentationml.tags+xml"/>
  <Override PartName="/ppt/embeddings/oleObject2.bin" ContentType="application/vnd.openxmlformats-officedocument.oleObject"/>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11.xml" ContentType="application/vnd.openxmlformats-officedocument.theme+xml"/>
  <Override PartName="/ppt/tags/tag3.xml" ContentType="application/vnd.openxmlformats-officedocument.presentationml.tags+xml"/>
  <Override PartName="/ppt/embeddings/oleObject3.bin" ContentType="application/vnd.openxmlformats-officedocument.oleObject"/>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theme/theme12.xml" ContentType="application/vnd.openxmlformats-officedocument.theme+xml"/>
  <Override PartName="/ppt/tags/tag4.xml" ContentType="application/vnd.openxmlformats-officedocument.presentationml.tags+xml"/>
  <Override PartName="/ppt/embeddings/oleObject4.bin" ContentType="application/vnd.openxmlformats-officedocument.oleObject"/>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13.xml" ContentType="application/vnd.openxmlformats-officedocument.theme+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theme/theme14.xml" ContentType="application/vnd.openxmlformats-officedocument.theme+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theme/theme15.xml" ContentType="application/vnd.openxmlformats-officedocument.theme+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theme/theme16.xml" ContentType="application/vnd.openxmlformats-officedocument.theme+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theme/theme17.xml" ContentType="application/vnd.openxmlformats-officedocument.theme+xml"/>
  <Override PartName="/ppt/tags/tag5.xml" ContentType="application/vnd.openxmlformats-officedocument.presentationml.tags+xml"/>
  <Override PartName="/ppt/embeddings/oleObject5.bin" ContentType="application/vnd.openxmlformats-officedocument.oleObject"/>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theme/theme18.xml" ContentType="application/vnd.openxmlformats-officedocument.theme+xml"/>
  <Override PartName="/ppt/tags/tag6.xml" ContentType="application/vnd.openxmlformats-officedocument.presentationml.tags+xml"/>
  <Override PartName="/ppt/embeddings/oleObject6.bin" ContentType="application/vnd.openxmlformats-officedocument.oleObject"/>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theme/theme19.xml" ContentType="application/vnd.openxmlformats-officedocument.theme+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theme/theme20.xml" ContentType="application/vnd.openxmlformats-officedocument.theme+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theme/theme21.xml" ContentType="application/vnd.openxmlformats-officedocument.theme+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theme/theme22.xml" ContentType="application/vnd.openxmlformats-officedocument.theme+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theme/theme23.xml" ContentType="application/vnd.openxmlformats-officedocument.theme+xml"/>
  <Override PartName="/ppt/tags/tag7.xml" ContentType="application/vnd.openxmlformats-officedocument.presentationml.tags+xml"/>
  <Override PartName="/ppt/embeddings/oleObject7.bin" ContentType="application/vnd.openxmlformats-officedocument.oleObject"/>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theme/theme24.xml" ContentType="application/vnd.openxmlformats-officedocument.theme+xml"/>
  <Override PartName="/ppt/tags/tag8.xml" ContentType="application/vnd.openxmlformats-officedocument.presentationml.tags+xml"/>
  <Override PartName="/ppt/embeddings/oleObject8.bin" ContentType="application/vnd.openxmlformats-officedocument.oleObject"/>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theme/theme25.xml" ContentType="application/vnd.openxmlformats-officedocument.theme+xml"/>
  <Override PartName="/ppt/theme/theme2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charts/chart4.xml" ContentType="application/vnd.openxmlformats-officedocument.drawingml.chart+xml"/>
  <Override PartName="/ppt/theme/themeOverride1.xml" ContentType="application/vnd.openxmlformats-officedocument.themeOverride+xml"/>
  <Override PartName="/ppt/charts/chart5.xml" ContentType="application/vnd.openxmlformats-officedocument.drawingml.chart+xml"/>
  <Override PartName="/ppt/theme/themeOverride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notesSlides/notesSlide16.xml" ContentType="application/vnd.openxmlformats-officedocument.presentationml.notesSlide+xml"/>
  <Override PartName="/ppt/notesSlides/notesSlide17.xml" ContentType="application/vnd.openxmlformats-officedocument.presentationml.notesSlide+xml"/>
  <Override PartName="/ppt/embeddings/oleObject11.bin" ContentType="application/vnd.openxmlformats-officedocument.oleObject"/>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95" r:id="rId3"/>
    <p:sldMasterId id="2147483730" r:id="rId4"/>
    <p:sldMasterId id="2147483765" r:id="rId5"/>
    <p:sldMasterId id="2147483848" r:id="rId6"/>
    <p:sldMasterId id="2147483883" r:id="rId7"/>
    <p:sldMasterId id="2147483918" r:id="rId8"/>
    <p:sldMasterId id="2147483952" r:id="rId9"/>
    <p:sldMasterId id="2147483989" r:id="rId10"/>
    <p:sldMasterId id="2147484025" r:id="rId11"/>
    <p:sldMasterId id="2147484061" r:id="rId12"/>
    <p:sldMasterId id="2147484127" r:id="rId13"/>
    <p:sldMasterId id="2147484139" r:id="rId14"/>
    <p:sldMasterId id="2147484174" r:id="rId15"/>
    <p:sldMasterId id="2147484221" r:id="rId16"/>
    <p:sldMasterId id="2147484233" r:id="rId17"/>
    <p:sldMasterId id="2147484269" r:id="rId18"/>
    <p:sldMasterId id="2147484305" r:id="rId19"/>
    <p:sldMasterId id="2147484317" r:id="rId20"/>
    <p:sldMasterId id="2147484365" r:id="rId21"/>
    <p:sldMasterId id="2147484382" r:id="rId22"/>
    <p:sldMasterId id="2147484395" r:id="rId23"/>
    <p:sldMasterId id="2147484431" r:id="rId24"/>
    <p:sldMasterId id="2147484467" r:id="rId25"/>
  </p:sldMasterIdLst>
  <p:notesMasterIdLst>
    <p:notesMasterId r:id="rId73"/>
  </p:notesMasterIdLst>
  <p:sldIdLst>
    <p:sldId id="346" r:id="rId26"/>
    <p:sldId id="344" r:id="rId27"/>
    <p:sldId id="260" r:id="rId28"/>
    <p:sldId id="326" r:id="rId29"/>
    <p:sldId id="349" r:id="rId30"/>
    <p:sldId id="372" r:id="rId31"/>
    <p:sldId id="355" r:id="rId32"/>
    <p:sldId id="356" r:id="rId33"/>
    <p:sldId id="357" r:id="rId34"/>
    <p:sldId id="358" r:id="rId35"/>
    <p:sldId id="359" r:id="rId36"/>
    <p:sldId id="360" r:id="rId37"/>
    <p:sldId id="362" r:id="rId38"/>
    <p:sldId id="363" r:id="rId39"/>
    <p:sldId id="364" r:id="rId40"/>
    <p:sldId id="365" r:id="rId41"/>
    <p:sldId id="366" r:id="rId42"/>
    <p:sldId id="367" r:id="rId43"/>
    <p:sldId id="368" r:id="rId44"/>
    <p:sldId id="369" r:id="rId45"/>
    <p:sldId id="370" r:id="rId46"/>
    <p:sldId id="371" r:id="rId47"/>
    <p:sldId id="259" r:id="rId48"/>
    <p:sldId id="329" r:id="rId49"/>
    <p:sldId id="262" r:id="rId50"/>
    <p:sldId id="350" r:id="rId51"/>
    <p:sldId id="320" r:id="rId52"/>
    <p:sldId id="321" r:id="rId53"/>
    <p:sldId id="324" r:id="rId54"/>
    <p:sldId id="263" r:id="rId55"/>
    <p:sldId id="330" r:id="rId56"/>
    <p:sldId id="343" r:id="rId57"/>
    <p:sldId id="331" r:id="rId58"/>
    <p:sldId id="332" r:id="rId59"/>
    <p:sldId id="333" r:id="rId60"/>
    <p:sldId id="336" r:id="rId61"/>
    <p:sldId id="342" r:id="rId62"/>
    <p:sldId id="265" r:id="rId63"/>
    <p:sldId id="345" r:id="rId64"/>
    <p:sldId id="339" r:id="rId65"/>
    <p:sldId id="266" r:id="rId66"/>
    <p:sldId id="351" r:id="rId67"/>
    <p:sldId id="352" r:id="rId68"/>
    <p:sldId id="341" r:id="rId69"/>
    <p:sldId id="302" r:id="rId70"/>
    <p:sldId id="340" r:id="rId71"/>
    <p:sldId id="348" r:id="rId72"/>
  </p:sldIdLst>
  <p:sldSz cx="9144000" cy="5143500" type="screen16x9"/>
  <p:notesSz cx="6858000" cy="9144000"/>
  <p:defaultTextStyle>
    <a:defPPr>
      <a:defRPr lang="en-US"/>
    </a:defPPr>
    <a:lvl1pPr marL="0" algn="l" defTabSz="456117" rtl="0" eaLnBrk="1" latinLnBrk="0" hangingPunct="1">
      <a:defRPr sz="1800" kern="1200">
        <a:solidFill>
          <a:schemeClr val="tx1"/>
        </a:solidFill>
        <a:latin typeface="+mn-lt"/>
        <a:ea typeface="+mn-ea"/>
        <a:cs typeface="+mn-cs"/>
      </a:defRPr>
    </a:lvl1pPr>
    <a:lvl2pPr marL="456117" algn="l" defTabSz="456117" rtl="0" eaLnBrk="1" latinLnBrk="0" hangingPunct="1">
      <a:defRPr sz="1800" kern="1200">
        <a:solidFill>
          <a:schemeClr val="tx1"/>
        </a:solidFill>
        <a:latin typeface="+mn-lt"/>
        <a:ea typeface="+mn-ea"/>
        <a:cs typeface="+mn-cs"/>
      </a:defRPr>
    </a:lvl2pPr>
    <a:lvl3pPr marL="912234" algn="l" defTabSz="456117" rtl="0" eaLnBrk="1" latinLnBrk="0" hangingPunct="1">
      <a:defRPr sz="1800" kern="1200">
        <a:solidFill>
          <a:schemeClr val="tx1"/>
        </a:solidFill>
        <a:latin typeface="+mn-lt"/>
        <a:ea typeface="+mn-ea"/>
        <a:cs typeface="+mn-cs"/>
      </a:defRPr>
    </a:lvl3pPr>
    <a:lvl4pPr marL="1368351" algn="l" defTabSz="456117" rtl="0" eaLnBrk="1" latinLnBrk="0" hangingPunct="1">
      <a:defRPr sz="1800" kern="1200">
        <a:solidFill>
          <a:schemeClr val="tx1"/>
        </a:solidFill>
        <a:latin typeface="+mn-lt"/>
        <a:ea typeface="+mn-ea"/>
        <a:cs typeface="+mn-cs"/>
      </a:defRPr>
    </a:lvl4pPr>
    <a:lvl5pPr marL="1824463" algn="l" defTabSz="456117" rtl="0" eaLnBrk="1" latinLnBrk="0" hangingPunct="1">
      <a:defRPr sz="1800" kern="1200">
        <a:solidFill>
          <a:schemeClr val="tx1"/>
        </a:solidFill>
        <a:latin typeface="+mn-lt"/>
        <a:ea typeface="+mn-ea"/>
        <a:cs typeface="+mn-cs"/>
      </a:defRPr>
    </a:lvl5pPr>
    <a:lvl6pPr marL="2280571" algn="l" defTabSz="456117" rtl="0" eaLnBrk="1" latinLnBrk="0" hangingPunct="1">
      <a:defRPr sz="1800" kern="1200">
        <a:solidFill>
          <a:schemeClr val="tx1"/>
        </a:solidFill>
        <a:latin typeface="+mn-lt"/>
        <a:ea typeface="+mn-ea"/>
        <a:cs typeface="+mn-cs"/>
      </a:defRPr>
    </a:lvl6pPr>
    <a:lvl7pPr marL="2736699" algn="l" defTabSz="456117" rtl="0" eaLnBrk="1" latinLnBrk="0" hangingPunct="1">
      <a:defRPr sz="1800" kern="1200">
        <a:solidFill>
          <a:schemeClr val="tx1"/>
        </a:solidFill>
        <a:latin typeface="+mn-lt"/>
        <a:ea typeface="+mn-ea"/>
        <a:cs typeface="+mn-cs"/>
      </a:defRPr>
    </a:lvl7pPr>
    <a:lvl8pPr marL="3192804" algn="l" defTabSz="456117" rtl="0" eaLnBrk="1" latinLnBrk="0" hangingPunct="1">
      <a:defRPr sz="1800" kern="1200">
        <a:solidFill>
          <a:schemeClr val="tx1"/>
        </a:solidFill>
        <a:latin typeface="+mn-lt"/>
        <a:ea typeface="+mn-ea"/>
        <a:cs typeface="+mn-cs"/>
      </a:defRPr>
    </a:lvl8pPr>
    <a:lvl9pPr marL="3648908" algn="l" defTabSz="456117"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D69B"/>
    <a:srgbClr val="408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919" autoAdjust="0"/>
  </p:normalViewPr>
  <p:slideViewPr>
    <p:cSldViewPr snapToGrid="0" snapToObjects="1">
      <p:cViewPr varScale="1">
        <p:scale>
          <a:sx n="133" d="100"/>
          <a:sy n="133" d="100"/>
        </p:scale>
        <p:origin x="-104" y="-35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63" Type="http://schemas.openxmlformats.org/officeDocument/2006/relationships/slide" Target="slides/slide38.xml"/><Relationship Id="rId64" Type="http://schemas.openxmlformats.org/officeDocument/2006/relationships/slide" Target="slides/slide39.xml"/><Relationship Id="rId65" Type="http://schemas.openxmlformats.org/officeDocument/2006/relationships/slide" Target="slides/slide40.xml"/><Relationship Id="rId66" Type="http://schemas.openxmlformats.org/officeDocument/2006/relationships/slide" Target="slides/slide41.xml"/><Relationship Id="rId67" Type="http://schemas.openxmlformats.org/officeDocument/2006/relationships/slide" Target="slides/slide42.xml"/><Relationship Id="rId68" Type="http://schemas.openxmlformats.org/officeDocument/2006/relationships/slide" Target="slides/slide43.xml"/><Relationship Id="rId69" Type="http://schemas.openxmlformats.org/officeDocument/2006/relationships/slide" Target="slides/slide44.xml"/><Relationship Id="rId50" Type="http://schemas.openxmlformats.org/officeDocument/2006/relationships/slide" Target="slides/slide25.xml"/><Relationship Id="rId51" Type="http://schemas.openxmlformats.org/officeDocument/2006/relationships/slide" Target="slides/slide26.xml"/><Relationship Id="rId52" Type="http://schemas.openxmlformats.org/officeDocument/2006/relationships/slide" Target="slides/slide27.xml"/><Relationship Id="rId53" Type="http://schemas.openxmlformats.org/officeDocument/2006/relationships/slide" Target="slides/slide28.xml"/><Relationship Id="rId54" Type="http://schemas.openxmlformats.org/officeDocument/2006/relationships/slide" Target="slides/slide29.xml"/><Relationship Id="rId55" Type="http://schemas.openxmlformats.org/officeDocument/2006/relationships/slide" Target="slides/slide30.xml"/><Relationship Id="rId56" Type="http://schemas.openxmlformats.org/officeDocument/2006/relationships/slide" Target="slides/slide31.xml"/><Relationship Id="rId57" Type="http://schemas.openxmlformats.org/officeDocument/2006/relationships/slide" Target="slides/slide32.xml"/><Relationship Id="rId58" Type="http://schemas.openxmlformats.org/officeDocument/2006/relationships/slide" Target="slides/slide33.xml"/><Relationship Id="rId59" Type="http://schemas.openxmlformats.org/officeDocument/2006/relationships/slide" Target="slides/slide34.xml"/><Relationship Id="rId40" Type="http://schemas.openxmlformats.org/officeDocument/2006/relationships/slide" Target="slides/slide15.xml"/><Relationship Id="rId41" Type="http://schemas.openxmlformats.org/officeDocument/2006/relationships/slide" Target="slides/slide16.xml"/><Relationship Id="rId42" Type="http://schemas.openxmlformats.org/officeDocument/2006/relationships/slide" Target="slides/slide17.xml"/><Relationship Id="rId43" Type="http://schemas.openxmlformats.org/officeDocument/2006/relationships/slide" Target="slides/slide18.xml"/><Relationship Id="rId44" Type="http://schemas.openxmlformats.org/officeDocument/2006/relationships/slide" Target="slides/slide19.xml"/><Relationship Id="rId45" Type="http://schemas.openxmlformats.org/officeDocument/2006/relationships/slide" Target="slides/slide20.xml"/><Relationship Id="rId46" Type="http://schemas.openxmlformats.org/officeDocument/2006/relationships/slide" Target="slides/slide21.xml"/><Relationship Id="rId47" Type="http://schemas.openxmlformats.org/officeDocument/2006/relationships/slide" Target="slides/slide22.xml"/><Relationship Id="rId48" Type="http://schemas.openxmlformats.org/officeDocument/2006/relationships/slide" Target="slides/slide23.xml"/><Relationship Id="rId49" Type="http://schemas.openxmlformats.org/officeDocument/2006/relationships/slide" Target="slides/slide2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5.xml"/><Relationship Id="rId31" Type="http://schemas.openxmlformats.org/officeDocument/2006/relationships/slide" Target="slides/slide6.xml"/><Relationship Id="rId32" Type="http://schemas.openxmlformats.org/officeDocument/2006/relationships/slide" Target="slides/slide7.xml"/><Relationship Id="rId33" Type="http://schemas.openxmlformats.org/officeDocument/2006/relationships/slide" Target="slides/slide8.xml"/><Relationship Id="rId34" Type="http://schemas.openxmlformats.org/officeDocument/2006/relationships/slide" Target="slides/slide9.xml"/><Relationship Id="rId35" Type="http://schemas.openxmlformats.org/officeDocument/2006/relationships/slide" Target="slides/slide10.xml"/><Relationship Id="rId36" Type="http://schemas.openxmlformats.org/officeDocument/2006/relationships/slide" Target="slides/slide11.xml"/><Relationship Id="rId37" Type="http://schemas.openxmlformats.org/officeDocument/2006/relationships/slide" Target="slides/slide12.xml"/><Relationship Id="rId38" Type="http://schemas.openxmlformats.org/officeDocument/2006/relationships/slide" Target="slides/slide13.xml"/><Relationship Id="rId39" Type="http://schemas.openxmlformats.org/officeDocument/2006/relationships/slide" Target="slides/slide14.xml"/><Relationship Id="rId70" Type="http://schemas.openxmlformats.org/officeDocument/2006/relationships/slide" Target="slides/slide45.xml"/><Relationship Id="rId71" Type="http://schemas.openxmlformats.org/officeDocument/2006/relationships/slide" Target="slides/slide46.xml"/><Relationship Id="rId72" Type="http://schemas.openxmlformats.org/officeDocument/2006/relationships/slide" Target="slides/slide47.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 Target="slides/slide1.xml"/><Relationship Id="rId27" Type="http://schemas.openxmlformats.org/officeDocument/2006/relationships/slide" Target="slides/slide2.xml"/><Relationship Id="rId28" Type="http://schemas.openxmlformats.org/officeDocument/2006/relationships/slide" Target="slides/slide3.xml"/><Relationship Id="rId29" Type="http://schemas.openxmlformats.org/officeDocument/2006/relationships/slide" Target="slides/slide4.xml"/><Relationship Id="rId73" Type="http://schemas.openxmlformats.org/officeDocument/2006/relationships/notesMaster" Target="notesMasters/notesMaster1.xml"/><Relationship Id="rId74" Type="http://schemas.openxmlformats.org/officeDocument/2006/relationships/printerSettings" Target="printerSettings/printerSettings1.bin"/><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35.xml"/><Relationship Id="rId61" Type="http://schemas.openxmlformats.org/officeDocument/2006/relationships/slide" Target="slides/slide36.xml"/><Relationship Id="rId62" Type="http://schemas.openxmlformats.org/officeDocument/2006/relationships/slide" Target="slides/slide37.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s>
</file>

<file path=ppt/charts/_rels/chart1.xml.rels><?xml version="1.0" encoding="UTF-8" standalone="yes"?>
<Relationships xmlns="http://schemas.openxmlformats.org/package/2006/relationships"><Relationship Id="rId1" Type="http://schemas.openxmlformats.org/officeDocument/2006/relationships/oleObject" Target="file:///D:\Users\a270mut\AppData\Roaming\Microsoft\Excel\workbenchData%20(version%201).xlsb"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Users\a270mut\Desktop\San%20Ramon\FDX\AI%20Valve\pivot%20workbenchData.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Users\a270mut\Desktop\San%20Ramon\FDX\AI%20Valve\pivot%20workbenchData.xlsx" TargetMode="External"/></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Macintosh%20HD:Users:212448906:Desktop:Desktop:JobRelated:RProjects:BHP:FunctionalLocation_Engine_Failures_Mean.csv" TargetMode="External"/></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Macintosh%20HD:Users:212448906:Desktop:test.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[pivot workbenchData.xlsx]Removal cnts over year-mon!PivotTable5</c:name>
    <c:fmtId val="-1"/>
  </c:pivotSource>
  <c:chart>
    <c:autoTitleDeleted val="0"/>
    <c:pivotFmts>
      <c:pivotFmt>
        <c:idx val="0"/>
        <c:marker>
          <c:symbol val="none"/>
        </c:marker>
      </c:pivotFmt>
      <c:pivotFmt>
        <c:idx val="1"/>
        <c:marker>
          <c:symbol val="none"/>
        </c:marker>
      </c:pivotFmt>
      <c:pivotFmt>
        <c:idx val="2"/>
        <c:marker>
          <c:symbol val="none"/>
        </c:marker>
      </c:pivotFmt>
      <c:pivotFmt>
        <c:idx val="3"/>
        <c:marker>
          <c:symbol val="none"/>
        </c:marker>
      </c:pivotFmt>
      <c:pivotFmt>
        <c:idx val="4"/>
        <c:marker>
          <c:symbol val="none"/>
        </c:marker>
      </c:pivotFmt>
      <c:pivotFmt>
        <c:idx val="5"/>
        <c:marker>
          <c:symbol val="none"/>
        </c:marker>
      </c:pivotFmt>
      <c:pivotFmt>
        <c:idx val="6"/>
        <c:marker>
          <c:symbol val="none"/>
        </c:marker>
      </c:pivotFmt>
      <c:pivotFmt>
        <c:idx val="7"/>
        <c:marker>
          <c:symbol val="none"/>
        </c:marker>
      </c:pivotFmt>
      <c:pivotFmt>
        <c:idx val="8"/>
        <c:marker>
          <c:symbol val="none"/>
        </c:marker>
      </c:pivotFmt>
      <c:pivotFmt>
        <c:idx val="9"/>
        <c:marker>
          <c:symbol val="none"/>
        </c:marker>
      </c:pivotFmt>
      <c:pivotFmt>
        <c:idx val="10"/>
        <c:marker>
          <c:symbol val="none"/>
        </c:marker>
      </c:pivotFmt>
      <c:pivotFmt>
        <c:idx val="11"/>
        <c:marker>
          <c:symbol val="none"/>
        </c:marker>
      </c:pivotFmt>
      <c:pivotFmt>
        <c:idx val="12"/>
        <c:marker>
          <c:symbol val="none"/>
        </c:marker>
      </c:pivotFmt>
      <c:pivotFmt>
        <c:idx val="13"/>
        <c:marker>
          <c:symbol val="none"/>
        </c:marker>
      </c:pivotFmt>
      <c:pivotFmt>
        <c:idx val="14"/>
        <c:marker>
          <c:symbol val="none"/>
        </c:marker>
      </c:pivotFmt>
      <c:pivotFmt>
        <c:idx val="15"/>
        <c:marker>
          <c:symbol val="none"/>
        </c:marker>
      </c:pivotFmt>
      <c:pivotFmt>
        <c:idx val="16"/>
        <c:marker>
          <c:symbol val="none"/>
        </c:marker>
      </c:pivotFmt>
      <c:pivotFmt>
        <c:idx val="17"/>
        <c:marker>
          <c:symbol val="none"/>
        </c:marker>
      </c:pivotFmt>
      <c:pivotFmt>
        <c:idx val="18"/>
        <c:marker>
          <c:symbol val="none"/>
        </c:marker>
      </c:pivotFmt>
      <c:pivotFmt>
        <c:idx val="19"/>
        <c:marker>
          <c:symbol val="none"/>
        </c:marker>
      </c:pivotFmt>
      <c:pivotFmt>
        <c:idx val="20"/>
        <c:marker>
          <c:symbol val="none"/>
        </c:marker>
      </c:pivotFmt>
      <c:pivotFmt>
        <c:idx val="21"/>
        <c:marker>
          <c:symbol val="none"/>
        </c:marker>
      </c:pivotFmt>
      <c:pivotFmt>
        <c:idx val="22"/>
        <c:marker>
          <c:symbol val="none"/>
        </c:marker>
      </c:pivotFmt>
      <c:pivotFmt>
        <c:idx val="23"/>
        <c:marker>
          <c:symbol val="none"/>
        </c:marker>
      </c:pivotFmt>
      <c:pivotFmt>
        <c:idx val="24"/>
        <c:marker>
          <c:symbol val="none"/>
        </c:marker>
      </c:pivotFmt>
      <c:pivotFmt>
        <c:idx val="25"/>
        <c:marker>
          <c:symbol val="none"/>
        </c:marker>
      </c:pivotFmt>
      <c:pivotFmt>
        <c:idx val="26"/>
        <c:marker>
          <c:symbol val="none"/>
        </c:marker>
      </c:pivotFmt>
      <c:pivotFmt>
        <c:idx val="27"/>
        <c:marker>
          <c:symbol val="none"/>
        </c:marker>
      </c:pivotFmt>
      <c:pivotFmt>
        <c:idx val="28"/>
        <c:marker>
          <c:symbol val="none"/>
        </c:marker>
      </c:pivotFmt>
      <c:pivotFmt>
        <c:idx val="29"/>
        <c:marker>
          <c:symbol val="none"/>
        </c:marker>
      </c:pivotFmt>
      <c:pivotFmt>
        <c:idx val="30"/>
        <c:marker>
          <c:symbol val="none"/>
        </c:marker>
      </c:pivotFmt>
      <c:pivotFmt>
        <c:idx val="31"/>
        <c:marker>
          <c:symbol val="none"/>
        </c:marker>
      </c:pivotFmt>
      <c:pivotFmt>
        <c:idx val="32"/>
        <c:marker>
          <c:symbol val="none"/>
        </c:marker>
      </c:pivotFmt>
      <c:pivotFmt>
        <c:idx val="33"/>
        <c:marker>
          <c:symbol val="none"/>
        </c:marker>
      </c:pivotFmt>
      <c:pivotFmt>
        <c:idx val="34"/>
        <c:marker>
          <c:symbol val="none"/>
        </c:marker>
      </c:pivotFmt>
      <c:pivotFmt>
        <c:idx val="35"/>
        <c:marker>
          <c:symbol val="none"/>
        </c:marker>
      </c:pivotFmt>
      <c:pivotFmt>
        <c:idx val="36"/>
        <c:marker>
          <c:symbol val="none"/>
        </c:marker>
      </c:pivotFmt>
      <c:pivotFmt>
        <c:idx val="37"/>
        <c:marker>
          <c:symbol val="none"/>
        </c:marker>
      </c:pivotFmt>
      <c:pivotFmt>
        <c:idx val="38"/>
        <c:marker>
          <c:symbol val="none"/>
        </c:marker>
      </c:pivotFmt>
      <c:pivotFmt>
        <c:idx val="39"/>
        <c:marker>
          <c:symbol val="none"/>
        </c:marker>
      </c:pivotFmt>
      <c:pivotFmt>
        <c:idx val="40"/>
        <c:marker>
          <c:symbol val="none"/>
        </c:marker>
      </c:pivotFmt>
      <c:pivotFmt>
        <c:idx val="41"/>
        <c:marker>
          <c:symbol val="none"/>
        </c:marker>
      </c:pivotFmt>
      <c:pivotFmt>
        <c:idx val="42"/>
        <c:marker>
          <c:symbol val="none"/>
        </c:marker>
      </c:pivotFmt>
      <c:pivotFmt>
        <c:idx val="43"/>
        <c:marker>
          <c:symbol val="none"/>
        </c:marker>
      </c:pivotFmt>
      <c:pivotFmt>
        <c:idx val="44"/>
        <c:marker>
          <c:symbol val="none"/>
        </c:marker>
      </c:pivotFmt>
      <c:pivotFmt>
        <c:idx val="45"/>
        <c:marker>
          <c:symbol val="none"/>
        </c:marker>
      </c:pivotFmt>
    </c:pivotFmts>
    <c:plotArea>
      <c:layout/>
      <c:barChart>
        <c:barDir val="col"/>
        <c:grouping val="stacked"/>
        <c:varyColors val="0"/>
        <c:ser>
          <c:idx val="0"/>
          <c:order val="0"/>
          <c:tx>
            <c:strRef>
              <c:f>'Removal cnts over year-mon'!$B$3:$B$4</c:f>
              <c:strCache>
                <c:ptCount val="1"/>
                <c:pt idx="0">
                  <c:v>3000073</c:v>
                </c:pt>
              </c:strCache>
            </c:strRef>
          </c:tx>
          <c:invertIfNegative val="0"/>
          <c:cat>
            <c:strRef>
              <c:f>'Removal cnts over year-mon'!$A$5:$A$13</c:f>
              <c:strCache>
                <c:ptCount val="8"/>
                <c:pt idx="0">
                  <c:v>2008</c:v>
                </c:pt>
                <c:pt idx="1">
                  <c:v>2009</c:v>
                </c:pt>
                <c:pt idx="2">
                  <c:v>2010</c:v>
                </c:pt>
                <c:pt idx="3">
                  <c:v>2011</c:v>
                </c:pt>
                <c:pt idx="4">
                  <c:v>2012</c:v>
                </c:pt>
                <c:pt idx="5">
                  <c:v>2013</c:v>
                </c:pt>
                <c:pt idx="6">
                  <c:v>2014</c:v>
                </c:pt>
                <c:pt idx="7">
                  <c:v>2015</c:v>
                </c:pt>
              </c:strCache>
            </c:strRef>
          </c:cat>
          <c:val>
            <c:numRef>
              <c:f>'Removal cnts over year-mon'!$B$5:$B$13</c:f>
              <c:numCache>
                <c:formatCode>General</c:formatCode>
                <c:ptCount val="8"/>
                <c:pt idx="0">
                  <c:v>22.0</c:v>
                </c:pt>
                <c:pt idx="1">
                  <c:v>32.0</c:v>
                </c:pt>
                <c:pt idx="2">
                  <c:v>26.0</c:v>
                </c:pt>
                <c:pt idx="3">
                  <c:v>37.0</c:v>
                </c:pt>
                <c:pt idx="4">
                  <c:v>36.0</c:v>
                </c:pt>
                <c:pt idx="5">
                  <c:v>39.0</c:v>
                </c:pt>
                <c:pt idx="6">
                  <c:v>44.0</c:v>
                </c:pt>
                <c:pt idx="7">
                  <c:v>8.0</c:v>
                </c:pt>
              </c:numCache>
            </c:numRef>
          </c:val>
        </c:ser>
        <c:ser>
          <c:idx val="1"/>
          <c:order val="1"/>
          <c:tx>
            <c:strRef>
              <c:f>'Removal cnts over year-mon'!$C$3:$C$4</c:f>
              <c:strCache>
                <c:ptCount val="1"/>
                <c:pt idx="0">
                  <c:v>3011089</c:v>
                </c:pt>
              </c:strCache>
            </c:strRef>
          </c:tx>
          <c:invertIfNegative val="0"/>
          <c:cat>
            <c:strRef>
              <c:f>'Removal cnts over year-mon'!$A$5:$A$13</c:f>
              <c:strCache>
                <c:ptCount val="8"/>
                <c:pt idx="0">
                  <c:v>2008</c:v>
                </c:pt>
                <c:pt idx="1">
                  <c:v>2009</c:v>
                </c:pt>
                <c:pt idx="2">
                  <c:v>2010</c:v>
                </c:pt>
                <c:pt idx="3">
                  <c:v>2011</c:v>
                </c:pt>
                <c:pt idx="4">
                  <c:v>2012</c:v>
                </c:pt>
                <c:pt idx="5">
                  <c:v>2013</c:v>
                </c:pt>
                <c:pt idx="6">
                  <c:v>2014</c:v>
                </c:pt>
                <c:pt idx="7">
                  <c:v>2015</c:v>
                </c:pt>
              </c:strCache>
            </c:strRef>
          </c:cat>
          <c:val>
            <c:numRef>
              <c:f>'Removal cnts over year-mon'!$C$5:$C$13</c:f>
              <c:numCache>
                <c:formatCode>General</c:formatCode>
                <c:ptCount val="8"/>
                <c:pt idx="0">
                  <c:v>28.0</c:v>
                </c:pt>
                <c:pt idx="1">
                  <c:v>18.0</c:v>
                </c:pt>
                <c:pt idx="2">
                  <c:v>43.0</c:v>
                </c:pt>
                <c:pt idx="3">
                  <c:v>54.0</c:v>
                </c:pt>
                <c:pt idx="4">
                  <c:v>37.0</c:v>
                </c:pt>
                <c:pt idx="5">
                  <c:v>28.0</c:v>
                </c:pt>
                <c:pt idx="6">
                  <c:v>46.0</c:v>
                </c:pt>
                <c:pt idx="7">
                  <c:v>13.0</c:v>
                </c:pt>
              </c:numCache>
            </c:numRef>
          </c:val>
        </c:ser>
        <c:ser>
          <c:idx val="2"/>
          <c:order val="2"/>
          <c:tx>
            <c:strRef>
              <c:f>'Removal cnts over year-mon'!$D$3:$D$4</c:f>
              <c:strCache>
                <c:ptCount val="1"/>
                <c:pt idx="0">
                  <c:v>3011104</c:v>
                </c:pt>
              </c:strCache>
            </c:strRef>
          </c:tx>
          <c:invertIfNegative val="0"/>
          <c:cat>
            <c:strRef>
              <c:f>'Removal cnts over year-mon'!$A$5:$A$13</c:f>
              <c:strCache>
                <c:ptCount val="8"/>
                <c:pt idx="0">
                  <c:v>2008</c:v>
                </c:pt>
                <c:pt idx="1">
                  <c:v>2009</c:v>
                </c:pt>
                <c:pt idx="2">
                  <c:v>2010</c:v>
                </c:pt>
                <c:pt idx="3">
                  <c:v>2011</c:v>
                </c:pt>
                <c:pt idx="4">
                  <c:v>2012</c:v>
                </c:pt>
                <c:pt idx="5">
                  <c:v>2013</c:v>
                </c:pt>
                <c:pt idx="6">
                  <c:v>2014</c:v>
                </c:pt>
                <c:pt idx="7">
                  <c:v>2015</c:v>
                </c:pt>
              </c:strCache>
            </c:strRef>
          </c:cat>
          <c:val>
            <c:numRef>
              <c:f>'Removal cnts over year-mon'!$D$5:$D$13</c:f>
              <c:numCache>
                <c:formatCode>General</c:formatCode>
                <c:ptCount val="8"/>
                <c:pt idx="0">
                  <c:v>8.0</c:v>
                </c:pt>
                <c:pt idx="1">
                  <c:v>2.0</c:v>
                </c:pt>
                <c:pt idx="2">
                  <c:v>3.0</c:v>
                </c:pt>
                <c:pt idx="3">
                  <c:v>9.0</c:v>
                </c:pt>
                <c:pt idx="4">
                  <c:v>8.0</c:v>
                </c:pt>
                <c:pt idx="5">
                  <c:v>3.0</c:v>
                </c:pt>
                <c:pt idx="6">
                  <c:v>2.0</c:v>
                </c:pt>
                <c:pt idx="7">
                  <c:v>2.0</c:v>
                </c:pt>
              </c:numCache>
            </c:numRef>
          </c:val>
        </c:ser>
        <c:dLbls>
          <c:showLegendKey val="0"/>
          <c:showVal val="0"/>
          <c:showCatName val="0"/>
          <c:showSerName val="0"/>
          <c:showPercent val="0"/>
          <c:showBubbleSize val="0"/>
        </c:dLbls>
        <c:gapWidth val="150"/>
        <c:overlap val="100"/>
        <c:axId val="1786316888"/>
        <c:axId val="1786319864"/>
      </c:barChart>
      <c:catAx>
        <c:axId val="1786316888"/>
        <c:scaling>
          <c:orientation val="minMax"/>
        </c:scaling>
        <c:delete val="0"/>
        <c:axPos val="b"/>
        <c:majorTickMark val="out"/>
        <c:minorTickMark val="none"/>
        <c:tickLblPos val="nextTo"/>
        <c:crossAx val="1786319864"/>
        <c:crosses val="autoZero"/>
        <c:auto val="1"/>
        <c:lblAlgn val="ctr"/>
        <c:lblOffset val="100"/>
        <c:noMultiLvlLbl val="0"/>
      </c:catAx>
      <c:valAx>
        <c:axId val="1786319864"/>
        <c:scaling>
          <c:orientation val="minMax"/>
        </c:scaling>
        <c:delete val="0"/>
        <c:axPos val="l"/>
        <c:majorGridlines/>
        <c:numFmt formatCode="General" sourceLinked="1"/>
        <c:majorTickMark val="out"/>
        <c:minorTickMark val="none"/>
        <c:tickLblPos val="nextTo"/>
        <c:txPr>
          <a:bodyPr/>
          <a:lstStyle/>
          <a:p>
            <a:pPr>
              <a:defRPr sz="2400"/>
            </a:pPr>
            <a:endParaRPr lang="en-US"/>
          </a:p>
        </c:txPr>
        <c:crossAx val="1786316888"/>
        <c:crosses val="autoZero"/>
        <c:crossBetween val="between"/>
      </c:valAx>
    </c:plotArea>
    <c:plotVisOnly val="1"/>
    <c:dispBlanksAs val="gap"/>
    <c:showDLblsOverMax val="0"/>
  </c:chart>
  <c:txPr>
    <a:bodyPr/>
    <a:lstStyle/>
    <a:p>
      <a:pPr>
        <a:defRPr sz="1800"/>
      </a:pPr>
      <a:endParaRPr lang="en-US"/>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[pivot workbenchData.xlsx]Removal counts over months!PivotTable1</c:name>
    <c:fmtId val="-1"/>
  </c:pivotSource>
  <c:chart>
    <c:autoTitleDeleted val="0"/>
    <c:pivotFmts>
      <c:pivotFmt>
        <c:idx val="0"/>
        <c:marker>
          <c:symbol val="none"/>
        </c:marker>
      </c:pivotFmt>
      <c:pivotFmt>
        <c:idx val="1"/>
        <c:marker>
          <c:symbol val="none"/>
        </c:marker>
      </c:pivotFmt>
      <c:pivotFmt>
        <c:idx val="2"/>
        <c:marker>
          <c:symbol val="none"/>
        </c:marker>
      </c:pivotFmt>
      <c:pivotFmt>
        <c:idx val="3"/>
        <c:marker>
          <c:symbol val="none"/>
        </c:marker>
      </c:pivotFmt>
      <c:pivotFmt>
        <c:idx val="4"/>
        <c:marker>
          <c:symbol val="none"/>
        </c:marker>
      </c:pivotFmt>
      <c:pivotFmt>
        <c:idx val="5"/>
        <c:marker>
          <c:symbol val="none"/>
        </c:marker>
      </c:pivotFmt>
      <c:pivotFmt>
        <c:idx val="6"/>
        <c:marker>
          <c:symbol val="none"/>
        </c:marker>
      </c:pivotFmt>
      <c:pivotFmt>
        <c:idx val="7"/>
        <c:marker>
          <c:symbol val="none"/>
        </c:marker>
      </c:pivotFmt>
      <c:pivotFmt>
        <c:idx val="8"/>
        <c:marker>
          <c:symbol val="none"/>
        </c:marker>
      </c:pivotFmt>
      <c:pivotFmt>
        <c:idx val="9"/>
        <c:marker>
          <c:symbol val="none"/>
        </c:marker>
      </c:pivotFmt>
      <c:pivotFmt>
        <c:idx val="10"/>
        <c:marker>
          <c:symbol val="none"/>
        </c:marker>
      </c:pivotFmt>
      <c:pivotFmt>
        <c:idx val="11"/>
        <c:marker>
          <c:symbol val="none"/>
        </c:marker>
      </c:pivotFmt>
      <c:pivotFmt>
        <c:idx val="12"/>
        <c:marker>
          <c:symbol val="none"/>
        </c:marker>
      </c:pivotFmt>
      <c:pivotFmt>
        <c:idx val="13"/>
        <c:marker>
          <c:symbol val="none"/>
        </c:marker>
      </c:pivotFmt>
      <c:pivotFmt>
        <c:idx val="14"/>
        <c:marker>
          <c:symbol val="none"/>
        </c:marker>
      </c:pivotFmt>
      <c:pivotFmt>
        <c:idx val="15"/>
        <c:marker>
          <c:symbol val="none"/>
        </c:marker>
      </c:pivotFmt>
      <c:pivotFmt>
        <c:idx val="16"/>
        <c:marker>
          <c:symbol val="none"/>
        </c:marker>
      </c:pivotFmt>
      <c:pivotFmt>
        <c:idx val="17"/>
        <c:marker>
          <c:symbol val="none"/>
        </c:marker>
      </c:pivotFmt>
      <c:pivotFmt>
        <c:idx val="18"/>
        <c:marker>
          <c:symbol val="none"/>
        </c:marker>
      </c:pivotFmt>
      <c:pivotFmt>
        <c:idx val="19"/>
        <c:marker>
          <c:symbol val="none"/>
        </c:marker>
      </c:pivotFmt>
      <c:pivotFmt>
        <c:idx val="20"/>
        <c:marker>
          <c:symbol val="none"/>
        </c:marker>
      </c:pivotFmt>
      <c:pivotFmt>
        <c:idx val="21"/>
        <c:marker>
          <c:symbol val="none"/>
        </c:marker>
      </c:pivotFmt>
      <c:pivotFmt>
        <c:idx val="22"/>
        <c:marker>
          <c:symbol val="none"/>
        </c:marker>
      </c:pivotFmt>
      <c:pivotFmt>
        <c:idx val="23"/>
        <c:marker>
          <c:symbol val="none"/>
        </c:marker>
      </c:pivotFmt>
      <c:pivotFmt>
        <c:idx val="24"/>
        <c:marker>
          <c:symbol val="none"/>
        </c:marker>
      </c:pivotFmt>
      <c:pivotFmt>
        <c:idx val="25"/>
        <c:marker>
          <c:symbol val="none"/>
        </c:marker>
      </c:pivotFmt>
      <c:pivotFmt>
        <c:idx val="26"/>
        <c:marker>
          <c:symbol val="none"/>
        </c:marker>
      </c:pivotFmt>
      <c:pivotFmt>
        <c:idx val="27"/>
        <c:marker>
          <c:symbol val="none"/>
        </c:marker>
      </c:pivotFmt>
      <c:pivotFmt>
        <c:idx val="28"/>
        <c:marker>
          <c:symbol val="none"/>
        </c:marker>
      </c:pivotFmt>
      <c:pivotFmt>
        <c:idx val="29"/>
        <c:marker>
          <c:symbol val="none"/>
        </c:marker>
      </c:pivotFmt>
      <c:pivotFmt>
        <c:idx val="30"/>
        <c:marker>
          <c:symbol val="none"/>
        </c:marker>
      </c:pivotFmt>
      <c:pivotFmt>
        <c:idx val="31"/>
        <c:marker>
          <c:symbol val="none"/>
        </c:marker>
      </c:pivotFmt>
      <c:pivotFmt>
        <c:idx val="32"/>
        <c:marker>
          <c:symbol val="none"/>
        </c:marker>
      </c:pivotFmt>
      <c:pivotFmt>
        <c:idx val="33"/>
        <c:marker>
          <c:symbol val="none"/>
        </c:marker>
      </c:pivotFmt>
      <c:pivotFmt>
        <c:idx val="34"/>
        <c:marker>
          <c:symbol val="none"/>
        </c:marker>
      </c:pivotFmt>
      <c:pivotFmt>
        <c:idx val="35"/>
        <c:marker>
          <c:symbol val="none"/>
        </c:marker>
      </c:pivotFmt>
      <c:pivotFmt>
        <c:idx val="36"/>
        <c:marker>
          <c:symbol val="none"/>
        </c:marker>
      </c:pivotFmt>
      <c:pivotFmt>
        <c:idx val="37"/>
        <c:marker>
          <c:symbol val="none"/>
        </c:marker>
      </c:pivotFmt>
      <c:pivotFmt>
        <c:idx val="38"/>
        <c:marker>
          <c:symbol val="none"/>
        </c:marker>
      </c:pivotFmt>
      <c:pivotFmt>
        <c:idx val="39"/>
        <c:marker>
          <c:symbol val="none"/>
        </c:marker>
      </c:pivotFmt>
      <c:pivotFmt>
        <c:idx val="40"/>
        <c:marker>
          <c:symbol val="none"/>
        </c:marker>
      </c:pivotFmt>
      <c:pivotFmt>
        <c:idx val="41"/>
        <c:marker>
          <c:symbol val="none"/>
        </c:marker>
      </c:pivotFmt>
      <c:pivotFmt>
        <c:idx val="42"/>
        <c:marker>
          <c:symbol val="none"/>
        </c:marker>
      </c:pivotFmt>
      <c:pivotFmt>
        <c:idx val="43"/>
        <c:marker>
          <c:symbol val="none"/>
        </c:marker>
      </c:pivotFmt>
      <c:pivotFmt>
        <c:idx val="44"/>
        <c:marker>
          <c:symbol val="none"/>
        </c:marker>
      </c:pivotFmt>
      <c:pivotFmt>
        <c:idx val="45"/>
        <c:marker>
          <c:symbol val="none"/>
        </c:marker>
      </c:pivotFmt>
      <c:pivotFmt>
        <c:idx val="46"/>
        <c:marker>
          <c:symbol val="none"/>
        </c:marker>
      </c:pivotFmt>
      <c:pivotFmt>
        <c:idx val="47"/>
        <c:marker>
          <c:symbol val="none"/>
        </c:marker>
      </c:pivotFmt>
      <c:pivotFmt>
        <c:idx val="48"/>
        <c:marker>
          <c:symbol val="none"/>
        </c:marker>
      </c:pivotFmt>
      <c:pivotFmt>
        <c:idx val="49"/>
        <c:marker>
          <c:symbol val="none"/>
        </c:marker>
      </c:pivotFmt>
    </c:pivotFmts>
    <c:plotArea>
      <c:layout>
        <c:manualLayout>
          <c:layoutTarget val="inner"/>
          <c:xMode val="edge"/>
          <c:yMode val="edge"/>
          <c:x val="0.130550359859575"/>
          <c:y val="0.099257787103313"/>
          <c:w val="0.857960366313723"/>
          <c:h val="0.737473657669489"/>
        </c:manualLayout>
      </c:layout>
      <c:barChart>
        <c:barDir val="col"/>
        <c:grouping val="stacked"/>
        <c:varyColors val="0"/>
        <c:ser>
          <c:idx val="0"/>
          <c:order val="0"/>
          <c:tx>
            <c:strRef>
              <c:f>'Removal counts over months'!$B$3:$B$4</c:f>
              <c:strCache>
                <c:ptCount val="1"/>
                <c:pt idx="0">
                  <c:v>3000073</c:v>
                </c:pt>
              </c:strCache>
            </c:strRef>
          </c:tx>
          <c:invertIfNegative val="0"/>
          <c:cat>
            <c:strRef>
              <c:f>'Removal counts over months'!$A$5:$A$17</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'Removal counts over months'!$B$5:$B$17</c:f>
              <c:numCache>
                <c:formatCode>General</c:formatCode>
                <c:ptCount val="12"/>
                <c:pt idx="0">
                  <c:v>19.0</c:v>
                </c:pt>
                <c:pt idx="1">
                  <c:v>13.0</c:v>
                </c:pt>
                <c:pt idx="2">
                  <c:v>13.0</c:v>
                </c:pt>
                <c:pt idx="3">
                  <c:v>24.0</c:v>
                </c:pt>
                <c:pt idx="4">
                  <c:v>18.0</c:v>
                </c:pt>
                <c:pt idx="5">
                  <c:v>11.0</c:v>
                </c:pt>
                <c:pt idx="6">
                  <c:v>22.0</c:v>
                </c:pt>
                <c:pt idx="7">
                  <c:v>19.0</c:v>
                </c:pt>
                <c:pt idx="8">
                  <c:v>19.0</c:v>
                </c:pt>
                <c:pt idx="9">
                  <c:v>29.0</c:v>
                </c:pt>
                <c:pt idx="10">
                  <c:v>30.0</c:v>
                </c:pt>
                <c:pt idx="11">
                  <c:v>23.0</c:v>
                </c:pt>
              </c:numCache>
            </c:numRef>
          </c:val>
        </c:ser>
        <c:ser>
          <c:idx val="1"/>
          <c:order val="1"/>
          <c:tx>
            <c:strRef>
              <c:f>'Removal counts over months'!$C$3:$C$4</c:f>
              <c:strCache>
                <c:ptCount val="1"/>
                <c:pt idx="0">
                  <c:v>3011089</c:v>
                </c:pt>
              </c:strCache>
            </c:strRef>
          </c:tx>
          <c:invertIfNegative val="0"/>
          <c:cat>
            <c:strRef>
              <c:f>'Removal counts over months'!$A$5:$A$17</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'Removal counts over months'!$C$5:$C$17</c:f>
              <c:numCache>
                <c:formatCode>General</c:formatCode>
                <c:ptCount val="12"/>
                <c:pt idx="0">
                  <c:v>23.0</c:v>
                </c:pt>
                <c:pt idx="1">
                  <c:v>21.0</c:v>
                </c:pt>
                <c:pt idx="2">
                  <c:v>29.0</c:v>
                </c:pt>
                <c:pt idx="3">
                  <c:v>18.0</c:v>
                </c:pt>
                <c:pt idx="4">
                  <c:v>23.0</c:v>
                </c:pt>
                <c:pt idx="5">
                  <c:v>31.0</c:v>
                </c:pt>
                <c:pt idx="6">
                  <c:v>23.0</c:v>
                </c:pt>
                <c:pt idx="7">
                  <c:v>20.0</c:v>
                </c:pt>
                <c:pt idx="8">
                  <c:v>17.0</c:v>
                </c:pt>
                <c:pt idx="9">
                  <c:v>19.0</c:v>
                </c:pt>
                <c:pt idx="10">
                  <c:v>24.0</c:v>
                </c:pt>
                <c:pt idx="11">
                  <c:v>19.0</c:v>
                </c:pt>
              </c:numCache>
            </c:numRef>
          </c:val>
        </c:ser>
        <c:ser>
          <c:idx val="2"/>
          <c:order val="2"/>
          <c:tx>
            <c:strRef>
              <c:f>'Removal counts over months'!$D$3:$D$4</c:f>
              <c:strCache>
                <c:ptCount val="1"/>
                <c:pt idx="0">
                  <c:v>3011104</c:v>
                </c:pt>
              </c:strCache>
            </c:strRef>
          </c:tx>
          <c:invertIfNegative val="0"/>
          <c:cat>
            <c:strRef>
              <c:f>'Removal counts over months'!$A$5:$A$17</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'Removal counts over months'!$D$5:$D$17</c:f>
              <c:numCache>
                <c:formatCode>General</c:formatCode>
                <c:ptCount val="12"/>
                <c:pt idx="1">
                  <c:v>1.0</c:v>
                </c:pt>
                <c:pt idx="2">
                  <c:v>2.0</c:v>
                </c:pt>
                <c:pt idx="3">
                  <c:v>3.0</c:v>
                </c:pt>
                <c:pt idx="4">
                  <c:v>2.0</c:v>
                </c:pt>
                <c:pt idx="5">
                  <c:v>3.0</c:v>
                </c:pt>
                <c:pt idx="6">
                  <c:v>4.0</c:v>
                </c:pt>
                <c:pt idx="7">
                  <c:v>4.0</c:v>
                </c:pt>
                <c:pt idx="8">
                  <c:v>3.0</c:v>
                </c:pt>
                <c:pt idx="9">
                  <c:v>7.0</c:v>
                </c:pt>
                <c:pt idx="10">
                  <c:v>5.0</c:v>
                </c:pt>
                <c:pt idx="11">
                  <c:v>1.0</c:v>
                </c:pt>
              </c:numCache>
            </c:numRef>
          </c:val>
        </c:ser>
        <c:dLbls>
          <c:showLegendKey val="0"/>
          <c:showVal val="0"/>
          <c:showCatName val="0"/>
          <c:showSerName val="0"/>
          <c:showPercent val="0"/>
          <c:showBubbleSize val="0"/>
        </c:dLbls>
        <c:gapWidth val="150"/>
        <c:overlap val="100"/>
        <c:axId val="1791007368"/>
        <c:axId val="1791004376"/>
      </c:barChart>
      <c:catAx>
        <c:axId val="1791007368"/>
        <c:scaling>
          <c:orientation val="minMax"/>
        </c:scaling>
        <c:delete val="0"/>
        <c:axPos val="b"/>
        <c:majorTickMark val="out"/>
        <c:minorTickMark val="none"/>
        <c:tickLblPos val="nextTo"/>
        <c:crossAx val="1791004376"/>
        <c:crosses val="autoZero"/>
        <c:auto val="1"/>
        <c:lblAlgn val="ctr"/>
        <c:lblOffset val="100"/>
        <c:noMultiLvlLbl val="0"/>
      </c:catAx>
      <c:valAx>
        <c:axId val="1791004376"/>
        <c:scaling>
          <c:orientation val="minMax"/>
        </c:scaling>
        <c:delete val="0"/>
        <c:axPos val="l"/>
        <c:majorGridlines/>
        <c:numFmt formatCode="General" sourceLinked="1"/>
        <c:majorTickMark val="out"/>
        <c:minorTickMark val="none"/>
        <c:tickLblPos val="nextTo"/>
        <c:txPr>
          <a:bodyPr/>
          <a:lstStyle/>
          <a:p>
            <a:pPr>
              <a:defRPr sz="2400"/>
            </a:pPr>
            <a:endParaRPr lang="en-US"/>
          </a:p>
        </c:txPr>
        <c:crossAx val="1791007368"/>
        <c:crosses val="autoZero"/>
        <c:crossBetween val="between"/>
      </c:valAx>
    </c:plotArea>
    <c:plotVisOnly val="1"/>
    <c:dispBlanksAs val="gap"/>
    <c:showDLblsOverMax val="0"/>
  </c:chart>
  <c:txPr>
    <a:bodyPr/>
    <a:lstStyle/>
    <a:p>
      <a:pPr>
        <a:defRPr sz="1800"/>
      </a:pPr>
      <a:endParaRPr lang="en-US"/>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'Cycles.Since.Installation sum'!$O$25</c:f>
              <c:strCache>
                <c:ptCount val="1"/>
                <c:pt idx="0">
                  <c:v>3000073</c:v>
                </c:pt>
              </c:strCache>
            </c:strRef>
          </c:tx>
          <c:invertIfNegative val="0"/>
          <c:cat>
            <c:numRef>
              <c:f>'Cycles.Since.Installation sum'!$N$26:$N$33</c:f>
              <c:numCache>
                <c:formatCode>0</c:formatCode>
                <c:ptCount val="8"/>
                <c:pt idx="0">
                  <c:v>2008.0</c:v>
                </c:pt>
                <c:pt idx="1">
                  <c:v>2009.0</c:v>
                </c:pt>
                <c:pt idx="2">
                  <c:v>2010.0</c:v>
                </c:pt>
                <c:pt idx="3">
                  <c:v>2011.0</c:v>
                </c:pt>
                <c:pt idx="4">
                  <c:v>2012.0</c:v>
                </c:pt>
                <c:pt idx="5">
                  <c:v>2013.0</c:v>
                </c:pt>
                <c:pt idx="6">
                  <c:v>2014.0</c:v>
                </c:pt>
                <c:pt idx="7">
                  <c:v>2015.0</c:v>
                </c:pt>
              </c:numCache>
            </c:numRef>
          </c:cat>
          <c:val>
            <c:numRef>
              <c:f>'Cycles.Since.Installation sum'!$O$26:$O$33</c:f>
              <c:numCache>
                <c:formatCode>0</c:formatCode>
                <c:ptCount val="8"/>
                <c:pt idx="0">
                  <c:v>813.818181818182</c:v>
                </c:pt>
                <c:pt idx="1">
                  <c:v>952.28125</c:v>
                </c:pt>
                <c:pt idx="2">
                  <c:v>781.9615384615379</c:v>
                </c:pt>
                <c:pt idx="3">
                  <c:v>906.7837837837837</c:v>
                </c:pt>
                <c:pt idx="4">
                  <c:v>622.888888888889</c:v>
                </c:pt>
                <c:pt idx="5">
                  <c:v>676.7179487179484</c:v>
                </c:pt>
                <c:pt idx="6">
                  <c:v>793.181818181818</c:v>
                </c:pt>
                <c:pt idx="7">
                  <c:v>522.875</c:v>
                </c:pt>
              </c:numCache>
            </c:numRef>
          </c:val>
        </c:ser>
        <c:ser>
          <c:idx val="1"/>
          <c:order val="1"/>
          <c:tx>
            <c:strRef>
              <c:f>'Cycles.Since.Installation sum'!$P$25</c:f>
              <c:strCache>
                <c:ptCount val="1"/>
                <c:pt idx="0">
                  <c:v>3011089</c:v>
                </c:pt>
              </c:strCache>
            </c:strRef>
          </c:tx>
          <c:invertIfNegative val="0"/>
          <c:cat>
            <c:numRef>
              <c:f>'Cycles.Since.Installation sum'!$N$26:$N$33</c:f>
              <c:numCache>
                <c:formatCode>0</c:formatCode>
                <c:ptCount val="8"/>
                <c:pt idx="0">
                  <c:v>2008.0</c:v>
                </c:pt>
                <c:pt idx="1">
                  <c:v>2009.0</c:v>
                </c:pt>
                <c:pt idx="2">
                  <c:v>2010.0</c:v>
                </c:pt>
                <c:pt idx="3">
                  <c:v>2011.0</c:v>
                </c:pt>
                <c:pt idx="4">
                  <c:v>2012.0</c:v>
                </c:pt>
                <c:pt idx="5">
                  <c:v>2013.0</c:v>
                </c:pt>
                <c:pt idx="6">
                  <c:v>2014.0</c:v>
                </c:pt>
                <c:pt idx="7">
                  <c:v>2015.0</c:v>
                </c:pt>
              </c:numCache>
            </c:numRef>
          </c:cat>
          <c:val>
            <c:numRef>
              <c:f>'Cycles.Since.Installation sum'!$P$26:$P$33</c:f>
              <c:numCache>
                <c:formatCode>0</c:formatCode>
                <c:ptCount val="8"/>
                <c:pt idx="0">
                  <c:v>992.3928571428571</c:v>
                </c:pt>
                <c:pt idx="1">
                  <c:v>917.5555555555554</c:v>
                </c:pt>
                <c:pt idx="2">
                  <c:v>879.8372093023237</c:v>
                </c:pt>
                <c:pt idx="3">
                  <c:v>788.0185185185186</c:v>
                </c:pt>
                <c:pt idx="4">
                  <c:v>802.1621621621622</c:v>
                </c:pt>
                <c:pt idx="5">
                  <c:v>785.0</c:v>
                </c:pt>
                <c:pt idx="6">
                  <c:v>651.804347826087</c:v>
                </c:pt>
                <c:pt idx="7">
                  <c:v>799.0</c:v>
                </c:pt>
              </c:numCache>
            </c:numRef>
          </c:val>
        </c:ser>
        <c:ser>
          <c:idx val="2"/>
          <c:order val="2"/>
          <c:tx>
            <c:strRef>
              <c:f>'Cycles.Since.Installation sum'!$Q$25</c:f>
              <c:strCache>
                <c:ptCount val="1"/>
                <c:pt idx="0">
                  <c:v>3011104</c:v>
                </c:pt>
              </c:strCache>
            </c:strRef>
          </c:tx>
          <c:invertIfNegative val="0"/>
          <c:cat>
            <c:numRef>
              <c:f>'Cycles.Since.Installation sum'!$N$26:$N$33</c:f>
              <c:numCache>
                <c:formatCode>0</c:formatCode>
                <c:ptCount val="8"/>
                <c:pt idx="0">
                  <c:v>2008.0</c:v>
                </c:pt>
                <c:pt idx="1">
                  <c:v>2009.0</c:v>
                </c:pt>
                <c:pt idx="2">
                  <c:v>2010.0</c:v>
                </c:pt>
                <c:pt idx="3">
                  <c:v>2011.0</c:v>
                </c:pt>
                <c:pt idx="4">
                  <c:v>2012.0</c:v>
                </c:pt>
                <c:pt idx="5">
                  <c:v>2013.0</c:v>
                </c:pt>
                <c:pt idx="6">
                  <c:v>2014.0</c:v>
                </c:pt>
                <c:pt idx="7">
                  <c:v>2015.0</c:v>
                </c:pt>
              </c:numCache>
            </c:numRef>
          </c:cat>
          <c:val>
            <c:numRef>
              <c:f>'Cycles.Since.Installation sum'!$Q$26:$Q$33</c:f>
              <c:numCache>
                <c:formatCode>0</c:formatCode>
                <c:ptCount val="8"/>
                <c:pt idx="0">
                  <c:v>330.5</c:v>
                </c:pt>
                <c:pt idx="1">
                  <c:v>274.5</c:v>
                </c:pt>
                <c:pt idx="2">
                  <c:v>1043.666666666667</c:v>
                </c:pt>
                <c:pt idx="3">
                  <c:v>773.1111111111111</c:v>
                </c:pt>
                <c:pt idx="4">
                  <c:v>373.0</c:v>
                </c:pt>
                <c:pt idx="5">
                  <c:v>217.0</c:v>
                </c:pt>
                <c:pt idx="6">
                  <c:v>148.5</c:v>
                </c:pt>
                <c:pt idx="7">
                  <c:v>875.5</c:v>
                </c:pt>
              </c:numCache>
            </c:numRef>
          </c:val>
        </c:ser>
        <c:dLbls>
          <c:showLegendKey val="0"/>
          <c:showVal val="0"/>
          <c:showCatName val="0"/>
          <c:showSerName val="0"/>
          <c:showPercent val="0"/>
          <c:showBubbleSize val="0"/>
        </c:dLbls>
        <c:gapWidth val="150"/>
        <c:axId val="1790978040"/>
        <c:axId val="1790975048"/>
      </c:barChart>
      <c:catAx>
        <c:axId val="1790978040"/>
        <c:scaling>
          <c:orientation val="minMax"/>
        </c:scaling>
        <c:delete val="0"/>
        <c:axPos val="b"/>
        <c:numFmt formatCode="0" sourceLinked="1"/>
        <c:majorTickMark val="out"/>
        <c:minorTickMark val="none"/>
        <c:tickLblPos val="nextTo"/>
        <c:crossAx val="1790975048"/>
        <c:crosses val="autoZero"/>
        <c:auto val="1"/>
        <c:lblAlgn val="ctr"/>
        <c:lblOffset val="100"/>
        <c:noMultiLvlLbl val="0"/>
      </c:catAx>
      <c:valAx>
        <c:axId val="1790975048"/>
        <c:scaling>
          <c:orientation val="minMax"/>
        </c:scaling>
        <c:delete val="0"/>
        <c:axPos val="l"/>
        <c:majorGridlines/>
        <c:numFmt formatCode="0" sourceLinked="1"/>
        <c:majorTickMark val="out"/>
        <c:minorTickMark val="none"/>
        <c:tickLblPos val="nextTo"/>
        <c:txPr>
          <a:bodyPr/>
          <a:lstStyle/>
          <a:p>
            <a:pPr>
              <a:defRPr sz="2400"/>
            </a:pPr>
            <a:endParaRPr lang="en-US"/>
          </a:p>
        </c:txPr>
        <c:crossAx val="1790978040"/>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view3D>
      <c:rotX val="15"/>
      <c:rotY val="20"/>
      <c:rAngAx val="1"/>
    </c:view3D>
    <c:floor>
      <c:thickness val="0"/>
    </c:floor>
    <c:sideWall>
      <c:thickness val="0"/>
    </c:sideWall>
    <c:backWall>
      <c:thickness val="0"/>
    </c:backWall>
    <c:plotArea>
      <c:layout>
        <c:manualLayout>
          <c:layoutTarget val="inner"/>
          <c:xMode val="edge"/>
          <c:yMode val="edge"/>
          <c:x val="0.0469376678348732"/>
          <c:y val="0.0392749244712991"/>
          <c:w val="0.935721291702699"/>
          <c:h val="0.811218926184076"/>
        </c:manualLayout>
      </c:layout>
      <c:bar3DChart>
        <c:barDir val="col"/>
        <c:grouping val="clustered"/>
        <c:varyColors val="0"/>
        <c:ser>
          <c:idx val="0"/>
          <c:order val="0"/>
          <c:spPr>
            <a:solidFill>
              <a:schemeClr val="tx2">
                <a:lumMod val="60000"/>
                <a:lumOff val="40000"/>
              </a:schemeClr>
            </a:solidFill>
            <a:scene3d>
              <a:camera prst="orthographicFront"/>
              <a:lightRig rig="threePt" dir="t"/>
            </a:scene3d>
            <a:sp3d>
              <a:bevelT w="127000" prst="coolSlant"/>
            </a:sp3d>
          </c:spPr>
          <c:invertIfNegative val="0"/>
          <c:cat>
            <c:strRef>
              <c:f>FunctionalLocation_Engine_Failu!$H$2:$H$11</c:f>
              <c:strCache>
                <c:ptCount val="10"/>
                <c:pt idx="0">
                  <c:v>engine oil leak</c:v>
                </c:pt>
                <c:pt idx="1">
                  <c:v>air filter</c:v>
                </c:pt>
                <c:pt idx="2">
                  <c:v>filter plug</c:v>
                </c:pt>
                <c:pt idx="3">
                  <c:v>coolant leakage</c:v>
                </c:pt>
                <c:pt idx="4">
                  <c:v>sample engine</c:v>
                </c:pt>
                <c:pt idx="5">
                  <c:v>engine oil</c:v>
                </c:pt>
                <c:pt idx="6">
                  <c:v>oil leakage</c:v>
                </c:pt>
                <c:pt idx="7">
                  <c:v>fuel</c:v>
                </c:pt>
                <c:pt idx="8">
                  <c:v>exhaust</c:v>
                </c:pt>
                <c:pt idx="9">
                  <c:v>air start</c:v>
                </c:pt>
              </c:strCache>
            </c:strRef>
          </c:cat>
          <c:val>
            <c:numRef>
              <c:f>FunctionalLocation_Engine_Failu!$I$2:$I$11</c:f>
              <c:numCache>
                <c:formatCode>General</c:formatCode>
                <c:ptCount val="10"/>
                <c:pt idx="0">
                  <c:v>61.0</c:v>
                </c:pt>
                <c:pt idx="1">
                  <c:v>94.0</c:v>
                </c:pt>
                <c:pt idx="2">
                  <c:v>13.0</c:v>
                </c:pt>
                <c:pt idx="3">
                  <c:v>63.0</c:v>
                </c:pt>
                <c:pt idx="4">
                  <c:v>50.0</c:v>
                </c:pt>
                <c:pt idx="5">
                  <c:v>23.0</c:v>
                </c:pt>
                <c:pt idx="6">
                  <c:v>20.0</c:v>
                </c:pt>
                <c:pt idx="7">
                  <c:v>124.0</c:v>
                </c:pt>
                <c:pt idx="8">
                  <c:v>148.0</c:v>
                </c:pt>
                <c:pt idx="9">
                  <c:v>57.0</c:v>
                </c:pt>
              </c:numCache>
            </c:numRef>
          </c:val>
        </c:ser>
        <c:dLbls>
          <c:showLegendKey val="0"/>
          <c:showVal val="0"/>
          <c:showCatName val="0"/>
          <c:showSerName val="0"/>
          <c:showPercent val="0"/>
          <c:showBubbleSize val="0"/>
        </c:dLbls>
        <c:gapWidth val="150"/>
        <c:shape val="box"/>
        <c:axId val="1793299256"/>
        <c:axId val="1793302312"/>
        <c:axId val="0"/>
      </c:bar3DChart>
      <c:catAx>
        <c:axId val="1793299256"/>
        <c:scaling>
          <c:orientation val="minMax"/>
        </c:scaling>
        <c:delete val="0"/>
        <c:axPos val="b"/>
        <c:majorTickMark val="out"/>
        <c:minorTickMark val="none"/>
        <c:tickLblPos val="nextTo"/>
        <c:txPr>
          <a:bodyPr/>
          <a:lstStyle/>
          <a:p>
            <a:pPr>
              <a:defRPr sz="1200"/>
            </a:pPr>
            <a:endParaRPr lang="en-US"/>
          </a:p>
        </c:txPr>
        <c:crossAx val="1793302312"/>
        <c:crosses val="autoZero"/>
        <c:auto val="1"/>
        <c:lblAlgn val="ctr"/>
        <c:lblOffset val="100"/>
        <c:noMultiLvlLbl val="0"/>
      </c:catAx>
      <c:valAx>
        <c:axId val="1793302312"/>
        <c:scaling>
          <c:orientation val="minMax"/>
        </c:scaling>
        <c:delete val="0"/>
        <c:axPos val="l"/>
        <c:majorGridlines/>
        <c:numFmt formatCode="General" sourceLinked="1"/>
        <c:majorTickMark val="out"/>
        <c:minorTickMark val="none"/>
        <c:tickLblPos val="nextTo"/>
        <c:txPr>
          <a:bodyPr/>
          <a:lstStyle/>
          <a:p>
            <a:pPr>
              <a:defRPr sz="1200"/>
            </a:pPr>
            <a:endParaRPr lang="en-US"/>
          </a:p>
        </c:txPr>
        <c:crossAx val="1793299256"/>
        <c:crosses val="autoZero"/>
        <c:crossBetween val="between"/>
      </c:valAx>
    </c:plotArea>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invertIfNegative val="0"/>
          <c:cat>
            <c:strRef>
              <c:f>test.csv!$C$2:$C$15</c:f>
              <c:strCache>
                <c:ptCount val="14"/>
                <c:pt idx="0">
                  <c:v>engin oil leak</c:v>
                </c:pt>
                <c:pt idx="1">
                  <c:v>air filter</c:v>
                </c:pt>
                <c:pt idx="2">
                  <c:v>filter plug</c:v>
                </c:pt>
                <c:pt idx="3">
                  <c:v>coolant leak</c:v>
                </c:pt>
                <c:pt idx="4">
                  <c:v>sampl engin</c:v>
                </c:pt>
                <c:pt idx="5">
                  <c:v>cool fan</c:v>
                </c:pt>
                <c:pt idx="6">
                  <c:v>engin oil</c:v>
                </c:pt>
                <c:pt idx="7">
                  <c:v>oil leak</c:v>
                </c:pt>
                <c:pt idx="8">
                  <c:v>air start</c:v>
                </c:pt>
                <c:pt idx="9">
                  <c:v>sos</c:v>
                </c:pt>
                <c:pt idx="10">
                  <c:v>hot air</c:v>
                </c:pt>
                <c:pt idx="11">
                  <c:v>air</c:v>
                </c:pt>
                <c:pt idx="12">
                  <c:v>fuel</c:v>
                </c:pt>
                <c:pt idx="13">
                  <c:v>exhaust</c:v>
                </c:pt>
              </c:strCache>
            </c:strRef>
          </c:cat>
          <c:val>
            <c:numRef>
              <c:f>test.csv!$D$2:$D$15</c:f>
              <c:numCache>
                <c:formatCode>General</c:formatCode>
                <c:ptCount val="14"/>
                <c:pt idx="0">
                  <c:v>118356.224666667</c:v>
                </c:pt>
                <c:pt idx="1">
                  <c:v>15258.9753191489</c:v>
                </c:pt>
                <c:pt idx="2">
                  <c:v>12153.0069230769</c:v>
                </c:pt>
                <c:pt idx="3">
                  <c:v>52993.50492063488</c:v>
                </c:pt>
                <c:pt idx="4">
                  <c:v>21680.0488</c:v>
                </c:pt>
                <c:pt idx="5">
                  <c:v>22499.2966666667</c:v>
                </c:pt>
                <c:pt idx="6">
                  <c:v>37943.002173913</c:v>
                </c:pt>
                <c:pt idx="7">
                  <c:v>177758.6355</c:v>
                </c:pt>
                <c:pt idx="8">
                  <c:v>14870.6454385965</c:v>
                </c:pt>
                <c:pt idx="9">
                  <c:v>30666.9169230769</c:v>
                </c:pt>
                <c:pt idx="10">
                  <c:v>44749.0975</c:v>
                </c:pt>
                <c:pt idx="11">
                  <c:v>36970.9118823529</c:v>
                </c:pt>
                <c:pt idx="12">
                  <c:v>35550.2043697479</c:v>
                </c:pt>
                <c:pt idx="13">
                  <c:v>46975.60889655168</c:v>
                </c:pt>
              </c:numCache>
            </c:numRef>
          </c:val>
        </c:ser>
        <c:dLbls>
          <c:showLegendKey val="0"/>
          <c:showVal val="0"/>
          <c:showCatName val="0"/>
          <c:showSerName val="0"/>
          <c:showPercent val="0"/>
          <c:showBubbleSize val="0"/>
        </c:dLbls>
        <c:gapWidth val="150"/>
        <c:shape val="cylinder"/>
        <c:axId val="1786397784"/>
        <c:axId val="1786400872"/>
        <c:axId val="0"/>
      </c:bar3DChart>
      <c:catAx>
        <c:axId val="1786397784"/>
        <c:scaling>
          <c:orientation val="minMax"/>
        </c:scaling>
        <c:delete val="0"/>
        <c:axPos val="b"/>
        <c:majorTickMark val="out"/>
        <c:minorTickMark val="none"/>
        <c:tickLblPos val="nextTo"/>
        <c:txPr>
          <a:bodyPr/>
          <a:lstStyle/>
          <a:p>
            <a:pPr>
              <a:defRPr sz="1400"/>
            </a:pPr>
            <a:endParaRPr lang="en-US"/>
          </a:p>
        </c:txPr>
        <c:crossAx val="1786400872"/>
        <c:crosses val="autoZero"/>
        <c:auto val="1"/>
        <c:lblAlgn val="ctr"/>
        <c:lblOffset val="100"/>
        <c:noMultiLvlLbl val="0"/>
      </c:catAx>
      <c:valAx>
        <c:axId val="1786400872"/>
        <c:scaling>
          <c:orientation val="minMax"/>
        </c:scaling>
        <c:delete val="0"/>
        <c:axPos val="l"/>
        <c:majorGridlines/>
        <c:numFmt formatCode="General" sourceLinked="1"/>
        <c:majorTickMark val="out"/>
        <c:minorTickMark val="none"/>
        <c:tickLblPos val="nextTo"/>
        <c:txPr>
          <a:bodyPr/>
          <a:lstStyle/>
          <a:p>
            <a:pPr>
              <a:defRPr sz="1200"/>
            </a:pPr>
            <a:endParaRPr lang="en-US"/>
          </a:p>
        </c:txPr>
        <c:crossAx val="1786397784"/>
        <c:crosses val="autoZero"/>
        <c:crossBetween val="between"/>
      </c:valAx>
    </c:plotArea>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1.emf"/><Relationship Id="rId2" Type="http://schemas.openxmlformats.org/officeDocument/2006/relationships/image" Target="../media/image6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CD7A7B-7E50-4448-8D3A-078FB73935BE}" type="datetimeFigureOut">
              <a:rPr lang="en-US" smtClean="0"/>
              <a:t>1/15/16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5C450C-909E-CB46-AC33-2D2E97171A5E}" type="slidenum">
              <a:rPr lang="en-US" smtClean="0"/>
              <a:t>‹#›</a:t>
            </a:fld>
            <a:endParaRPr lang="en-US"/>
          </a:p>
        </p:txBody>
      </p:sp>
    </p:spTree>
    <p:extLst>
      <p:ext uri="{BB962C8B-B14F-4D97-AF65-F5344CB8AC3E}">
        <p14:creationId xmlns:p14="http://schemas.microsoft.com/office/powerpoint/2010/main" val="179707985"/>
      </p:ext>
    </p:extLst>
  </p:cSld>
  <p:clrMap bg1="lt1" tx1="dk1" bg2="lt2" tx2="dk2" accent1="accent1" accent2="accent2" accent3="accent3" accent4="accent4" accent5="accent5" accent6="accent6" hlink="hlink" folHlink="folHlink"/>
  <p:notesStyle>
    <a:lvl1pPr marL="0" algn="l" defTabSz="456117" rtl="0" eaLnBrk="1" latinLnBrk="0" hangingPunct="1">
      <a:defRPr sz="1200" kern="1200">
        <a:solidFill>
          <a:schemeClr val="tx1"/>
        </a:solidFill>
        <a:latin typeface="+mn-lt"/>
        <a:ea typeface="+mn-ea"/>
        <a:cs typeface="+mn-cs"/>
      </a:defRPr>
    </a:lvl1pPr>
    <a:lvl2pPr marL="456117" algn="l" defTabSz="456117" rtl="0" eaLnBrk="1" latinLnBrk="0" hangingPunct="1">
      <a:defRPr sz="1200" kern="1200">
        <a:solidFill>
          <a:schemeClr val="tx1"/>
        </a:solidFill>
        <a:latin typeface="+mn-lt"/>
        <a:ea typeface="+mn-ea"/>
        <a:cs typeface="+mn-cs"/>
      </a:defRPr>
    </a:lvl2pPr>
    <a:lvl3pPr marL="912234" algn="l" defTabSz="456117" rtl="0" eaLnBrk="1" latinLnBrk="0" hangingPunct="1">
      <a:defRPr sz="1200" kern="1200">
        <a:solidFill>
          <a:schemeClr val="tx1"/>
        </a:solidFill>
        <a:latin typeface="+mn-lt"/>
        <a:ea typeface="+mn-ea"/>
        <a:cs typeface="+mn-cs"/>
      </a:defRPr>
    </a:lvl3pPr>
    <a:lvl4pPr marL="1368351" algn="l" defTabSz="456117" rtl="0" eaLnBrk="1" latinLnBrk="0" hangingPunct="1">
      <a:defRPr sz="1200" kern="1200">
        <a:solidFill>
          <a:schemeClr val="tx1"/>
        </a:solidFill>
        <a:latin typeface="+mn-lt"/>
        <a:ea typeface="+mn-ea"/>
        <a:cs typeface="+mn-cs"/>
      </a:defRPr>
    </a:lvl4pPr>
    <a:lvl5pPr marL="1824463" algn="l" defTabSz="456117" rtl="0" eaLnBrk="1" latinLnBrk="0" hangingPunct="1">
      <a:defRPr sz="1200" kern="1200">
        <a:solidFill>
          <a:schemeClr val="tx1"/>
        </a:solidFill>
        <a:latin typeface="+mn-lt"/>
        <a:ea typeface="+mn-ea"/>
        <a:cs typeface="+mn-cs"/>
      </a:defRPr>
    </a:lvl5pPr>
    <a:lvl6pPr marL="2280571" algn="l" defTabSz="456117" rtl="0" eaLnBrk="1" latinLnBrk="0" hangingPunct="1">
      <a:defRPr sz="1200" kern="1200">
        <a:solidFill>
          <a:schemeClr val="tx1"/>
        </a:solidFill>
        <a:latin typeface="+mn-lt"/>
        <a:ea typeface="+mn-ea"/>
        <a:cs typeface="+mn-cs"/>
      </a:defRPr>
    </a:lvl6pPr>
    <a:lvl7pPr marL="2736699" algn="l" defTabSz="456117" rtl="0" eaLnBrk="1" latinLnBrk="0" hangingPunct="1">
      <a:defRPr sz="1200" kern="1200">
        <a:solidFill>
          <a:schemeClr val="tx1"/>
        </a:solidFill>
        <a:latin typeface="+mn-lt"/>
        <a:ea typeface="+mn-ea"/>
        <a:cs typeface="+mn-cs"/>
      </a:defRPr>
    </a:lvl7pPr>
    <a:lvl8pPr marL="3192804" algn="l" defTabSz="456117" rtl="0" eaLnBrk="1" latinLnBrk="0" hangingPunct="1">
      <a:defRPr sz="1200" kern="1200">
        <a:solidFill>
          <a:schemeClr val="tx1"/>
        </a:solidFill>
        <a:latin typeface="+mn-lt"/>
        <a:ea typeface="+mn-ea"/>
        <a:cs typeface="+mn-cs"/>
      </a:defRPr>
    </a:lvl8pPr>
    <a:lvl9pPr marL="3648908" algn="l" defTabSz="45611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The Industrial Internet enables us to build new applications of asset maintenance and performance optimization by analyzing industrial big data from sensors and operators and other data related to operating conditions. </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Here we build a</a:t>
            </a:r>
            <a:r>
              <a:rPr lang="en-US" sz="900" kern="1200" baseline="0" dirty="0">
                <a:solidFill>
                  <a:schemeClr val="tx1"/>
                </a:solidFill>
                <a:effectLst/>
                <a:latin typeface="+mn-lt"/>
                <a:ea typeface="+mn-ea"/>
                <a:cs typeface="+mn-cs"/>
              </a:rPr>
              <a:t> economically optimized failure indicator of truck components such as engines, tyres and hydraulic systems.</a:t>
            </a:r>
          </a:p>
          <a:p>
            <a:r>
              <a:rPr lang="en-US" sz="900" kern="1200" baseline="0" dirty="0">
                <a:solidFill>
                  <a:schemeClr val="tx1"/>
                </a:solidFill>
                <a:effectLst/>
                <a:latin typeface="+mn-lt"/>
                <a:ea typeface="+mn-ea"/>
                <a:cs typeface="+mn-cs"/>
              </a:rPr>
              <a:t>Then, the failure indicator will be used for recommending maintenance actions. </a:t>
            </a:r>
          </a:p>
          <a:p>
            <a:r>
              <a:rPr lang="en-US" sz="900" kern="1200" baseline="0" dirty="0">
                <a:solidFill>
                  <a:schemeClr val="tx1"/>
                </a:solidFill>
                <a:effectLst/>
                <a:latin typeface="+mn-lt"/>
                <a:ea typeface="+mn-ea"/>
                <a:cs typeface="+mn-cs"/>
              </a:rPr>
              <a:t>Thus, it is important to relate the previous sensor events or historical runtimes, consumed fuels, carried payloads to the future failure events. </a:t>
            </a:r>
          </a:p>
        </p:txBody>
      </p:sp>
      <p:sp>
        <p:nvSpPr>
          <p:cNvPr id="4" name="Slide Number Placeholder 3"/>
          <p:cNvSpPr>
            <a:spLocks noGrp="1"/>
          </p:cNvSpPr>
          <p:nvPr>
            <p:ph type="sldNum" sz="quarter" idx="10"/>
          </p:nvPr>
        </p:nvSpPr>
        <p:spPr/>
        <p:txBody>
          <a:bodyPr/>
          <a:lstStyle/>
          <a:p>
            <a:fld id="{4A55B9BF-99C7-425D-A1C7-4E0B8871658A}" type="slidenum">
              <a:rPr lang="en-US" smtClean="0">
                <a:solidFill>
                  <a:prstClr val="black"/>
                </a:solidFill>
                <a:latin typeface="Calibri"/>
              </a:rPr>
              <a:pPr/>
              <a:t>2</a:t>
            </a:fld>
            <a:endParaRPr lang="en-US" dirty="0">
              <a:solidFill>
                <a:prstClr val="black"/>
              </a:solidFill>
              <a:latin typeface="Calibri"/>
            </a:endParaRPr>
          </a:p>
        </p:txBody>
      </p:sp>
    </p:spTree>
    <p:extLst>
      <p:ext uri="{BB962C8B-B14F-4D97-AF65-F5344CB8AC3E}">
        <p14:creationId xmlns:p14="http://schemas.microsoft.com/office/powerpoint/2010/main" val="963083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5C450C-909E-CB46-AC33-2D2E97171A5E}" type="slidenum">
              <a:rPr lang="en-US" smtClean="0"/>
              <a:t>23</a:t>
            </a:fld>
            <a:endParaRPr lang="en-US"/>
          </a:p>
        </p:txBody>
      </p:sp>
    </p:spTree>
    <p:extLst>
      <p:ext uri="{BB962C8B-B14F-4D97-AF65-F5344CB8AC3E}">
        <p14:creationId xmlns:p14="http://schemas.microsoft.com/office/powerpoint/2010/main" val="309618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5C450C-909E-CB46-AC33-2D2E97171A5E}" type="slidenum">
              <a:rPr lang="en-US" smtClean="0"/>
              <a:t>25</a:t>
            </a:fld>
            <a:endParaRPr lang="en-US"/>
          </a:p>
        </p:txBody>
      </p:sp>
    </p:spTree>
    <p:extLst>
      <p:ext uri="{BB962C8B-B14F-4D97-AF65-F5344CB8AC3E}">
        <p14:creationId xmlns:p14="http://schemas.microsoft.com/office/powerpoint/2010/main" val="309618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5C450C-909E-CB46-AC33-2D2E97171A5E}" type="slidenum">
              <a:rPr lang="en-US" smtClean="0"/>
              <a:t>26</a:t>
            </a:fld>
            <a:endParaRPr lang="en-US"/>
          </a:p>
        </p:txBody>
      </p:sp>
    </p:spTree>
    <p:extLst>
      <p:ext uri="{BB962C8B-B14F-4D97-AF65-F5344CB8AC3E}">
        <p14:creationId xmlns:p14="http://schemas.microsoft.com/office/powerpoint/2010/main" val="406502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p>
          <a:p>
            <a:pPr marL="285750" indent="-285750">
              <a:buFont typeface="Arial"/>
              <a:buChar char="•"/>
            </a:pPr>
            <a:r>
              <a:rPr lang="en-US" sz="1200" dirty="0"/>
              <a:t>Failure Probability/Hazard for each cycle is modeled by Classification/</a:t>
            </a:r>
            <a:r>
              <a:rPr lang="en-US" sz="1200" dirty="0" err="1"/>
              <a:t>CoxPH</a:t>
            </a:r>
            <a:endParaRPr lang="en-US" sz="1200" dirty="0"/>
          </a:p>
          <a:p>
            <a:endParaRPr lang="en-US" dirty="0"/>
          </a:p>
        </p:txBody>
      </p:sp>
      <p:sp>
        <p:nvSpPr>
          <p:cNvPr id="4" name="Slide Number Placeholder 3"/>
          <p:cNvSpPr>
            <a:spLocks noGrp="1"/>
          </p:cNvSpPr>
          <p:nvPr>
            <p:ph type="sldNum" sz="quarter" idx="10"/>
          </p:nvPr>
        </p:nvSpPr>
        <p:spPr/>
        <p:txBody>
          <a:bodyPr/>
          <a:lstStyle/>
          <a:p>
            <a:fld id="{2F003289-5E0B-7346-90D4-150B5715336B}" type="slidenum">
              <a:rPr>
                <a:solidFill>
                  <a:prstClr val="black"/>
                </a:solidFill>
                <a:latin typeface="Calibri"/>
              </a:rPr>
              <a:pPr/>
              <a:t>29</a:t>
            </a:fld>
            <a:endParaRPr lang="en-US">
              <a:solidFill>
                <a:prstClr val="black"/>
              </a:solidFill>
              <a:latin typeface="Calibri"/>
            </a:endParaRPr>
          </a:p>
        </p:txBody>
      </p:sp>
    </p:spTree>
    <p:extLst>
      <p:ext uri="{BB962C8B-B14F-4D97-AF65-F5344CB8AC3E}">
        <p14:creationId xmlns:p14="http://schemas.microsoft.com/office/powerpoint/2010/main" val="3367839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5C450C-909E-CB46-AC33-2D2E97171A5E}" type="slidenum">
              <a:rPr lang="en-US" smtClean="0"/>
              <a:t>30</a:t>
            </a:fld>
            <a:endParaRPr lang="en-US"/>
          </a:p>
        </p:txBody>
      </p:sp>
    </p:spTree>
    <p:extLst>
      <p:ext uri="{BB962C8B-B14F-4D97-AF65-F5344CB8AC3E}">
        <p14:creationId xmlns:p14="http://schemas.microsoft.com/office/powerpoint/2010/main" val="309618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B320E0-AEA1-8848-BC90-4BA4D2E77743}" type="slidenum">
              <a:rPr lang="en-US">
                <a:solidFill>
                  <a:prstClr val="black"/>
                </a:solidFill>
                <a:latin typeface="Calibri"/>
              </a:rPr>
              <a:pPr/>
              <a:t>31</a:t>
            </a:fld>
            <a:endParaRPr lang="en-US">
              <a:solidFill>
                <a:prstClr val="black"/>
              </a:solidFill>
              <a:latin typeface="Calibri"/>
            </a:endParaRPr>
          </a:p>
        </p:txBody>
      </p:sp>
    </p:spTree>
    <p:extLst>
      <p:ext uri="{BB962C8B-B14F-4D97-AF65-F5344CB8AC3E}">
        <p14:creationId xmlns:p14="http://schemas.microsoft.com/office/powerpoint/2010/main" val="183812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003289-5E0B-7346-90D4-150B5715336B}" type="slidenum">
              <a:rPr>
                <a:solidFill>
                  <a:prstClr val="black"/>
                </a:solidFill>
                <a:latin typeface="Calibri"/>
              </a:rPr>
              <a:pPr/>
              <a:t>32</a:t>
            </a:fld>
            <a:endParaRPr lang="en-US">
              <a:solidFill>
                <a:prstClr val="black"/>
              </a:solidFill>
              <a:latin typeface="Calibri"/>
            </a:endParaRPr>
          </a:p>
        </p:txBody>
      </p:sp>
    </p:spTree>
    <p:extLst>
      <p:ext uri="{BB962C8B-B14F-4D97-AF65-F5344CB8AC3E}">
        <p14:creationId xmlns:p14="http://schemas.microsoft.com/office/powerpoint/2010/main" val="3367839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a:p>
          <a:p>
            <a:pPr marL="285750" indent="-285750">
              <a:buFont typeface="Arial"/>
              <a:buChar char="•"/>
            </a:pPr>
            <a:r>
              <a:rPr lang="en-US" sz="1200"/>
              <a:t>Failure Probability/Hazard for each cycle is modeled by Classification/CoxPH</a:t>
            </a:r>
          </a:p>
          <a:p>
            <a:endParaRPr lang="en-US"/>
          </a:p>
        </p:txBody>
      </p:sp>
      <p:sp>
        <p:nvSpPr>
          <p:cNvPr id="4" name="Slide Number Placeholder 3"/>
          <p:cNvSpPr>
            <a:spLocks noGrp="1"/>
          </p:cNvSpPr>
          <p:nvPr>
            <p:ph type="sldNum" sz="quarter" idx="10"/>
          </p:nvPr>
        </p:nvSpPr>
        <p:spPr/>
        <p:txBody>
          <a:bodyPr/>
          <a:lstStyle/>
          <a:p>
            <a:fld id="{2F003289-5E0B-7346-90D4-150B5715336B}" type="slidenum">
              <a:rPr>
                <a:solidFill>
                  <a:prstClr val="black"/>
                </a:solidFill>
                <a:latin typeface="Calibri"/>
              </a:rPr>
              <a:pPr/>
              <a:t>33</a:t>
            </a:fld>
            <a:endParaRPr lang="en-US">
              <a:solidFill>
                <a:prstClr val="black"/>
              </a:solidFill>
              <a:latin typeface="Calibri"/>
            </a:endParaRPr>
          </a:p>
        </p:txBody>
      </p:sp>
    </p:spTree>
    <p:extLst>
      <p:ext uri="{BB962C8B-B14F-4D97-AF65-F5344CB8AC3E}">
        <p14:creationId xmlns:p14="http://schemas.microsoft.com/office/powerpoint/2010/main" val="3367839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5C450C-909E-CB46-AC33-2D2E97171A5E}" type="slidenum">
              <a:rPr lang="en-US" smtClean="0"/>
              <a:t>38</a:t>
            </a:fld>
            <a:endParaRPr lang="en-US"/>
          </a:p>
        </p:txBody>
      </p:sp>
    </p:spTree>
    <p:extLst>
      <p:ext uri="{BB962C8B-B14F-4D97-AF65-F5344CB8AC3E}">
        <p14:creationId xmlns:p14="http://schemas.microsoft.com/office/powerpoint/2010/main" val="309618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003289-5E0B-7346-90D4-150B5715336B}" type="slidenum">
              <a:rPr lang="en-US">
                <a:solidFill>
                  <a:prstClr val="black"/>
                </a:solidFill>
                <a:latin typeface="Calibri"/>
              </a:rPr>
              <a:pPr/>
              <a:t>39</a:t>
            </a:fld>
            <a:endParaRPr lang="en-US">
              <a:solidFill>
                <a:prstClr val="black"/>
              </a:solidFill>
              <a:latin typeface="Calibri"/>
            </a:endParaRPr>
          </a:p>
        </p:txBody>
      </p:sp>
    </p:spTree>
    <p:extLst>
      <p:ext uri="{BB962C8B-B14F-4D97-AF65-F5344CB8AC3E}">
        <p14:creationId xmlns:p14="http://schemas.microsoft.com/office/powerpoint/2010/main" val="1449426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5C450C-909E-CB46-AC33-2D2E97171A5E}" type="slidenum">
              <a:rPr lang="en-US" smtClean="0"/>
              <a:t>5</a:t>
            </a:fld>
            <a:endParaRPr lang="en-US"/>
          </a:p>
        </p:txBody>
      </p:sp>
    </p:spTree>
    <p:extLst>
      <p:ext uri="{BB962C8B-B14F-4D97-AF65-F5344CB8AC3E}">
        <p14:creationId xmlns:p14="http://schemas.microsoft.com/office/powerpoint/2010/main" val="644493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5C450C-909E-CB46-AC33-2D2E97171A5E}" type="slidenum">
              <a:rPr lang="en-US" smtClean="0"/>
              <a:t>41</a:t>
            </a:fld>
            <a:endParaRPr lang="en-US"/>
          </a:p>
        </p:txBody>
      </p:sp>
    </p:spTree>
    <p:extLst>
      <p:ext uri="{BB962C8B-B14F-4D97-AF65-F5344CB8AC3E}">
        <p14:creationId xmlns:p14="http://schemas.microsoft.com/office/powerpoint/2010/main" val="309618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5C450C-909E-CB46-AC33-2D2E97171A5E}" type="slidenum">
              <a:rPr lang="en-US" smtClean="0"/>
              <a:t>46</a:t>
            </a:fld>
            <a:endParaRPr lang="en-US"/>
          </a:p>
        </p:txBody>
      </p:sp>
    </p:spTree>
    <p:extLst>
      <p:ext uri="{BB962C8B-B14F-4D97-AF65-F5344CB8AC3E}">
        <p14:creationId xmlns:p14="http://schemas.microsoft.com/office/powerpoint/2010/main" val="309618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066" indent="-285066">
              <a:buFont typeface="Arial"/>
              <a:buChar char="•"/>
            </a:pPr>
            <a:r>
              <a:rPr lang="en-US" sz="1400" b="1" dirty="0" smtClean="0">
                <a:latin typeface="GE Inspira"/>
                <a:cs typeface="GE Inspira"/>
              </a:rPr>
              <a:t>Operation data</a:t>
            </a:r>
          </a:p>
          <a:p>
            <a:pPr marL="741471" lvl="1" indent="-285354">
              <a:buFontTx/>
              <a:buChar char="-"/>
            </a:pPr>
            <a:r>
              <a:rPr lang="en-US" sz="1100" dirty="0" smtClean="0">
                <a:latin typeface="GE Inspira"/>
                <a:cs typeface="GE Inspira"/>
              </a:rPr>
              <a:t>Unit Operation</a:t>
            </a:r>
          </a:p>
          <a:p>
            <a:pPr marL="1197588" lvl="2" indent="-285354">
              <a:buFontTx/>
              <a:buChar char="-"/>
            </a:pPr>
            <a:r>
              <a:rPr lang="en-US" sz="1100" dirty="0" smtClean="0">
                <a:latin typeface="GE Inspira"/>
                <a:cs typeface="GE Inspira"/>
              </a:rPr>
              <a:t>unit id, timestamp (e.g., date), cycles, runtime, consumed power, cumulative cycles, cumulative runtime, ...</a:t>
            </a:r>
          </a:p>
          <a:p>
            <a:pPr marL="741471" lvl="1" indent="-285354">
              <a:buFontTx/>
              <a:buChar char="-"/>
            </a:pPr>
            <a:r>
              <a:rPr lang="en-US" sz="1100" dirty="0" smtClean="0">
                <a:latin typeface="GE Inspira"/>
                <a:cs typeface="GE Inspira"/>
              </a:rPr>
              <a:t>Component Operation</a:t>
            </a:r>
          </a:p>
          <a:p>
            <a:pPr marL="1197588" lvl="2" indent="-285354">
              <a:buFontTx/>
              <a:buChar char="-"/>
            </a:pPr>
            <a:r>
              <a:rPr lang="en-US" sz="1100" dirty="0" smtClean="0">
                <a:latin typeface="GE Inspira"/>
                <a:cs typeface="GE Inspira"/>
              </a:rPr>
              <a:t>comp id, timestamp, on-time, ...</a:t>
            </a:r>
          </a:p>
          <a:p>
            <a:r>
              <a:rPr lang="en-US" sz="1100" dirty="0" smtClean="0">
                <a:latin typeface="GE Inspira"/>
                <a:cs typeface="GE Inspira"/>
              </a:rPr>
              <a:t> </a:t>
            </a:r>
            <a:endParaRPr lang="en-US" sz="1200" dirty="0" smtClean="0">
              <a:latin typeface="GE Inspira"/>
              <a:cs typeface="GE Inspira"/>
            </a:endParaRPr>
          </a:p>
          <a:p>
            <a:pPr marL="285066" indent="-285066">
              <a:buFont typeface="Arial"/>
              <a:buChar char="•"/>
            </a:pPr>
            <a:r>
              <a:rPr lang="en-US" sz="1400" b="1" dirty="0" smtClean="0">
                <a:latin typeface="GE Inspira"/>
                <a:cs typeface="GE Inspira"/>
              </a:rPr>
              <a:t>Sensor data</a:t>
            </a:r>
          </a:p>
          <a:p>
            <a:r>
              <a:rPr lang="en-US" sz="1100" dirty="0" smtClean="0">
                <a:latin typeface="GE Inspira"/>
                <a:cs typeface="GE Inspira"/>
              </a:rPr>
              <a:t>	- sensor id, unit id, comp id, timestamp,  measurement type, measurement value,  ...</a:t>
            </a:r>
          </a:p>
          <a:p>
            <a:endParaRPr lang="en-US" sz="1100" b="1" dirty="0" smtClean="0">
              <a:latin typeface="GE Inspira"/>
              <a:cs typeface="GE Inspira"/>
            </a:endParaRPr>
          </a:p>
          <a:p>
            <a:pPr marL="285066" indent="-285066">
              <a:buFont typeface="Arial"/>
              <a:buChar char="•"/>
            </a:pPr>
            <a:r>
              <a:rPr lang="en-US" sz="1400" b="1" dirty="0" smtClean="0">
                <a:latin typeface="GE Inspira"/>
                <a:cs typeface="GE Inspira"/>
              </a:rPr>
              <a:t>Maintenance data</a:t>
            </a:r>
          </a:p>
          <a:p>
            <a:pPr marL="741471" lvl="1" indent="-285354">
              <a:buFontTx/>
              <a:buChar char="-"/>
            </a:pPr>
            <a:r>
              <a:rPr lang="en-US" sz="1100" dirty="0" smtClean="0">
                <a:latin typeface="GE Inspira"/>
                <a:cs typeface="GE Inspira"/>
              </a:rPr>
              <a:t>Unit Configuration 	</a:t>
            </a:r>
          </a:p>
          <a:p>
            <a:pPr marL="1197588" lvl="2" indent="-285354">
              <a:buFontTx/>
              <a:buChar char="-"/>
            </a:pPr>
            <a:r>
              <a:rPr lang="en-US" sz="1100" dirty="0" smtClean="0">
                <a:latin typeface="GE Inspira"/>
                <a:cs typeface="GE Inspira"/>
              </a:rPr>
              <a:t>unit id, unit type, unit manufacture type, location, install id (repair count), install date, removal date,  ...</a:t>
            </a:r>
          </a:p>
          <a:p>
            <a:pPr marL="741471" lvl="1" indent="-285354">
              <a:buFontTx/>
              <a:buChar char="-"/>
            </a:pPr>
            <a:r>
              <a:rPr lang="en-US" sz="1100" dirty="0" smtClean="0">
                <a:latin typeface="GE Inspira"/>
                <a:cs typeface="GE Inspira"/>
              </a:rPr>
              <a:t>Component Configuration  (often needed to infer from Maintenance Report by text mining)</a:t>
            </a:r>
          </a:p>
          <a:p>
            <a:pPr marL="1197588" lvl="2" indent="-285354">
              <a:buFontTx/>
              <a:buChar char="-"/>
            </a:pPr>
            <a:r>
              <a:rPr lang="en-US" sz="1100" dirty="0" smtClean="0">
                <a:latin typeface="GE Inspira"/>
                <a:cs typeface="GE Inspira"/>
              </a:rPr>
              <a:t>comp id, comp type, unit id, comp manufacture type, comp group type (parent comp type),</a:t>
            </a:r>
          </a:p>
          <a:p>
            <a:pPr lvl="2"/>
            <a:r>
              <a:rPr lang="en-US" sz="1100" dirty="0" smtClean="0">
                <a:latin typeface="GE Inspira"/>
                <a:cs typeface="GE Inspira"/>
              </a:rPr>
              <a:t>	      install id (repair count), install date, removal date, event on removal (failure type),  ...</a:t>
            </a:r>
          </a:p>
          <a:p>
            <a:pPr lvl="1"/>
            <a:r>
              <a:rPr lang="en-US" sz="1100" dirty="0" smtClean="0">
                <a:latin typeface="GE Inspira"/>
                <a:cs typeface="GE Inspira"/>
              </a:rPr>
              <a:t>-        Maintenance Reports</a:t>
            </a:r>
          </a:p>
          <a:p>
            <a:pPr marL="1083453" lvl="2" indent="-171219">
              <a:buFontTx/>
              <a:buChar char="-"/>
            </a:pPr>
            <a:r>
              <a:rPr lang="en-US" sz="1100" dirty="0" smtClean="0">
                <a:latin typeface="GE Inspira"/>
                <a:cs typeface="GE Inspira"/>
              </a:rPr>
              <a:t>report type, unit id, comp id, event, description, ...</a:t>
            </a:r>
          </a:p>
          <a:p>
            <a:pPr marL="627323" lvl="1" indent="-171219">
              <a:buFontTx/>
              <a:buChar char="-"/>
            </a:pPr>
            <a:r>
              <a:rPr lang="en-US" sz="1100" dirty="0" smtClean="0">
                <a:latin typeface="GE Inspira"/>
                <a:cs typeface="GE Inspira"/>
              </a:rPr>
              <a:t>    Failure Modes (often needed to infer from Maintenance Report by text mining)</a:t>
            </a:r>
          </a:p>
          <a:p>
            <a:pPr marL="1083453" lvl="2" indent="-171219">
              <a:buFontTx/>
              <a:buChar char="-"/>
            </a:pPr>
            <a:r>
              <a:rPr lang="en-US" sz="1100" dirty="0" smtClean="0">
                <a:latin typeface="GE Inspira"/>
                <a:cs typeface="GE Inspira"/>
              </a:rPr>
              <a:t>failure mode id, failure type description, comp type, unit type,  failure group id (parent failure mode id)</a:t>
            </a:r>
          </a:p>
          <a:p>
            <a:endParaRPr lang="en-US" sz="1100" dirty="0" smtClean="0">
              <a:latin typeface="GE Inspira"/>
              <a:cs typeface="GE Inspira"/>
            </a:endParaRPr>
          </a:p>
          <a:p>
            <a:pPr marL="285066" indent="-285066">
              <a:buFont typeface="Arial"/>
              <a:buChar char="•"/>
            </a:pPr>
            <a:r>
              <a:rPr lang="en-US" sz="1400" b="1" dirty="0" smtClean="0">
                <a:latin typeface="GE Inspira"/>
                <a:cs typeface="GE Inspira"/>
              </a:rPr>
              <a:t>Environmental data</a:t>
            </a:r>
            <a:r>
              <a:rPr lang="en-US" sz="1400" dirty="0" smtClean="0">
                <a:latin typeface="GE Inspira"/>
                <a:cs typeface="GE Inspira"/>
              </a:rPr>
              <a:t> </a:t>
            </a:r>
            <a:r>
              <a:rPr lang="en-US" sz="1200" dirty="0" smtClean="0">
                <a:latin typeface="GE Inspira"/>
                <a:cs typeface="GE Inspira"/>
              </a:rPr>
              <a:t>(weather, geographic, ... )</a:t>
            </a:r>
          </a:p>
          <a:p>
            <a:pPr marL="741471" lvl="1" indent="-285354">
              <a:buFontTx/>
              <a:buChar char="-"/>
            </a:pPr>
            <a:r>
              <a:rPr lang="en-US" sz="1100" dirty="0" smtClean="0">
                <a:latin typeface="GE Inspira"/>
                <a:cs typeface="GE Inspira"/>
              </a:rPr>
              <a:t>location, date, measurement type, measurement value, ...	</a:t>
            </a:r>
          </a:p>
          <a:p>
            <a:endParaRPr lang="en-US" sz="1100" dirty="0" smtClean="0">
              <a:latin typeface="GE Inspira"/>
              <a:cs typeface="GE Inspira"/>
            </a:endParaRPr>
          </a:p>
          <a:p>
            <a:pPr marL="285066" indent="-285066">
              <a:buFont typeface="Arial"/>
              <a:buChar char="•"/>
            </a:pPr>
            <a:endParaRPr lang="en-US" sz="1100" dirty="0" smtClean="0">
              <a:latin typeface="GE Inspira"/>
              <a:cs typeface="GE Inspira"/>
            </a:endParaRPr>
          </a:p>
          <a:p>
            <a:endParaRPr lang="en-US" dirty="0"/>
          </a:p>
        </p:txBody>
      </p:sp>
      <p:sp>
        <p:nvSpPr>
          <p:cNvPr id="4" name="Slide Number Placeholder 3"/>
          <p:cNvSpPr>
            <a:spLocks noGrp="1"/>
          </p:cNvSpPr>
          <p:nvPr>
            <p:ph type="sldNum" sz="quarter" idx="10"/>
          </p:nvPr>
        </p:nvSpPr>
        <p:spPr/>
        <p:txBody>
          <a:bodyPr/>
          <a:lstStyle/>
          <a:p>
            <a:fld id="{0C5C450C-909E-CB46-AC33-2D2E97171A5E}" type="slidenum">
              <a:rPr lang="en-US" smtClean="0"/>
              <a:t>6</a:t>
            </a:fld>
            <a:endParaRPr lang="en-US"/>
          </a:p>
        </p:txBody>
      </p:sp>
    </p:spTree>
    <p:extLst>
      <p:ext uri="{BB962C8B-B14F-4D97-AF65-F5344CB8AC3E}">
        <p14:creationId xmlns:p14="http://schemas.microsoft.com/office/powerpoint/2010/main" val="1479047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066" marR="0" indent="-285066" algn="l" defTabSz="456117" rtl="0" eaLnBrk="1" fontAlgn="auto" latinLnBrk="0" hangingPunct="1">
              <a:lnSpc>
                <a:spcPct val="100000"/>
              </a:lnSpc>
              <a:spcBef>
                <a:spcPts val="0"/>
              </a:spcBef>
              <a:spcAft>
                <a:spcPts val="0"/>
              </a:spcAft>
              <a:buClrTx/>
              <a:buSzTx/>
              <a:buFont typeface="Arial"/>
              <a:buChar char="•"/>
              <a:tabLst/>
              <a:defRPr/>
            </a:pPr>
            <a:r>
              <a:rPr lang="en-US" sz="1200" dirty="0" smtClean="0">
                <a:latin typeface="GE Inspira"/>
                <a:cs typeface="GE Inspira"/>
              </a:rPr>
              <a:t>Descriptive Analytics</a:t>
            </a:r>
          </a:p>
          <a:p>
            <a:pPr marL="285066" indent="-285066">
              <a:buFont typeface="Arial"/>
              <a:buChar char="•"/>
            </a:pPr>
            <a:endParaRPr lang="en-US" sz="1200" dirty="0" smtClean="0">
              <a:latin typeface="GE Inspira"/>
              <a:cs typeface="GE Inspira"/>
            </a:endParaRPr>
          </a:p>
          <a:p>
            <a:pPr marL="285066" marR="0" indent="-285066" algn="l" defTabSz="456117" rtl="0" eaLnBrk="1" fontAlgn="auto" latinLnBrk="0" hangingPunct="1">
              <a:lnSpc>
                <a:spcPct val="100000"/>
              </a:lnSpc>
              <a:spcBef>
                <a:spcPts val="0"/>
              </a:spcBef>
              <a:spcAft>
                <a:spcPts val="0"/>
              </a:spcAft>
              <a:buClrTx/>
              <a:buSzTx/>
              <a:buFont typeface="Arial"/>
              <a:buChar char="•"/>
              <a:tabLst/>
              <a:defRPr/>
            </a:pPr>
            <a:r>
              <a:rPr lang="en-US" sz="1200" dirty="0" smtClean="0">
                <a:latin typeface="GE Inspira"/>
                <a:cs typeface="GE Inspira"/>
              </a:rPr>
              <a:t>Text Mining</a:t>
            </a:r>
            <a:r>
              <a:rPr lang="ko-KR" altLang="en-US" sz="1200" dirty="0" smtClean="0">
                <a:latin typeface="GE Inspira"/>
                <a:cs typeface="GE Inspira"/>
              </a:rPr>
              <a:t> </a:t>
            </a:r>
            <a:r>
              <a:rPr lang="en-US" altLang="ko-KR" sz="1200" dirty="0" smtClean="0">
                <a:latin typeface="GE Inspira"/>
                <a:cs typeface="GE Inspira"/>
              </a:rPr>
              <a:t>Toolkit for </a:t>
            </a:r>
            <a:r>
              <a:rPr lang="en-US" sz="1200" dirty="0" smtClean="0">
                <a:latin typeface="GE Inspira"/>
                <a:cs typeface="GE Inspira"/>
              </a:rPr>
              <a:t>Component configuration inference and Failure Mode Analysis</a:t>
            </a:r>
          </a:p>
          <a:p>
            <a:pPr marL="285066" indent="-285066">
              <a:buFont typeface="Arial"/>
              <a:buChar char="•"/>
            </a:pPr>
            <a:endParaRPr lang="en-US" sz="1200" dirty="0" smtClean="0">
              <a:latin typeface="GE Inspira"/>
              <a:cs typeface="GE Inspira"/>
            </a:endParaRPr>
          </a:p>
          <a:p>
            <a:pPr marL="285066" indent="-285066">
              <a:buFont typeface="Arial"/>
              <a:buChar char="•"/>
            </a:pPr>
            <a:r>
              <a:rPr lang="en-US" sz="1200" dirty="0" smtClean="0">
                <a:latin typeface="GE Inspira"/>
                <a:cs typeface="GE Inspira"/>
              </a:rPr>
              <a:t>Data Preparation, Feature Generation and Labeling for Time &amp; Cycle-based Modeling Tasks</a:t>
            </a:r>
          </a:p>
          <a:p>
            <a:pPr marL="0" indent="0">
              <a:buFont typeface="Arial"/>
              <a:buNone/>
            </a:pPr>
            <a:endParaRPr lang="en-US" sz="1200" dirty="0" smtClean="0">
              <a:latin typeface="GE Inspira"/>
              <a:cs typeface="GE Inspira"/>
            </a:endParaRPr>
          </a:p>
          <a:p>
            <a:pPr marL="285066" indent="-285066">
              <a:buFont typeface="Arial"/>
              <a:buChar char="•"/>
            </a:pPr>
            <a:r>
              <a:rPr lang="en-US" sz="1200" dirty="0" smtClean="0">
                <a:latin typeface="GE Inspira"/>
                <a:cs typeface="GE Inspira"/>
              </a:rPr>
              <a:t>Survival Analysis in Population (All Sample Instances)-level </a:t>
            </a:r>
          </a:p>
          <a:p>
            <a:pPr marL="0" indent="0">
              <a:buFont typeface="Arial"/>
              <a:buNone/>
            </a:pPr>
            <a:endParaRPr lang="en-US" sz="1200" dirty="0" smtClean="0">
              <a:latin typeface="GE Inspira"/>
              <a:cs typeface="GE Inspira"/>
            </a:endParaRPr>
          </a:p>
          <a:p>
            <a:pPr marL="285066" indent="-285066">
              <a:buFont typeface="Arial"/>
              <a:buChar char="•"/>
            </a:pPr>
            <a:r>
              <a:rPr lang="en-US" sz="1200" dirty="0" smtClean="0">
                <a:latin typeface="GE Inspira"/>
                <a:cs typeface="GE Inspira"/>
              </a:rPr>
              <a:t>Feature Selection</a:t>
            </a:r>
          </a:p>
          <a:p>
            <a:pPr marL="285066" indent="-285066">
              <a:buFont typeface="Arial"/>
              <a:buChar char="•"/>
            </a:pPr>
            <a:endParaRPr lang="en-US" sz="1200" dirty="0" smtClean="0">
              <a:latin typeface="GE Inspira"/>
              <a:cs typeface="GE Inspira"/>
            </a:endParaRPr>
          </a:p>
          <a:p>
            <a:pPr marL="285066" indent="-285066">
              <a:buFont typeface="Arial"/>
              <a:buChar char="•"/>
            </a:pPr>
            <a:r>
              <a:rPr lang="en-US" sz="1200" dirty="0" smtClean="0">
                <a:latin typeface="GE Inspira"/>
                <a:cs typeface="GE Inspira"/>
              </a:rPr>
              <a:t>Hierarchical failure risk models (failure mode </a:t>
            </a:r>
            <a:r>
              <a:rPr lang="en-US" sz="1200" dirty="0" smtClean="0">
                <a:latin typeface="GE Inspira"/>
                <a:cs typeface="GE Inspira"/>
                <a:sym typeface="Wingdings"/>
              </a:rPr>
              <a:t></a:t>
            </a:r>
            <a:r>
              <a:rPr lang="en-US" sz="1200" dirty="0" smtClean="0">
                <a:latin typeface="GE Inspira"/>
                <a:cs typeface="GE Inspira"/>
              </a:rPr>
              <a:t> component-level </a:t>
            </a:r>
            <a:r>
              <a:rPr lang="en-US" sz="1200" dirty="0" smtClean="0">
                <a:latin typeface="GE Inspira"/>
                <a:cs typeface="GE Inspira"/>
                <a:sym typeface="Wingdings"/>
              </a:rPr>
              <a:t></a:t>
            </a:r>
            <a:r>
              <a:rPr lang="en-US" sz="1200" dirty="0" smtClean="0">
                <a:latin typeface="GE Inspira"/>
                <a:cs typeface="GE Inspira"/>
              </a:rPr>
              <a:t> unit-level)</a:t>
            </a:r>
          </a:p>
          <a:p>
            <a:pPr marL="285066" indent="-285066">
              <a:buFont typeface="Arial"/>
              <a:buChar char="•"/>
            </a:pPr>
            <a:endParaRPr lang="en-US" sz="1200" dirty="0" smtClean="0">
              <a:latin typeface="GE Inspira"/>
              <a:cs typeface="GE Inspira"/>
            </a:endParaRPr>
          </a:p>
          <a:p>
            <a:pPr marL="285066" indent="-285066">
              <a:buFont typeface="Arial"/>
              <a:buChar char="•"/>
            </a:pPr>
            <a:r>
              <a:rPr lang="en-US" sz="1200" dirty="0" smtClean="0">
                <a:latin typeface="GE Inspira"/>
                <a:cs typeface="GE Inspira"/>
              </a:rPr>
              <a:t>Model Result Presentation</a:t>
            </a:r>
          </a:p>
          <a:p>
            <a:pPr marL="285066" indent="-285066">
              <a:buFont typeface="Arial"/>
              <a:buChar char="•"/>
            </a:pPr>
            <a:endParaRPr lang="en-US" sz="1200" dirty="0" smtClean="0">
              <a:latin typeface="GE Inspira"/>
              <a:cs typeface="GE Inspira"/>
            </a:endParaRPr>
          </a:p>
          <a:p>
            <a:pPr marL="285066" indent="-285066">
              <a:buFont typeface="Arial"/>
              <a:buChar char="•"/>
            </a:pPr>
            <a:r>
              <a:rPr lang="en-US" sz="1200" dirty="0" smtClean="0">
                <a:latin typeface="GE Inspira"/>
                <a:cs typeface="GE Inspira"/>
              </a:rPr>
              <a:t>Maintenance Policy Optimization</a:t>
            </a:r>
          </a:p>
          <a:p>
            <a:pPr marL="285066" indent="-285066">
              <a:buFont typeface="Arial"/>
              <a:buChar char="•"/>
            </a:pPr>
            <a:endParaRPr lang="en-US" sz="1200" dirty="0" smtClean="0">
              <a:latin typeface="GE Inspira"/>
              <a:cs typeface="GE Inspira"/>
            </a:endParaRPr>
          </a:p>
          <a:p>
            <a:pPr marL="285066" indent="-285066">
              <a:buFont typeface="Arial"/>
              <a:buChar char="•"/>
            </a:pPr>
            <a:r>
              <a:rPr lang="en-US" sz="1200" dirty="0" smtClean="0">
                <a:latin typeface="GE Inspira"/>
                <a:cs typeface="GE Inspira"/>
              </a:rPr>
              <a:t>Model Learning to Model Execution</a:t>
            </a:r>
          </a:p>
          <a:p>
            <a:endParaRPr lang="en-US" dirty="0"/>
          </a:p>
        </p:txBody>
      </p:sp>
      <p:sp>
        <p:nvSpPr>
          <p:cNvPr id="4" name="Slide Number Placeholder 3"/>
          <p:cNvSpPr>
            <a:spLocks noGrp="1"/>
          </p:cNvSpPr>
          <p:nvPr>
            <p:ph type="sldNum" sz="quarter" idx="10"/>
          </p:nvPr>
        </p:nvSpPr>
        <p:spPr/>
        <p:txBody>
          <a:bodyPr/>
          <a:lstStyle/>
          <a:p>
            <a:fld id="{0C5C450C-909E-CB46-AC33-2D2E97171A5E}" type="slidenum">
              <a:rPr lang="en-US" smtClean="0"/>
              <a:t>7</a:t>
            </a:fld>
            <a:endParaRPr lang="en-US"/>
          </a:p>
        </p:txBody>
      </p:sp>
    </p:spTree>
    <p:extLst>
      <p:ext uri="{BB962C8B-B14F-4D97-AF65-F5344CB8AC3E}">
        <p14:creationId xmlns:p14="http://schemas.microsoft.com/office/powerpoint/2010/main" val="1521644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5C450C-909E-CB46-AC33-2D2E97171A5E}" type="slidenum">
              <a:rPr lang="en-US" smtClean="0"/>
              <a:t>8</a:t>
            </a:fld>
            <a:endParaRPr lang="en-US"/>
          </a:p>
        </p:txBody>
      </p:sp>
    </p:spTree>
    <p:extLst>
      <p:ext uri="{BB962C8B-B14F-4D97-AF65-F5344CB8AC3E}">
        <p14:creationId xmlns:p14="http://schemas.microsoft.com/office/powerpoint/2010/main" val="309618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5C450C-909E-CB46-AC33-2D2E97171A5E}"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2264763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5C450C-909E-CB46-AC33-2D2E97171A5E}" type="slidenum">
              <a:rPr lang="en-US" smtClean="0">
                <a:solidFill>
                  <a:prstClr val="black"/>
                </a:solidFill>
                <a:latin typeface="Calibri"/>
              </a:rPr>
              <a:pPr/>
              <a:t>13</a:t>
            </a:fld>
            <a:endParaRPr lang="en-US">
              <a:solidFill>
                <a:prstClr val="black"/>
              </a:solidFill>
              <a:latin typeface="Calibri"/>
            </a:endParaRPr>
          </a:p>
        </p:txBody>
      </p:sp>
    </p:spTree>
    <p:extLst>
      <p:ext uri="{BB962C8B-B14F-4D97-AF65-F5344CB8AC3E}">
        <p14:creationId xmlns:p14="http://schemas.microsoft.com/office/powerpoint/2010/main" val="309618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5C450C-909E-CB46-AC33-2D2E97171A5E}" type="slidenum">
              <a:rPr lang="en-US" smtClean="0">
                <a:solidFill>
                  <a:prstClr val="black"/>
                </a:solidFill>
                <a:latin typeface="Calibri"/>
              </a:rPr>
              <a:pPr/>
              <a:t>18</a:t>
            </a:fld>
            <a:endParaRPr lang="en-US">
              <a:solidFill>
                <a:prstClr val="black"/>
              </a:solidFill>
              <a:latin typeface="Calibri"/>
            </a:endParaRPr>
          </a:p>
        </p:txBody>
      </p:sp>
    </p:spTree>
    <p:extLst>
      <p:ext uri="{BB962C8B-B14F-4D97-AF65-F5344CB8AC3E}">
        <p14:creationId xmlns:p14="http://schemas.microsoft.com/office/powerpoint/2010/main" val="309618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rgbClr val="4157AD"/>
                </a:solidFill>
                <a:effectLst/>
                <a:latin typeface="GE Inspira Pitch" pitchFamily="34" charset="0"/>
                <a:ea typeface="+mn-ea"/>
                <a:cs typeface="+mn-cs"/>
              </a:rPr>
              <a:t>S(t) = exp{−(</a:t>
            </a:r>
            <a:r>
              <a:rPr lang="en-US" sz="1200" kern="1200" dirty="0" err="1">
                <a:solidFill>
                  <a:srgbClr val="4157AD"/>
                </a:solidFill>
                <a:effectLst/>
                <a:latin typeface="GE Inspira Pitch" pitchFamily="34" charset="0"/>
                <a:ea typeface="+mn-ea"/>
                <a:cs typeface="+mn-cs"/>
              </a:rPr>
              <a:t>λt</a:t>
            </a:r>
            <a:r>
              <a:rPr lang="en-US" sz="1200" kern="1200" dirty="0">
                <a:solidFill>
                  <a:srgbClr val="4157AD"/>
                </a:solidFill>
                <a:effectLst/>
                <a:latin typeface="GE Inspira Pitch" pitchFamily="34" charset="0"/>
                <a:ea typeface="+mn-ea"/>
                <a:cs typeface="+mn-cs"/>
              </a:rPr>
              <a:t>)^p}, and the hazard is </a:t>
            </a:r>
            <a:endParaRPr lang="en-US" dirty="0"/>
          </a:p>
          <a:p>
            <a:r>
              <a:rPr lang="en-US" sz="1200" kern="1200" dirty="0" err="1">
                <a:solidFill>
                  <a:srgbClr val="4157AD"/>
                </a:solidFill>
                <a:effectLst/>
                <a:latin typeface="GE Inspira Pitch" pitchFamily="34" charset="0"/>
                <a:ea typeface="+mn-ea"/>
                <a:cs typeface="+mn-cs"/>
              </a:rPr>
              <a:t>λ</a:t>
            </a:r>
            <a:r>
              <a:rPr lang="en-US" sz="1200" kern="1200" dirty="0">
                <a:solidFill>
                  <a:srgbClr val="4157AD"/>
                </a:solidFill>
                <a:effectLst/>
                <a:latin typeface="GE Inspira Pitch" pitchFamily="34" charset="0"/>
                <a:ea typeface="+mn-ea"/>
                <a:cs typeface="+mn-cs"/>
              </a:rPr>
              <a:t>(t) = p (</a:t>
            </a:r>
            <a:r>
              <a:rPr lang="en-US" sz="1200" kern="1200" dirty="0" err="1">
                <a:solidFill>
                  <a:srgbClr val="4157AD"/>
                </a:solidFill>
                <a:effectLst/>
                <a:latin typeface="GE Inspira Pitch" pitchFamily="34" charset="0"/>
                <a:ea typeface="+mn-ea"/>
                <a:cs typeface="+mn-cs"/>
              </a:rPr>
              <a:t>λ^p</a:t>
            </a:r>
            <a:r>
              <a:rPr lang="en-US" sz="1200" kern="1200" dirty="0">
                <a:solidFill>
                  <a:srgbClr val="4157AD"/>
                </a:solidFill>
                <a:effectLst/>
                <a:latin typeface="GE Inspira Pitch" pitchFamily="34" charset="0"/>
                <a:ea typeface="+mn-ea"/>
                <a:cs typeface="+mn-cs"/>
              </a:rPr>
              <a:t>)  (t ^(p−1)). </a:t>
            </a:r>
            <a:endParaRPr lang="en-US" dirty="0"/>
          </a:p>
          <a:p>
            <a:endParaRPr lang="en-US" dirty="0"/>
          </a:p>
        </p:txBody>
      </p:sp>
    </p:spTree>
    <p:extLst>
      <p:ext uri="{BB962C8B-B14F-4D97-AF65-F5344CB8AC3E}">
        <p14:creationId xmlns:p14="http://schemas.microsoft.com/office/powerpoint/2010/main" val="449843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e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e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jpe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jpe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jpe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jpe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jpe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e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e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jpe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jpe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jpe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9.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0.jpe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e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e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jpe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jpe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jpe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jpe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jpe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jpe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jpe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jpe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jpe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5.jpe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6.jpe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7.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jpe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jpe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jpe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5.jpe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6.jpe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7.pn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jpe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3.jpe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jpe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5.jpe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6.jpe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7.png"/></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jpeg"/></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3.jpe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4.jpe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5.jpe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6.jpe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7.png"/></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jpe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3.jpeg"/></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4.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5.jpeg"/></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6.jpeg"/></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e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eg"/></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7.png"/></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eg"/></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jpeg"/></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3.jpeg"/></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4.jpeg"/></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5.jpeg"/></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6.jpeg"/></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eg"/></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7.png"/></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2.jpeg"/></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3.jpe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4.jpeg"/></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5.jpeg"/></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6.jpeg"/></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7.png"/></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22.jpeg"/></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23.jpeg"/></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23.jpeg"/></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23.jpeg"/></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23.jpeg"/></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23.jpeg"/></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20.jpeg"/></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2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24.png"/></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24.png"/></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24.png"/></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24.png"/></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24.png"/></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24.png"/></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25.jpeg"/></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20.jpeg"/></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2.jpeg"/></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3.jpeg"/></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4.jpeg"/></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5.jpeg"/></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6.jpeg"/></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7.png"/></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2.jpeg"/></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3.jpeg"/></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4.jpeg"/></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5.jpeg"/></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6.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7.png"/></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e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jpe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e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917"/>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6117" indent="0" algn="ctr">
              <a:buNone/>
              <a:defRPr>
                <a:solidFill>
                  <a:schemeClr val="tx1">
                    <a:tint val="75000"/>
                  </a:schemeClr>
                </a:solidFill>
              </a:defRPr>
            </a:lvl2pPr>
            <a:lvl3pPr marL="912234" indent="0" algn="ctr">
              <a:buNone/>
              <a:defRPr>
                <a:solidFill>
                  <a:schemeClr val="tx1">
                    <a:tint val="75000"/>
                  </a:schemeClr>
                </a:solidFill>
              </a:defRPr>
            </a:lvl3pPr>
            <a:lvl4pPr marL="1368351" indent="0" algn="ctr">
              <a:buNone/>
              <a:defRPr>
                <a:solidFill>
                  <a:schemeClr val="tx1">
                    <a:tint val="75000"/>
                  </a:schemeClr>
                </a:solidFill>
              </a:defRPr>
            </a:lvl4pPr>
            <a:lvl5pPr marL="1824463" indent="0" algn="ctr">
              <a:buNone/>
              <a:defRPr>
                <a:solidFill>
                  <a:schemeClr val="tx1">
                    <a:tint val="75000"/>
                  </a:schemeClr>
                </a:solidFill>
              </a:defRPr>
            </a:lvl5pPr>
            <a:lvl6pPr marL="2280571" indent="0" algn="ctr">
              <a:buNone/>
              <a:defRPr>
                <a:solidFill>
                  <a:schemeClr val="tx1">
                    <a:tint val="75000"/>
                  </a:schemeClr>
                </a:solidFill>
              </a:defRPr>
            </a:lvl6pPr>
            <a:lvl7pPr marL="2736699" indent="0" algn="ctr">
              <a:buNone/>
              <a:defRPr>
                <a:solidFill>
                  <a:schemeClr val="tx1">
                    <a:tint val="75000"/>
                  </a:schemeClr>
                </a:solidFill>
              </a:defRPr>
            </a:lvl7pPr>
            <a:lvl8pPr marL="3192804" indent="0" algn="ctr">
              <a:buNone/>
              <a:defRPr>
                <a:solidFill>
                  <a:schemeClr val="tx1">
                    <a:tint val="75000"/>
                  </a:schemeClr>
                </a:solidFill>
              </a:defRPr>
            </a:lvl8pPr>
            <a:lvl9pPr marL="364890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B1C7AC5-EE6F-C144-9CC3-E6D38B1B20E8}" type="datetimeFigureOut">
              <a:rPr lang="en-US" smtClean="0"/>
              <a:t>1/15/16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E1A6BA-A991-E743-A08C-8E8A319C54F4}" type="slidenum">
              <a:rPr lang="en-US" smtClean="0"/>
              <a:t>‹#›</a:t>
            </a:fld>
            <a:endParaRPr lang="en-US"/>
          </a:p>
        </p:txBody>
      </p:sp>
    </p:spTree>
    <p:extLst>
      <p:ext uri="{BB962C8B-B14F-4D97-AF65-F5344CB8AC3E}">
        <p14:creationId xmlns:p14="http://schemas.microsoft.com/office/powerpoint/2010/main" val="228116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1C7AC5-EE6F-C144-9CC3-E6D38B1B20E8}" type="datetimeFigureOut">
              <a:rPr lang="en-US" smtClean="0"/>
              <a:t>1/15/16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E1A6BA-A991-E743-A08C-8E8A319C54F4}" type="slidenum">
              <a:rPr lang="en-US" smtClean="0"/>
              <a:t>‹#›</a:t>
            </a:fld>
            <a:endParaRPr lang="en-US"/>
          </a:p>
        </p:txBody>
      </p:sp>
    </p:spTree>
    <p:extLst>
      <p:ext uri="{BB962C8B-B14F-4D97-AF65-F5344CB8AC3E}">
        <p14:creationId xmlns:p14="http://schemas.microsoft.com/office/powerpoint/2010/main" val="57003308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234512497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Half Text - Half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41900" y="1241583"/>
            <a:ext cx="3689350" cy="329827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1" name="Picture Placeholder 10"/>
          <p:cNvSpPr>
            <a:spLocks noGrp="1"/>
          </p:cNvSpPr>
          <p:nvPr>
            <p:ph type="pic" sz="quarter" idx="13" hasCustomPrompt="1"/>
          </p:nvPr>
        </p:nvSpPr>
        <p:spPr>
          <a:xfrm>
            <a:off x="1" y="1296651"/>
            <a:ext cx="451485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Tree>
    <p:extLst>
      <p:ext uri="{BB962C8B-B14F-4D97-AF65-F5344CB8AC3E}">
        <p14:creationId xmlns:p14="http://schemas.microsoft.com/office/powerpoint/2010/main" val="289389171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Image w/ Title &amp; Footer">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651"/>
            <a:ext cx="914400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a:xfrm>
            <a:off x="379094" y="411481"/>
            <a:ext cx="8352156" cy="765752"/>
          </a:xfrm>
        </p:spPr>
        <p:txBody>
          <a:bodyPr/>
          <a:lstStyle/>
          <a:p>
            <a:r>
              <a:rPr lang="en-US" smtClean="0"/>
              <a:t>Click to edit Master title style</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
        <p:nvSpPr>
          <p:cNvPr id="9" name="Text Placeholder 8"/>
          <p:cNvSpPr>
            <a:spLocks noGrp="1"/>
          </p:cNvSpPr>
          <p:nvPr>
            <p:ph type="body" sz="quarter" idx="14" hasCustomPrompt="1"/>
          </p:nvPr>
        </p:nvSpPr>
        <p:spPr bwMode="gray">
          <a:xfrm>
            <a:off x="379094" y="1346054"/>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Tree>
    <p:extLst>
      <p:ext uri="{BB962C8B-B14F-4D97-AF65-F5344CB8AC3E}">
        <p14:creationId xmlns:p14="http://schemas.microsoft.com/office/powerpoint/2010/main" val="241436710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Image w/ Titl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593"/>
            <a:ext cx="9144000" cy="3846909"/>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9" name="Text Placeholder 8"/>
          <p:cNvSpPr>
            <a:spLocks noGrp="1"/>
          </p:cNvSpPr>
          <p:nvPr>
            <p:ph type="body" sz="quarter" idx="14" hasCustomPrompt="1"/>
          </p:nvPr>
        </p:nvSpPr>
        <p:spPr bwMode="gray">
          <a:xfrm>
            <a:off x="384049" y="1344170"/>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
        <p:nvSpPr>
          <p:cNvPr id="8" name="TextBox 7"/>
          <p:cNvSpPr txBox="1"/>
          <p:nvPr userDrawn="1"/>
        </p:nvSpPr>
        <p:spPr>
          <a:xfrm>
            <a:off x="5398521" y="4658485"/>
            <a:ext cx="2833485" cy="207749"/>
          </a:xfrm>
          <a:prstGeom prst="rect">
            <a:avLst/>
          </a:prstGeom>
          <a:noFill/>
        </p:spPr>
        <p:txBody>
          <a:bodyPr wrap="square" lIns="0" tIns="0" rIns="0" bIns="0" rtlCol="0" anchor="b">
            <a:noAutofit/>
          </a:bodyPr>
          <a:lstStyle/>
          <a:p>
            <a:pPr defTabSz="684523"/>
            <a:r>
              <a:rPr lang="en-US" sz="700" dirty="0">
                <a:solidFill>
                  <a:prstClr val="white"/>
                </a:solidFill>
                <a:latin typeface="GE Inspira Pitch"/>
              </a:rPr>
              <a:t>See tutorial regarding confidentiality disclosures. Delete if not needed.</a:t>
            </a:r>
          </a:p>
        </p:txBody>
      </p:sp>
    </p:spTree>
    <p:extLst>
      <p:ext uri="{BB962C8B-B14F-4D97-AF65-F5344CB8AC3E}">
        <p14:creationId xmlns:p14="http://schemas.microsoft.com/office/powerpoint/2010/main" val="291977024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6" name="TextBox 5"/>
          <p:cNvSpPr txBox="1"/>
          <p:nvPr userDrawn="1"/>
        </p:nvSpPr>
        <p:spPr>
          <a:xfrm>
            <a:off x="5398521" y="4658485"/>
            <a:ext cx="2833485" cy="207749"/>
          </a:xfrm>
          <a:prstGeom prst="rect">
            <a:avLst/>
          </a:prstGeom>
          <a:noFill/>
        </p:spPr>
        <p:txBody>
          <a:bodyPr wrap="square" lIns="0" tIns="0" rIns="0" bIns="0" rtlCol="0" anchor="b">
            <a:noAutofit/>
          </a:bodyPr>
          <a:lstStyle/>
          <a:p>
            <a:pPr defTabSz="684523"/>
            <a:r>
              <a:rPr lang="en-US" sz="700" dirty="0">
                <a:solidFill>
                  <a:prstClr val="white"/>
                </a:solidFill>
                <a:latin typeface="GE Inspira Pitch"/>
              </a:rPr>
              <a:t>See tutorial regarding confidentiality disclosures. Delete if not needed.</a:t>
            </a:r>
          </a:p>
        </p:txBody>
      </p:sp>
    </p:spTree>
    <p:extLst>
      <p:ext uri="{BB962C8B-B14F-4D97-AF65-F5344CB8AC3E}">
        <p14:creationId xmlns:p14="http://schemas.microsoft.com/office/powerpoint/2010/main" val="105957065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ull Image Top">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
            <a:ext cx="9144000" cy="4539854"/>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3306942960"/>
      </p:ext>
    </p:extLst>
  </p:cSld>
  <p:clrMapOvr>
    <a:masterClrMapping/>
  </p:clrMapOvr>
  <p:timing>
    <p:tnLst>
      <p:par>
        <p:cTn xmlns:p14="http://schemas.microsoft.com/office/powerpoint/2010/mai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Two Statements">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365156" y="593058"/>
            <a:ext cx="4149725" cy="3384946"/>
          </a:xfrm>
        </p:spPr>
        <p:txBody>
          <a:bodyPr/>
          <a:lstStyle>
            <a:lvl1pPr>
              <a:lnSpc>
                <a:spcPct val="90000"/>
              </a:lnSpc>
              <a:defRPr sz="3300"/>
            </a:lvl1pPr>
          </a:lstStyle>
          <a:p>
            <a:r>
              <a:rPr lang="en-US" dirty="0" smtClean="0"/>
              <a:t>Extra emphasis headline five lines maximum </a:t>
            </a:r>
            <a:endParaRPr lang="en-US" dirty="0"/>
          </a:p>
        </p:txBody>
      </p:sp>
      <p:sp>
        <p:nvSpPr>
          <p:cNvPr id="3" name="Subtitle 2"/>
          <p:cNvSpPr>
            <a:spLocks noGrp="1"/>
          </p:cNvSpPr>
          <p:nvPr>
            <p:ph type="subTitle" idx="1" hasCustomPrompt="1"/>
          </p:nvPr>
        </p:nvSpPr>
        <p:spPr bwMode="gray">
          <a:xfrm>
            <a:off x="4955541" y="596868"/>
            <a:ext cx="3544570" cy="3396328"/>
          </a:xfrm>
        </p:spPr>
        <p:txBody>
          <a:bodyPr/>
          <a:lstStyle>
            <a:lvl1pPr marL="0" indent="0" algn="l">
              <a:lnSpc>
                <a:spcPct val="100000"/>
              </a:lnSpc>
              <a:buNone/>
              <a:defRPr sz="1500" baseline="0">
                <a:solidFill>
                  <a:schemeClr val="tx2"/>
                </a:solidFill>
              </a:defRPr>
            </a:lvl1pPr>
            <a:lvl2pPr marL="342226" indent="0" algn="ctr">
              <a:buNone/>
              <a:defRPr>
                <a:solidFill>
                  <a:schemeClr val="tx1">
                    <a:tint val="75000"/>
                  </a:schemeClr>
                </a:solidFill>
              </a:defRPr>
            </a:lvl2pPr>
            <a:lvl3pPr marL="684523" indent="0" algn="ctr">
              <a:buNone/>
              <a:defRPr>
                <a:solidFill>
                  <a:schemeClr val="tx1">
                    <a:tint val="75000"/>
                  </a:schemeClr>
                </a:solidFill>
              </a:defRPr>
            </a:lvl3pPr>
            <a:lvl4pPr marL="1026775" indent="0" algn="ctr">
              <a:buNone/>
              <a:defRPr>
                <a:solidFill>
                  <a:schemeClr val="tx1">
                    <a:tint val="75000"/>
                  </a:schemeClr>
                </a:solidFill>
              </a:defRPr>
            </a:lvl4pPr>
            <a:lvl5pPr marL="1369047" indent="0" algn="ctr">
              <a:buNone/>
              <a:defRPr>
                <a:solidFill>
                  <a:schemeClr val="tx1">
                    <a:tint val="75000"/>
                  </a:schemeClr>
                </a:solidFill>
              </a:defRPr>
            </a:lvl5pPr>
            <a:lvl6pPr marL="1711277" indent="0" algn="ctr">
              <a:buNone/>
              <a:defRPr>
                <a:solidFill>
                  <a:schemeClr val="tx1">
                    <a:tint val="75000"/>
                  </a:schemeClr>
                </a:solidFill>
              </a:defRPr>
            </a:lvl6pPr>
            <a:lvl7pPr marL="2053563" indent="0" algn="ctr">
              <a:buNone/>
              <a:defRPr>
                <a:solidFill>
                  <a:schemeClr val="tx1">
                    <a:tint val="75000"/>
                  </a:schemeClr>
                </a:solidFill>
              </a:defRPr>
            </a:lvl7pPr>
            <a:lvl8pPr marL="2395820" indent="0" algn="ctr">
              <a:buNone/>
              <a:defRPr>
                <a:solidFill>
                  <a:schemeClr val="tx1">
                    <a:tint val="75000"/>
                  </a:schemeClr>
                </a:solidFill>
              </a:defRPr>
            </a:lvl8pPr>
            <a:lvl9pPr marL="2738092" indent="0" algn="ctr">
              <a:buNone/>
              <a:defRPr>
                <a:solidFill>
                  <a:schemeClr val="tx1">
                    <a:tint val="75000"/>
                  </a:schemeClr>
                </a:solidFill>
              </a:defRPr>
            </a:lvl9pPr>
          </a:lstStyle>
          <a:p>
            <a:r>
              <a:rPr lang="en-US" dirty="0" err="1" smtClean="0"/>
              <a:t>APdditional</a:t>
            </a:r>
            <a:r>
              <a:rPr lang="en-US" dirty="0" smtClean="0"/>
              <a:t> statement goes here</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312019447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1" y="1210151"/>
            <a:ext cx="7643912" cy="1968216"/>
          </a:xfrm>
        </p:spPr>
        <p:txBody>
          <a:bodyPr anchor="t"/>
          <a:lstStyle>
            <a:lvl1pPr algn="l">
              <a:defRPr sz="4100" b="0" cap="none" spc="0" baseline="0">
                <a:solidFill>
                  <a:schemeClr val="tx2"/>
                </a:solidFill>
              </a:defRPr>
            </a:lvl1pPr>
          </a:lstStyle>
          <a:p>
            <a:r>
              <a:rPr lang="en-US" dirty="0" smtClean="0"/>
              <a:t>Click to add divider title</a:t>
            </a:r>
            <a:br>
              <a:rPr lang="en-US" dirty="0" smtClean="0"/>
            </a:br>
            <a:r>
              <a:rPr lang="en-US" dirty="0" smtClean="0"/>
              <a:t>two lines maximum</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05933" y="4663842"/>
            <a:ext cx="342384" cy="342295"/>
          </a:xfrm>
          <a:prstGeom prst="rect">
            <a:avLst/>
          </a:prstGeom>
        </p:spPr>
      </p:pic>
    </p:spTree>
    <p:extLst>
      <p:ext uri="{BB962C8B-B14F-4D97-AF65-F5344CB8AC3E}">
        <p14:creationId xmlns:p14="http://schemas.microsoft.com/office/powerpoint/2010/main" val="114017396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a:solidFill>
            <a:schemeClr val="tx2"/>
          </a:solidFill>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56" y="4661297"/>
            <a:ext cx="342989" cy="342900"/>
          </a:xfrm>
          <a:prstGeom prst="rect">
            <a:avLst/>
          </a:prstGeom>
        </p:spPr>
      </p:pic>
    </p:spTree>
    <p:extLst>
      <p:ext uri="{BB962C8B-B14F-4D97-AF65-F5344CB8AC3E}">
        <p14:creationId xmlns:p14="http://schemas.microsoft.com/office/powerpoint/2010/main" val="2257182167"/>
      </p:ext>
    </p:extLst>
  </p:cSld>
  <p:clrMapOvr>
    <a:masterClrMapping/>
  </p:clrMapOvr>
  <p:timing>
    <p:tnLst>
      <p:par>
        <p:cTn xmlns:p14="http://schemas.microsoft.com/office/powerpoint/2010/mai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rgbClr val="46AD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56" y="4661297"/>
            <a:ext cx="342989" cy="342900"/>
          </a:xfrm>
          <a:prstGeom prst="rect">
            <a:avLst/>
          </a:prstGeom>
        </p:spPr>
      </p:pic>
    </p:spTree>
    <p:extLst>
      <p:ext uri="{BB962C8B-B14F-4D97-AF65-F5344CB8AC3E}">
        <p14:creationId xmlns:p14="http://schemas.microsoft.com/office/powerpoint/2010/main" val="1136295278"/>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3"/>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3"/>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1C7AC5-EE6F-C144-9CC3-E6D38B1B20E8}" type="datetimeFigureOut">
              <a:rPr lang="en-US" smtClean="0"/>
              <a:t>1/15/16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E1A6BA-A991-E743-A08C-8E8A319C54F4}" type="slidenum">
              <a:rPr lang="en-US" smtClean="0"/>
              <a:t>‹#›</a:t>
            </a:fld>
            <a:endParaRPr lang="en-US"/>
          </a:p>
        </p:txBody>
      </p:sp>
    </p:spTree>
    <p:extLst>
      <p:ext uri="{BB962C8B-B14F-4D97-AF65-F5344CB8AC3E}">
        <p14:creationId xmlns:p14="http://schemas.microsoft.com/office/powerpoint/2010/main" val="7979756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Section Header Orange">
    <p:bg>
      <p:bgPr>
        <a:solidFill>
          <a:srgbClr val="FF982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56" y="4661297"/>
            <a:ext cx="342989" cy="342900"/>
          </a:xfrm>
          <a:prstGeom prst="rect">
            <a:avLst/>
          </a:prstGeom>
        </p:spPr>
      </p:pic>
    </p:spTree>
    <p:extLst>
      <p:ext uri="{BB962C8B-B14F-4D97-AF65-F5344CB8AC3E}">
        <p14:creationId xmlns:p14="http://schemas.microsoft.com/office/powerpoint/2010/main" val="366384329"/>
      </p:ext>
    </p:extLst>
  </p:cSld>
  <p:clrMapOvr>
    <a:masterClrMapping/>
  </p:clrMapOvr>
  <p:timing>
    <p:tnLst>
      <p:par>
        <p:cTn xmlns:p14="http://schemas.microsoft.com/office/powerpoint/2010/mai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rgbClr val="59519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56" y="4661297"/>
            <a:ext cx="342989" cy="342900"/>
          </a:xfrm>
          <a:prstGeom prst="rect">
            <a:avLst/>
          </a:prstGeom>
        </p:spPr>
      </p:pic>
    </p:spTree>
    <p:extLst>
      <p:ext uri="{BB962C8B-B14F-4D97-AF65-F5344CB8AC3E}">
        <p14:creationId xmlns:p14="http://schemas.microsoft.com/office/powerpoint/2010/main" val="428620901"/>
      </p:ext>
    </p:extLst>
  </p:cSld>
  <p:clrMapOvr>
    <a:masterClrMapping/>
  </p:clrMapOvr>
  <p:timing>
    <p:tnLst>
      <p:par>
        <p:cTn xmlns:p14="http://schemas.microsoft.com/office/powerpoint/2010/mai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56" y="4661297"/>
            <a:ext cx="342989" cy="342900"/>
          </a:xfrm>
          <a:prstGeom prst="rect">
            <a:avLst/>
          </a:prstGeom>
        </p:spPr>
      </p:pic>
    </p:spTree>
    <p:extLst>
      <p:ext uri="{BB962C8B-B14F-4D97-AF65-F5344CB8AC3E}">
        <p14:creationId xmlns:p14="http://schemas.microsoft.com/office/powerpoint/2010/main" val="4120060185"/>
      </p:ext>
    </p:extLst>
  </p:cSld>
  <p:clrMapOvr>
    <a:masterClrMapping/>
  </p:clrMapOvr>
  <p:timing>
    <p:tnLst>
      <p:par>
        <p:cTn xmlns:p14="http://schemas.microsoft.com/office/powerpoint/2010/mai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Section Header Gray">
    <p:bg>
      <p:bgPr>
        <a:solidFill>
          <a:srgbClr val="57575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56" y="4661297"/>
            <a:ext cx="342989" cy="342900"/>
          </a:xfrm>
          <a:prstGeom prst="rect">
            <a:avLst/>
          </a:prstGeom>
        </p:spPr>
      </p:pic>
    </p:spTree>
    <p:extLst>
      <p:ext uri="{BB962C8B-B14F-4D97-AF65-F5344CB8AC3E}">
        <p14:creationId xmlns:p14="http://schemas.microsoft.com/office/powerpoint/2010/main" val="1528372273"/>
      </p:ext>
    </p:extLst>
  </p:cSld>
  <p:clrMapOvr>
    <a:masterClrMapping/>
  </p:clrMapOvr>
  <p:timing>
    <p:tnLst>
      <p:par>
        <p:cTn xmlns:p14="http://schemas.microsoft.com/office/powerpoint/2010/mai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57516" y="2057400"/>
            <a:ext cx="1028968" cy="1028700"/>
          </a:xfrm>
          <a:prstGeom prst="rect">
            <a:avLst/>
          </a:prstGeom>
        </p:spPr>
      </p:pic>
    </p:spTree>
    <p:extLst>
      <p:ext uri="{BB962C8B-B14F-4D97-AF65-F5344CB8AC3E}">
        <p14:creationId xmlns:p14="http://schemas.microsoft.com/office/powerpoint/2010/main" val="322138695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315"/>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316" indent="0" algn="ctr">
              <a:buNone/>
              <a:defRPr>
                <a:solidFill>
                  <a:schemeClr val="tx1">
                    <a:tint val="75000"/>
                  </a:schemeClr>
                </a:solidFill>
              </a:defRPr>
            </a:lvl2pPr>
            <a:lvl3pPr marL="684694" indent="0" algn="ctr">
              <a:buNone/>
              <a:defRPr>
                <a:solidFill>
                  <a:schemeClr val="tx1">
                    <a:tint val="75000"/>
                  </a:schemeClr>
                </a:solidFill>
              </a:defRPr>
            </a:lvl3pPr>
            <a:lvl4pPr marL="1027033" indent="0" algn="ctr">
              <a:buNone/>
              <a:defRPr>
                <a:solidFill>
                  <a:schemeClr val="tx1">
                    <a:tint val="75000"/>
                  </a:schemeClr>
                </a:solidFill>
              </a:defRPr>
            </a:lvl4pPr>
            <a:lvl5pPr marL="1369389" indent="0" algn="ctr">
              <a:buNone/>
              <a:defRPr>
                <a:solidFill>
                  <a:schemeClr val="tx1">
                    <a:tint val="75000"/>
                  </a:schemeClr>
                </a:solidFill>
              </a:defRPr>
            </a:lvl5pPr>
            <a:lvl6pPr marL="1711709" indent="0" algn="ctr">
              <a:buNone/>
              <a:defRPr>
                <a:solidFill>
                  <a:schemeClr val="tx1">
                    <a:tint val="75000"/>
                  </a:schemeClr>
                </a:solidFill>
              </a:defRPr>
            </a:lvl6pPr>
            <a:lvl7pPr marL="2054076" indent="0" algn="ctr">
              <a:buNone/>
              <a:defRPr>
                <a:solidFill>
                  <a:schemeClr val="tx1">
                    <a:tint val="75000"/>
                  </a:schemeClr>
                </a:solidFill>
              </a:defRPr>
            </a:lvl7pPr>
            <a:lvl8pPr marL="2396420" indent="0" algn="ctr">
              <a:buNone/>
              <a:defRPr>
                <a:solidFill>
                  <a:schemeClr val="tx1">
                    <a:tint val="75000"/>
                  </a:schemeClr>
                </a:solidFill>
              </a:defRPr>
            </a:lvl8pPr>
            <a:lvl9pPr marL="2738776"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79" y="4631332"/>
            <a:ext cx="2069797" cy="253916"/>
          </a:xfrm>
          <a:prstGeom prst="rect">
            <a:avLst/>
          </a:prstGeom>
          <a:noFill/>
        </p:spPr>
        <p:txBody>
          <a:bodyPr wrap="none" lIns="0" tIns="0" rIns="0" bIns="0" rtlCol="0" anchor="b" anchorCtr="0">
            <a:noAutofit/>
          </a:bodyPr>
          <a:lstStyle/>
          <a:p>
            <a:pPr defTabSz="684694"/>
            <a:r>
              <a:rPr lang="en-US" sz="1200" b="1" dirty="0">
                <a:solidFill>
                  <a:srgbClr val="005CB9"/>
                </a:solidFill>
                <a:latin typeface="GE Inspira Pitch"/>
              </a:rPr>
              <a:t>Imagination at work</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22602" y="1"/>
            <a:ext cx="3221481" cy="2468204"/>
          </a:xfrm>
          <a:prstGeom prst="rect">
            <a:avLst/>
          </a:prstGeom>
        </p:spPr>
      </p:pic>
    </p:spTree>
    <p:extLst>
      <p:ext uri="{BB962C8B-B14F-4D97-AF65-F5344CB8AC3E}">
        <p14:creationId xmlns:p14="http://schemas.microsoft.com/office/powerpoint/2010/main" val="81399562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itle" preserve="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315"/>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316" indent="0" algn="ctr">
              <a:buNone/>
              <a:defRPr>
                <a:solidFill>
                  <a:schemeClr val="tx1">
                    <a:tint val="75000"/>
                  </a:schemeClr>
                </a:solidFill>
              </a:defRPr>
            </a:lvl2pPr>
            <a:lvl3pPr marL="684694" indent="0" algn="ctr">
              <a:buNone/>
              <a:defRPr>
                <a:solidFill>
                  <a:schemeClr val="tx1">
                    <a:tint val="75000"/>
                  </a:schemeClr>
                </a:solidFill>
              </a:defRPr>
            </a:lvl3pPr>
            <a:lvl4pPr marL="1027033" indent="0" algn="ctr">
              <a:buNone/>
              <a:defRPr>
                <a:solidFill>
                  <a:schemeClr val="tx1">
                    <a:tint val="75000"/>
                  </a:schemeClr>
                </a:solidFill>
              </a:defRPr>
            </a:lvl4pPr>
            <a:lvl5pPr marL="1369389" indent="0" algn="ctr">
              <a:buNone/>
              <a:defRPr>
                <a:solidFill>
                  <a:schemeClr val="tx1">
                    <a:tint val="75000"/>
                  </a:schemeClr>
                </a:solidFill>
              </a:defRPr>
            </a:lvl5pPr>
            <a:lvl6pPr marL="1711709" indent="0" algn="ctr">
              <a:buNone/>
              <a:defRPr>
                <a:solidFill>
                  <a:schemeClr val="tx1">
                    <a:tint val="75000"/>
                  </a:schemeClr>
                </a:solidFill>
              </a:defRPr>
            </a:lvl6pPr>
            <a:lvl7pPr marL="2054076" indent="0" algn="ctr">
              <a:buNone/>
              <a:defRPr>
                <a:solidFill>
                  <a:schemeClr val="tx1">
                    <a:tint val="75000"/>
                  </a:schemeClr>
                </a:solidFill>
              </a:defRPr>
            </a:lvl7pPr>
            <a:lvl8pPr marL="2396420" indent="0" algn="ctr">
              <a:buNone/>
              <a:defRPr>
                <a:solidFill>
                  <a:schemeClr val="tx1">
                    <a:tint val="75000"/>
                  </a:schemeClr>
                </a:solidFill>
              </a:defRPr>
            </a:lvl8pPr>
            <a:lvl9pPr marL="2738776"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79" y="4631332"/>
            <a:ext cx="2069797" cy="253916"/>
          </a:xfrm>
          <a:prstGeom prst="rect">
            <a:avLst/>
          </a:prstGeom>
          <a:noFill/>
        </p:spPr>
        <p:txBody>
          <a:bodyPr wrap="none" lIns="0" tIns="0" rIns="0" bIns="0" rtlCol="0" anchor="b" anchorCtr="0">
            <a:noAutofit/>
          </a:bodyPr>
          <a:lstStyle/>
          <a:p>
            <a:pPr defTabSz="684694"/>
            <a:r>
              <a:rPr lang="en-US" sz="1200" b="1" dirty="0">
                <a:solidFill>
                  <a:srgbClr val="005CB9"/>
                </a:solidFill>
                <a:latin typeface="GE Inspira Pitch"/>
              </a:rPr>
              <a:t>Imagination at work</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19127"/>
            <a:ext cx="3322270" cy="1628775"/>
          </a:xfrm>
          <a:prstGeom prst="rect">
            <a:avLst/>
          </a:prstGeom>
        </p:spPr>
      </p:pic>
      <p:sp>
        <p:nvSpPr>
          <p:cNvPr id="8" name="TextBox 7"/>
          <p:cNvSpPr txBox="1"/>
          <p:nvPr userDrawn="1"/>
        </p:nvSpPr>
        <p:spPr>
          <a:xfrm>
            <a:off x="3837148" y="4943709"/>
            <a:ext cx="1128155" cy="107722"/>
          </a:xfrm>
          <a:prstGeom prst="rect">
            <a:avLst/>
          </a:prstGeom>
          <a:noFill/>
        </p:spPr>
        <p:txBody>
          <a:bodyPr wrap="square" lIns="0" tIns="0" rIns="0" bIns="0" rtlCol="0" anchor="b">
            <a:spAutoFit/>
          </a:bodyPr>
          <a:lstStyle/>
          <a:p>
            <a:pPr defTabSz="684694"/>
            <a:r>
              <a:rPr lang="en-US" sz="700" dirty="0">
                <a:solidFill>
                  <a:srgbClr val="898989"/>
                </a:solidFill>
                <a:latin typeface="GE Inspira Pitch"/>
              </a:rPr>
              <a:t>GE Proprietary Information</a:t>
            </a:r>
            <a:endParaRPr lang="en-US" sz="1500" dirty="0">
              <a:solidFill>
                <a:srgbClr val="575757"/>
              </a:solidFill>
              <a:latin typeface="GE Inspira Pitch"/>
            </a:endParaRPr>
          </a:p>
        </p:txBody>
      </p:sp>
    </p:spTree>
    <p:extLst>
      <p:ext uri="{BB962C8B-B14F-4D97-AF65-F5344CB8AC3E}">
        <p14:creationId xmlns:p14="http://schemas.microsoft.com/office/powerpoint/2010/main" val="940353138"/>
      </p:ext>
    </p:extLst>
  </p:cSld>
  <p:clrMapOvr>
    <a:masterClrMapping/>
  </p:clrMapOvr>
  <p:timing>
    <p:tnLst>
      <p:par>
        <p:cTn xmlns:p14="http://schemas.microsoft.com/office/powerpoint/2010/mai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Title Slide 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315"/>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316" indent="0" algn="ctr">
              <a:buNone/>
              <a:defRPr>
                <a:solidFill>
                  <a:schemeClr val="tx1">
                    <a:tint val="75000"/>
                  </a:schemeClr>
                </a:solidFill>
              </a:defRPr>
            </a:lvl2pPr>
            <a:lvl3pPr marL="684694" indent="0" algn="ctr">
              <a:buNone/>
              <a:defRPr>
                <a:solidFill>
                  <a:schemeClr val="tx1">
                    <a:tint val="75000"/>
                  </a:schemeClr>
                </a:solidFill>
              </a:defRPr>
            </a:lvl3pPr>
            <a:lvl4pPr marL="1027033" indent="0" algn="ctr">
              <a:buNone/>
              <a:defRPr>
                <a:solidFill>
                  <a:schemeClr val="tx1">
                    <a:tint val="75000"/>
                  </a:schemeClr>
                </a:solidFill>
              </a:defRPr>
            </a:lvl4pPr>
            <a:lvl5pPr marL="1369389" indent="0" algn="ctr">
              <a:buNone/>
              <a:defRPr>
                <a:solidFill>
                  <a:schemeClr val="tx1">
                    <a:tint val="75000"/>
                  </a:schemeClr>
                </a:solidFill>
              </a:defRPr>
            </a:lvl5pPr>
            <a:lvl6pPr marL="1711709" indent="0" algn="ctr">
              <a:buNone/>
              <a:defRPr>
                <a:solidFill>
                  <a:schemeClr val="tx1">
                    <a:tint val="75000"/>
                  </a:schemeClr>
                </a:solidFill>
              </a:defRPr>
            </a:lvl6pPr>
            <a:lvl7pPr marL="2054076" indent="0" algn="ctr">
              <a:buNone/>
              <a:defRPr>
                <a:solidFill>
                  <a:schemeClr val="tx1">
                    <a:tint val="75000"/>
                  </a:schemeClr>
                </a:solidFill>
              </a:defRPr>
            </a:lvl7pPr>
            <a:lvl8pPr marL="2396420" indent="0" algn="ctr">
              <a:buNone/>
              <a:defRPr>
                <a:solidFill>
                  <a:schemeClr val="tx1">
                    <a:tint val="75000"/>
                  </a:schemeClr>
                </a:solidFill>
              </a:defRPr>
            </a:lvl8pPr>
            <a:lvl9pPr marL="2738776"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79" y="4631332"/>
            <a:ext cx="2069797" cy="253916"/>
          </a:xfrm>
          <a:prstGeom prst="rect">
            <a:avLst/>
          </a:prstGeom>
          <a:noFill/>
        </p:spPr>
        <p:txBody>
          <a:bodyPr wrap="none" lIns="0" tIns="0" rIns="0" bIns="0" rtlCol="0" anchor="b" anchorCtr="0">
            <a:noAutofit/>
          </a:bodyPr>
          <a:lstStyle/>
          <a:p>
            <a:pPr defTabSz="684694"/>
            <a:r>
              <a:rPr lang="en-US" sz="1200" b="1" dirty="0">
                <a:solidFill>
                  <a:srgbClr val="005CB9"/>
                </a:solidFill>
                <a:latin typeface="GE Inspira Pitch"/>
              </a:rPr>
              <a:t>Imagination at work</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 y="2"/>
            <a:ext cx="9143999" cy="2005905"/>
          </a:xfrm>
          <a:prstGeom prst="rect">
            <a:avLst/>
          </a:prstGeom>
        </p:spPr>
      </p:pic>
    </p:spTree>
    <p:extLst>
      <p:ext uri="{BB962C8B-B14F-4D97-AF65-F5344CB8AC3E}">
        <p14:creationId xmlns:p14="http://schemas.microsoft.com/office/powerpoint/2010/main" val="3223542298"/>
      </p:ext>
    </p:extLst>
  </p:cSld>
  <p:clrMapOvr>
    <a:masterClrMapping/>
  </p:clrMapOvr>
  <p:timing>
    <p:tnLst>
      <p:par>
        <p:cTn xmlns:p14="http://schemas.microsoft.com/office/powerpoint/2010/mai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 preserve="1">
  <p:cSld name="Title Slide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315"/>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316" indent="0" algn="ctr">
              <a:buNone/>
              <a:defRPr>
                <a:solidFill>
                  <a:schemeClr val="tx1">
                    <a:tint val="75000"/>
                  </a:schemeClr>
                </a:solidFill>
              </a:defRPr>
            </a:lvl2pPr>
            <a:lvl3pPr marL="684694" indent="0" algn="ctr">
              <a:buNone/>
              <a:defRPr>
                <a:solidFill>
                  <a:schemeClr val="tx1">
                    <a:tint val="75000"/>
                  </a:schemeClr>
                </a:solidFill>
              </a:defRPr>
            </a:lvl3pPr>
            <a:lvl4pPr marL="1027033" indent="0" algn="ctr">
              <a:buNone/>
              <a:defRPr>
                <a:solidFill>
                  <a:schemeClr val="tx1">
                    <a:tint val="75000"/>
                  </a:schemeClr>
                </a:solidFill>
              </a:defRPr>
            </a:lvl4pPr>
            <a:lvl5pPr marL="1369389" indent="0" algn="ctr">
              <a:buNone/>
              <a:defRPr>
                <a:solidFill>
                  <a:schemeClr val="tx1">
                    <a:tint val="75000"/>
                  </a:schemeClr>
                </a:solidFill>
              </a:defRPr>
            </a:lvl5pPr>
            <a:lvl6pPr marL="1711709" indent="0" algn="ctr">
              <a:buNone/>
              <a:defRPr>
                <a:solidFill>
                  <a:schemeClr val="tx1">
                    <a:tint val="75000"/>
                  </a:schemeClr>
                </a:solidFill>
              </a:defRPr>
            </a:lvl6pPr>
            <a:lvl7pPr marL="2054076" indent="0" algn="ctr">
              <a:buNone/>
              <a:defRPr>
                <a:solidFill>
                  <a:schemeClr val="tx1">
                    <a:tint val="75000"/>
                  </a:schemeClr>
                </a:solidFill>
              </a:defRPr>
            </a:lvl7pPr>
            <a:lvl8pPr marL="2396420" indent="0" algn="ctr">
              <a:buNone/>
              <a:defRPr>
                <a:solidFill>
                  <a:schemeClr val="tx1">
                    <a:tint val="75000"/>
                  </a:schemeClr>
                </a:solidFill>
              </a:defRPr>
            </a:lvl8pPr>
            <a:lvl9pPr marL="2738776"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79" y="4631332"/>
            <a:ext cx="2069797" cy="253916"/>
          </a:xfrm>
          <a:prstGeom prst="rect">
            <a:avLst/>
          </a:prstGeom>
          <a:noFill/>
        </p:spPr>
        <p:txBody>
          <a:bodyPr wrap="none" lIns="0" tIns="0" rIns="0" bIns="0" rtlCol="0" anchor="b" anchorCtr="0">
            <a:noAutofit/>
          </a:bodyPr>
          <a:lstStyle/>
          <a:p>
            <a:pPr defTabSz="684694"/>
            <a:r>
              <a:rPr lang="en-US" sz="1200" b="1" dirty="0">
                <a:solidFill>
                  <a:srgbClr val="005CB9"/>
                </a:solidFill>
                <a:latin typeface="GE Inspira Pitch"/>
              </a:rPr>
              <a:t>Imagination at work</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56408"/>
            <a:ext cx="9144002" cy="2044733"/>
          </a:xfrm>
          <a:prstGeom prst="rect">
            <a:avLst/>
          </a:prstGeom>
        </p:spPr>
      </p:pic>
    </p:spTree>
    <p:extLst>
      <p:ext uri="{BB962C8B-B14F-4D97-AF65-F5344CB8AC3E}">
        <p14:creationId xmlns:p14="http://schemas.microsoft.com/office/powerpoint/2010/main" val="784582579"/>
      </p:ext>
    </p:extLst>
  </p:cSld>
  <p:clrMapOvr>
    <a:masterClrMapping/>
  </p:clrMapOvr>
  <p:timing>
    <p:tnLst>
      <p:par>
        <p:cTn xmlns:p14="http://schemas.microsoft.com/office/powerpoint/2010/mai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itle" preserve="1">
  <p:cSld name="Title Slide 5">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315"/>
            <a:ext cx="5811520"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5793232" cy="571500"/>
          </a:xfrm>
        </p:spPr>
        <p:txBody>
          <a:bodyPr/>
          <a:lstStyle>
            <a:lvl1pPr marL="0" indent="0" algn="l">
              <a:lnSpc>
                <a:spcPct val="110000"/>
              </a:lnSpc>
              <a:spcBef>
                <a:spcPts val="0"/>
              </a:spcBef>
              <a:buNone/>
              <a:defRPr sz="1800" baseline="0">
                <a:solidFill>
                  <a:schemeClr val="tx1"/>
                </a:solidFill>
              </a:defRPr>
            </a:lvl1pPr>
            <a:lvl2pPr marL="342316" indent="0" algn="ctr">
              <a:buNone/>
              <a:defRPr>
                <a:solidFill>
                  <a:schemeClr val="tx1">
                    <a:tint val="75000"/>
                  </a:schemeClr>
                </a:solidFill>
              </a:defRPr>
            </a:lvl2pPr>
            <a:lvl3pPr marL="684694" indent="0" algn="ctr">
              <a:buNone/>
              <a:defRPr>
                <a:solidFill>
                  <a:schemeClr val="tx1">
                    <a:tint val="75000"/>
                  </a:schemeClr>
                </a:solidFill>
              </a:defRPr>
            </a:lvl3pPr>
            <a:lvl4pPr marL="1027033" indent="0" algn="ctr">
              <a:buNone/>
              <a:defRPr>
                <a:solidFill>
                  <a:schemeClr val="tx1">
                    <a:tint val="75000"/>
                  </a:schemeClr>
                </a:solidFill>
              </a:defRPr>
            </a:lvl4pPr>
            <a:lvl5pPr marL="1369389" indent="0" algn="ctr">
              <a:buNone/>
              <a:defRPr>
                <a:solidFill>
                  <a:schemeClr val="tx1">
                    <a:tint val="75000"/>
                  </a:schemeClr>
                </a:solidFill>
              </a:defRPr>
            </a:lvl5pPr>
            <a:lvl6pPr marL="1711709" indent="0" algn="ctr">
              <a:buNone/>
              <a:defRPr>
                <a:solidFill>
                  <a:schemeClr val="tx1">
                    <a:tint val="75000"/>
                  </a:schemeClr>
                </a:solidFill>
              </a:defRPr>
            </a:lvl6pPr>
            <a:lvl7pPr marL="2054076" indent="0" algn="ctr">
              <a:buNone/>
              <a:defRPr>
                <a:solidFill>
                  <a:schemeClr val="tx1">
                    <a:tint val="75000"/>
                  </a:schemeClr>
                </a:solidFill>
              </a:defRPr>
            </a:lvl7pPr>
            <a:lvl8pPr marL="2396420" indent="0" algn="ctr">
              <a:buNone/>
              <a:defRPr>
                <a:solidFill>
                  <a:schemeClr val="tx1">
                    <a:tint val="75000"/>
                  </a:schemeClr>
                </a:solidFill>
              </a:defRPr>
            </a:lvl8pPr>
            <a:lvl9pPr marL="2738776"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79" y="4631332"/>
            <a:ext cx="2069797" cy="253916"/>
          </a:xfrm>
          <a:prstGeom prst="rect">
            <a:avLst/>
          </a:prstGeom>
          <a:noFill/>
        </p:spPr>
        <p:txBody>
          <a:bodyPr wrap="none" lIns="0" tIns="0" rIns="0" bIns="0" rtlCol="0" anchor="b" anchorCtr="0">
            <a:noAutofit/>
          </a:bodyPr>
          <a:lstStyle/>
          <a:p>
            <a:pPr defTabSz="684694"/>
            <a:r>
              <a:rPr lang="en-US" sz="1200" b="1" dirty="0">
                <a:solidFill>
                  <a:srgbClr val="005CB9"/>
                </a:solidFill>
                <a:latin typeface="GE Inspira Pitch"/>
              </a:rPr>
              <a:t>Imagination at work</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05322" y="0"/>
            <a:ext cx="3138678" cy="3074484"/>
          </a:xfrm>
          <a:prstGeom prst="rect">
            <a:avLst/>
          </a:prstGeom>
        </p:spPr>
      </p:pic>
    </p:spTree>
    <p:extLst>
      <p:ext uri="{BB962C8B-B14F-4D97-AF65-F5344CB8AC3E}">
        <p14:creationId xmlns:p14="http://schemas.microsoft.com/office/powerpoint/2010/main" val="3676439989"/>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insert headline</a:t>
            </a:r>
            <a:endParaRPr lang="en-US" dirty="0"/>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smtClean="0"/>
              <a:t>Click to insert content</a:t>
            </a:r>
          </a:p>
          <a:p>
            <a:pPr lvl="1"/>
            <a:r>
              <a:rPr lang="en-US" dirty="0" smtClean="0"/>
              <a:t>First level bullet </a:t>
            </a:r>
          </a:p>
          <a:p>
            <a:pPr lvl="2"/>
            <a:r>
              <a:rPr lang="en-US" dirty="0" smtClean="0"/>
              <a:t>Second level bullet</a:t>
            </a:r>
          </a:p>
          <a:p>
            <a:pPr lvl="3"/>
            <a:r>
              <a:rPr lang="en-US" dirty="0" smtClean="0"/>
              <a:t>Third level bullet</a:t>
            </a:r>
          </a:p>
        </p:txBody>
      </p:sp>
      <p:sp>
        <p:nvSpPr>
          <p:cNvPr id="9"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dirty="0" smtClean="0">
                <a:solidFill>
                  <a:srgbClr val="454545"/>
                </a:solidFill>
              </a:rPr>
              <a:t>Title or Job Number | XX Month 201X</a:t>
            </a:r>
            <a:endParaRPr lang="en-US" dirty="0">
              <a:solidFill>
                <a:srgbClr val="454545"/>
              </a:solidFill>
            </a:endParaRPr>
          </a:p>
        </p:txBody>
      </p:sp>
      <p:sp>
        <p:nvSpPr>
          <p:cNvPr id="10"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dirty="0" smtClean="0">
                <a:solidFill>
                  <a:srgbClr val="454545"/>
                </a:solidFill>
              </a:rPr>
              <a:t>See tutorial regarding confidentiality disclosures.</a:t>
            </a:r>
            <a:endParaRPr lang="en-US" dirty="0">
              <a:solidFill>
                <a:srgbClr val="454545"/>
              </a:solidFill>
            </a:endParaRPr>
          </a:p>
        </p:txBody>
      </p:sp>
      <p:sp>
        <p:nvSpPr>
          <p:cNvPr id="11"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443319471"/>
      </p:ext>
    </p:extLst>
  </p:cSld>
  <p:clrMapOvr>
    <a:masterClrMapping/>
  </p:clrMapOvr>
  <p:timing>
    <p:tnLst>
      <p:par>
        <p:cTn xmlns:p14="http://schemas.microsoft.com/office/powerpoint/2010/mai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4056" y="1220759"/>
            <a:ext cx="7615463" cy="32601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279235522"/>
      </p:ext>
    </p:extLst>
  </p:cSld>
  <p:clrMapOvr>
    <a:masterClrMapping/>
  </p:clrMapOvr>
  <p:timing>
    <p:tnLst>
      <p:par>
        <p:cTn xmlns:p14="http://schemas.microsoft.com/office/powerpoint/2010/mai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Storytelling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9094" y="413812"/>
            <a:ext cx="8352156" cy="76575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9094" y="1798608"/>
            <a:ext cx="7620418" cy="2741248"/>
          </a:xfrm>
        </p:spPr>
        <p:txBody>
          <a:bodyPr/>
          <a:lstStyle>
            <a:lvl1pPr>
              <a:defRPr sz="2100">
                <a:solidFill>
                  <a:schemeClr val="tx2"/>
                </a:solidFill>
              </a:defRPr>
            </a:lvl1pPr>
            <a:lvl2pPr marL="212773" indent="-197334">
              <a:defRPr sz="2100"/>
            </a:lvl2pPr>
          </a:lstStyle>
          <a:p>
            <a:pPr lvl="0"/>
            <a:r>
              <a:rPr lang="en-US" smtClean="0"/>
              <a:t>Click to edit Master text styles</a:t>
            </a:r>
          </a:p>
          <a:p>
            <a:pPr lvl="1"/>
            <a:r>
              <a:rPr lang="en-US" smtClean="0"/>
              <a:t>Second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516743759"/>
      </p:ext>
    </p:extLst>
  </p:cSld>
  <p:clrMapOvr>
    <a:masterClrMapping/>
  </p:clrMapOvr>
  <p:timing>
    <p:tnLst>
      <p:par>
        <p:cTn xmlns:p14="http://schemas.microsoft.com/office/powerpoint/2010/mai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4056" y="1220759"/>
            <a:ext cx="7615463" cy="32601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680309838"/>
      </p:ext>
    </p:extLst>
  </p:cSld>
  <p:clrMapOvr>
    <a:masterClrMapping/>
  </p:clrMapOvr>
  <p:timing>
    <p:tnLst>
      <p:par>
        <p:cTn xmlns:p14="http://schemas.microsoft.com/office/powerpoint/2010/mai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Big Tit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8697" y="401237"/>
            <a:ext cx="8312573" cy="1186866"/>
          </a:xfrm>
        </p:spPr>
        <p:txBody>
          <a:bodyPr/>
          <a:lstStyle>
            <a:lvl1pPr>
              <a:lnSpc>
                <a:spcPct val="85000"/>
              </a:lnSpc>
              <a:defRPr sz="4500"/>
            </a:lvl1pPr>
          </a:lstStyle>
          <a:p>
            <a:r>
              <a:rPr lang="en-US" dirty="0" err="1" smtClean="0"/>
              <a:t>PClick</a:t>
            </a:r>
            <a:r>
              <a:rPr lang="en-US" dirty="0" smtClean="0"/>
              <a:t> to edit Master title style</a:t>
            </a:r>
            <a:endParaRPr lang="en-US" dirty="0"/>
          </a:p>
        </p:txBody>
      </p:sp>
      <p:sp>
        <p:nvSpPr>
          <p:cNvPr id="3" name="Content Placeholder 2"/>
          <p:cNvSpPr>
            <a:spLocks noGrp="1"/>
          </p:cNvSpPr>
          <p:nvPr>
            <p:ph idx="1"/>
          </p:nvPr>
        </p:nvSpPr>
        <p:spPr>
          <a:xfrm>
            <a:off x="384056" y="1828802"/>
            <a:ext cx="7615463" cy="2690619"/>
          </a:xfrm>
        </p:spPr>
        <p:txBody>
          <a:bodyPr/>
          <a:lstStyle>
            <a:lvl1pPr>
              <a:defRPr>
                <a:solidFill>
                  <a:schemeClr val="tx2"/>
                </a:solidFill>
              </a:defRPr>
            </a:lvl1pPr>
            <a:lvl4pPr>
              <a:defRPr sz="12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6695320"/>
      </p:ext>
    </p:extLst>
  </p:cSld>
  <p:clrMapOvr>
    <a:masterClrMapping/>
  </p:clrMapOvr>
  <p:timing>
    <p:tnLst>
      <p:par>
        <p:cTn xmlns:p14="http://schemas.microsoft.com/office/powerpoint/2010/mai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Text Heav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91668" y="1243260"/>
            <a:ext cx="7607844" cy="3243263"/>
          </a:xfrm>
        </p:spPr>
        <p:txBody>
          <a:bodyPr vert="horz" lIns="0" tIns="0" rIns="0" bIns="0" rtlCol="0">
            <a:noAutofit/>
          </a:bodyPr>
          <a:lstStyle>
            <a:lvl1pPr>
              <a:spcAft>
                <a:spcPts val="0"/>
              </a:spcAft>
              <a:defRPr lang="en-US" sz="1500" dirty="0" smtClean="0"/>
            </a:lvl1pPr>
            <a:lvl2pPr marL="145024" indent="-136689">
              <a:defRPr lang="en-US" dirty="0" smtClean="0"/>
            </a:lvl2pPr>
            <a:lvl3pPr marL="299573" indent="-146215">
              <a:defRPr lang="en-US" sz="1400" dirty="0" smtClean="0"/>
            </a:lvl3pPr>
          </a:lstStyle>
          <a:p>
            <a:pPr lvl="0"/>
            <a:r>
              <a:rPr lang="en-US" smtClean="0"/>
              <a:t>Click to edit Master text styles</a:t>
            </a:r>
          </a:p>
          <a:p>
            <a:pPr lvl="1"/>
            <a:r>
              <a:rPr lang="en-US" smtClean="0"/>
              <a:t>Second level</a:t>
            </a:r>
          </a:p>
          <a:p>
            <a:pPr lvl="2"/>
            <a:r>
              <a:rPr lang="en-US" smtClean="0"/>
              <a:t>Third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143076584"/>
      </p:ext>
    </p:extLst>
  </p:cSld>
  <p:clrMapOvr>
    <a:masterClrMapping/>
  </p:clrMapOvr>
  <p:timing>
    <p:tnLst>
      <p:par>
        <p:cTn xmlns:p14="http://schemas.microsoft.com/office/powerpoint/2010/mai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Text Heavy 1-Line">
    <p:spTree>
      <p:nvGrpSpPr>
        <p:cNvPr id="1" name=""/>
        <p:cNvGrpSpPr/>
        <p:nvPr/>
      </p:nvGrpSpPr>
      <p:grpSpPr>
        <a:xfrm>
          <a:off x="0" y="0"/>
          <a:ext cx="0" cy="0"/>
          <a:chOff x="0" y="0"/>
          <a:chExt cx="0" cy="0"/>
        </a:xfrm>
      </p:grpSpPr>
      <p:sp>
        <p:nvSpPr>
          <p:cNvPr id="2" name="Title 1"/>
          <p:cNvSpPr>
            <a:spLocks noGrp="1"/>
          </p:cNvSpPr>
          <p:nvPr>
            <p:ph type="title"/>
          </p:nvPr>
        </p:nvSpPr>
        <p:spPr>
          <a:xfrm>
            <a:off x="379094" y="411564"/>
            <a:ext cx="8352156" cy="395815"/>
          </a:xfr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91668" y="810090"/>
            <a:ext cx="7607844" cy="3438859"/>
          </a:xfrm>
        </p:spPr>
        <p:txBody>
          <a:bodyPr vert="horz" lIns="0" tIns="0" rIns="0" bIns="0" rtlCol="0">
            <a:noAutofit/>
          </a:bodyPr>
          <a:lstStyle>
            <a:lvl1pPr>
              <a:spcAft>
                <a:spcPts val="0"/>
              </a:spcAft>
              <a:defRPr lang="en-US" sz="1500" dirty="0" smtClean="0"/>
            </a:lvl1pPr>
            <a:lvl2pPr marL="145024" indent="-136689">
              <a:defRPr lang="en-US" dirty="0" smtClean="0"/>
            </a:lvl2pPr>
            <a:lvl3pPr marL="299573" indent="-146215">
              <a:defRPr lang="en-US" sz="1400" dirty="0" smtClean="0"/>
            </a:lvl3pPr>
          </a:lstStyle>
          <a:p>
            <a:pPr lvl="0"/>
            <a:r>
              <a:rPr lang="en-US" smtClean="0"/>
              <a:t>Click to edit Master text styles</a:t>
            </a:r>
          </a:p>
          <a:p>
            <a:pPr lvl="1"/>
            <a:r>
              <a:rPr lang="en-US" smtClean="0"/>
              <a:t>Second level</a:t>
            </a:r>
          </a:p>
          <a:p>
            <a:pPr lvl="2"/>
            <a:r>
              <a:rPr lang="en-US" smtClean="0"/>
              <a:t>Third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548518520"/>
      </p:ext>
    </p:extLst>
  </p:cSld>
  <p:clrMapOvr>
    <a:masterClrMapping/>
  </p:clrMapOvr>
  <p:timing>
    <p:tnLst>
      <p:par>
        <p:cTn xmlns:p14="http://schemas.microsoft.com/office/powerpoint/2010/mai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91880" y="1242515"/>
            <a:ext cx="3896043" cy="3297340"/>
          </a:xfrm>
        </p:spPr>
        <p:txBody>
          <a:bodyPr vert="horz" lIns="0" tIns="0" rIns="0" bIns="0" rtlCol="0">
            <a:noAutofit/>
          </a:bodyPr>
          <a:lstStyle>
            <a:lvl1pPr>
              <a:spcBef>
                <a:spcPts val="750"/>
              </a:spcBef>
              <a:defRPr lang="en-US" sz="1500" dirty="0" smtClean="0"/>
            </a:lvl1pPr>
            <a:lvl2pPr>
              <a:spcBef>
                <a:spcPts val="600"/>
              </a:spcBef>
              <a:defRPr lang="en-US" sz="1400" dirty="0" smtClean="0"/>
            </a:lvl2pPr>
            <a:lvl3pPr>
              <a:spcBef>
                <a:spcPts val="450"/>
              </a:spcBef>
              <a:defRPr lang="en-US" sz="1200" dirty="0" smtClean="0"/>
            </a:lvl3pPr>
            <a:lvl4pPr>
              <a:spcBef>
                <a:spcPts val="300"/>
              </a:spcBef>
              <a:defRPr lang="en-US" sz="1100" dirty="0" smtClean="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half" idx="2"/>
          </p:nvPr>
        </p:nvSpPr>
        <p:spPr>
          <a:xfrm>
            <a:off x="4831080" y="1242515"/>
            <a:ext cx="3900170" cy="329734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9799549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391795" y="1225869"/>
            <a:ext cx="3904488" cy="279797"/>
          </a:xfrm>
        </p:spPr>
        <p:txBody>
          <a:bodyPr rIns="136926" anchor="b"/>
          <a:lstStyle>
            <a:lvl1pPr marL="0" indent="0">
              <a:buNone/>
              <a:defRPr sz="1800" b="1">
                <a:solidFill>
                  <a:schemeClr val="tx2"/>
                </a:solidFill>
              </a:defRPr>
            </a:lvl1pPr>
            <a:lvl2pPr marL="342316" indent="0">
              <a:buNone/>
              <a:defRPr sz="1500" b="1"/>
            </a:lvl2pPr>
            <a:lvl3pPr marL="684694" indent="0">
              <a:buNone/>
              <a:defRPr sz="1400" b="1"/>
            </a:lvl3pPr>
            <a:lvl4pPr marL="1027033" indent="0">
              <a:buNone/>
              <a:defRPr sz="1200" b="1"/>
            </a:lvl4pPr>
            <a:lvl5pPr marL="1369389" indent="0">
              <a:buNone/>
              <a:defRPr sz="1200" b="1"/>
            </a:lvl5pPr>
            <a:lvl6pPr marL="1711709" indent="0">
              <a:buNone/>
              <a:defRPr sz="1200" b="1"/>
            </a:lvl6pPr>
            <a:lvl7pPr marL="2054076" indent="0">
              <a:buNone/>
              <a:defRPr sz="1200" b="1"/>
            </a:lvl7pPr>
            <a:lvl8pPr marL="2396420" indent="0">
              <a:buNone/>
              <a:defRPr sz="1200" b="1"/>
            </a:lvl8pPr>
            <a:lvl9pPr marL="2738776" indent="0">
              <a:buNone/>
              <a:defRPr sz="1200" b="1"/>
            </a:lvl9pPr>
          </a:lstStyle>
          <a:p>
            <a:pPr lvl="0"/>
            <a:r>
              <a:rPr lang="en-US" dirty="0" err="1" smtClean="0"/>
              <a:t>PClick</a:t>
            </a:r>
            <a:r>
              <a:rPr lang="en-US" dirty="0" smtClean="0"/>
              <a:t> to edit Master text</a:t>
            </a:r>
          </a:p>
        </p:txBody>
      </p:sp>
      <p:sp>
        <p:nvSpPr>
          <p:cNvPr id="4" name="Content Placeholder 3"/>
          <p:cNvSpPr>
            <a:spLocks noGrp="1"/>
          </p:cNvSpPr>
          <p:nvPr>
            <p:ph sz="half" idx="2"/>
          </p:nvPr>
        </p:nvSpPr>
        <p:spPr>
          <a:xfrm>
            <a:off x="391795" y="1553742"/>
            <a:ext cx="3904488"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5" name="Text Placeholder 4"/>
          <p:cNvSpPr>
            <a:spLocks noGrp="1"/>
          </p:cNvSpPr>
          <p:nvPr>
            <p:ph type="body" sz="quarter" idx="3"/>
          </p:nvPr>
        </p:nvSpPr>
        <p:spPr>
          <a:xfrm>
            <a:off x="4831080" y="1225869"/>
            <a:ext cx="3900170" cy="279797"/>
          </a:xfrm>
        </p:spPr>
        <p:txBody>
          <a:bodyPr rIns="136926" anchor="b"/>
          <a:lstStyle>
            <a:lvl1pPr marL="0" indent="0">
              <a:buNone/>
              <a:defRPr sz="1800" b="1">
                <a:solidFill>
                  <a:schemeClr val="tx2"/>
                </a:solidFill>
              </a:defRPr>
            </a:lvl1pPr>
            <a:lvl2pPr marL="342316" indent="0">
              <a:buNone/>
              <a:defRPr sz="1500" b="1"/>
            </a:lvl2pPr>
            <a:lvl3pPr marL="684694" indent="0">
              <a:buNone/>
              <a:defRPr sz="1400" b="1"/>
            </a:lvl3pPr>
            <a:lvl4pPr marL="1027033" indent="0">
              <a:buNone/>
              <a:defRPr sz="1200" b="1"/>
            </a:lvl4pPr>
            <a:lvl5pPr marL="1369389" indent="0">
              <a:buNone/>
              <a:defRPr sz="1200" b="1"/>
            </a:lvl5pPr>
            <a:lvl6pPr marL="1711709" indent="0">
              <a:buNone/>
              <a:defRPr sz="1200" b="1"/>
            </a:lvl6pPr>
            <a:lvl7pPr marL="2054076" indent="0">
              <a:buNone/>
              <a:defRPr sz="1200" b="1"/>
            </a:lvl7pPr>
            <a:lvl8pPr marL="2396420" indent="0">
              <a:buNone/>
              <a:defRPr sz="1200" b="1"/>
            </a:lvl8pPr>
            <a:lvl9pPr marL="2738776"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831080" y="1553742"/>
            <a:ext cx="3900170"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26498763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0" y="1296591"/>
            <a:ext cx="4495800" cy="1563624"/>
          </a:xfrm>
          <a:solidFill>
            <a:schemeClr val="tx2"/>
          </a:solidFill>
        </p:spPr>
        <p:txBody>
          <a:bodyPr lIns="219106" tIns="89038" rIns="136926"/>
          <a:lstStyle>
            <a:lvl1pPr marL="159297" indent="0">
              <a:lnSpc>
                <a:spcPct val="100000"/>
              </a:lnSpc>
              <a:spcBef>
                <a:spcPts val="450"/>
              </a:spcBef>
              <a:spcAft>
                <a:spcPts val="150"/>
              </a:spcAft>
              <a:defRPr lang="en-US" sz="1500" dirty="0" smtClean="0">
                <a:solidFill>
                  <a:schemeClr val="bg1"/>
                </a:solidFill>
              </a:defRPr>
            </a:lvl1pPr>
            <a:lvl2pPr marL="285284" indent="-118868">
              <a:lnSpc>
                <a:spcPct val="100000"/>
              </a:lnSpc>
              <a:spcBef>
                <a:spcPts val="750"/>
              </a:spcBef>
              <a:defRPr lang="en-US" sz="1400" dirty="0" smtClean="0">
                <a:solidFill>
                  <a:schemeClr val="bg1"/>
                </a:solidFill>
              </a:defRPr>
            </a:lvl2pPr>
            <a:lvl3pPr marL="123607" indent="-123607">
              <a:defRPr lang="en-US" sz="1100" dirty="0" smtClean="0"/>
            </a:lvl3pPr>
            <a:lvl4pPr marL="233016" indent="-97476">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2" name="Content Placeholder 2"/>
          <p:cNvSpPr>
            <a:spLocks noGrp="1"/>
          </p:cNvSpPr>
          <p:nvPr>
            <p:ph sz="half" idx="13"/>
          </p:nvPr>
        </p:nvSpPr>
        <p:spPr>
          <a:xfrm>
            <a:off x="4644390" y="1296591"/>
            <a:ext cx="4498848" cy="1563624"/>
          </a:xfrm>
          <a:solidFill>
            <a:schemeClr val="tx2"/>
          </a:solidFill>
        </p:spPr>
        <p:txBody>
          <a:bodyPr lIns="219106" tIns="89038" rIns="136926"/>
          <a:lstStyle>
            <a:lvl1pPr marL="159297" indent="0">
              <a:lnSpc>
                <a:spcPct val="100000"/>
              </a:lnSpc>
              <a:spcBef>
                <a:spcPts val="450"/>
              </a:spcBef>
              <a:spcAft>
                <a:spcPts val="150"/>
              </a:spcAft>
              <a:defRPr lang="en-US" sz="1500" dirty="0" smtClean="0">
                <a:solidFill>
                  <a:schemeClr val="bg1"/>
                </a:solidFill>
              </a:defRPr>
            </a:lvl1pPr>
            <a:lvl2pPr marL="285284" indent="-118868">
              <a:lnSpc>
                <a:spcPct val="100000"/>
              </a:lnSpc>
              <a:spcBef>
                <a:spcPts val="750"/>
              </a:spcBef>
              <a:defRPr lang="en-US" sz="1400" dirty="0" smtClean="0">
                <a:solidFill>
                  <a:schemeClr val="bg1"/>
                </a:solidFill>
              </a:defRPr>
            </a:lvl2pPr>
            <a:lvl3pPr marL="123607" indent="-123607">
              <a:defRPr lang="en-US" sz="1100" dirty="0" smtClean="0"/>
            </a:lvl3pPr>
            <a:lvl4pPr marL="233016" indent="-97476">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13" name="Content Placeholder 2"/>
          <p:cNvSpPr>
            <a:spLocks noGrp="1"/>
          </p:cNvSpPr>
          <p:nvPr>
            <p:ph sz="half" idx="14"/>
          </p:nvPr>
        </p:nvSpPr>
        <p:spPr>
          <a:xfrm>
            <a:off x="0" y="2971647"/>
            <a:ext cx="4495800" cy="1563624"/>
          </a:xfrm>
          <a:solidFill>
            <a:schemeClr val="tx2"/>
          </a:solidFill>
        </p:spPr>
        <p:txBody>
          <a:bodyPr lIns="219106" tIns="89038" rIns="136926"/>
          <a:lstStyle>
            <a:lvl1pPr marL="159297" indent="0">
              <a:lnSpc>
                <a:spcPct val="100000"/>
              </a:lnSpc>
              <a:spcBef>
                <a:spcPts val="450"/>
              </a:spcBef>
              <a:spcAft>
                <a:spcPts val="150"/>
              </a:spcAft>
              <a:defRPr lang="en-US" sz="1500" dirty="0" smtClean="0">
                <a:solidFill>
                  <a:schemeClr val="bg1"/>
                </a:solidFill>
              </a:defRPr>
            </a:lvl1pPr>
            <a:lvl2pPr marL="285284" indent="-118868">
              <a:lnSpc>
                <a:spcPct val="100000"/>
              </a:lnSpc>
              <a:spcBef>
                <a:spcPts val="750"/>
              </a:spcBef>
              <a:defRPr lang="en-US" sz="1400" dirty="0" smtClean="0">
                <a:solidFill>
                  <a:schemeClr val="bg1"/>
                </a:solidFill>
              </a:defRPr>
            </a:lvl2pPr>
            <a:lvl3pPr marL="123607" indent="-123607">
              <a:defRPr lang="en-US" sz="1100" dirty="0" smtClean="0"/>
            </a:lvl3pPr>
            <a:lvl4pPr marL="233016" indent="-97476">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14" name="Content Placeholder 2"/>
          <p:cNvSpPr>
            <a:spLocks noGrp="1"/>
          </p:cNvSpPr>
          <p:nvPr>
            <p:ph sz="half" idx="15"/>
          </p:nvPr>
        </p:nvSpPr>
        <p:spPr>
          <a:xfrm>
            <a:off x="4644390" y="2971647"/>
            <a:ext cx="4498848" cy="1563624"/>
          </a:xfrm>
          <a:solidFill>
            <a:schemeClr val="tx2"/>
          </a:solidFill>
        </p:spPr>
        <p:txBody>
          <a:bodyPr lIns="219106" tIns="89038" rIns="136926"/>
          <a:lstStyle>
            <a:lvl1pPr marL="159297" indent="0">
              <a:lnSpc>
                <a:spcPct val="100000"/>
              </a:lnSpc>
              <a:spcBef>
                <a:spcPts val="450"/>
              </a:spcBef>
              <a:spcAft>
                <a:spcPts val="150"/>
              </a:spcAft>
              <a:defRPr lang="en-US" sz="1500" dirty="0" smtClean="0">
                <a:solidFill>
                  <a:schemeClr val="bg1"/>
                </a:solidFill>
              </a:defRPr>
            </a:lvl1pPr>
            <a:lvl2pPr marL="285284" indent="-118868">
              <a:lnSpc>
                <a:spcPct val="100000"/>
              </a:lnSpc>
              <a:spcBef>
                <a:spcPts val="750"/>
              </a:spcBef>
              <a:defRPr lang="en-US" sz="1400" dirty="0" smtClean="0">
                <a:solidFill>
                  <a:schemeClr val="bg1"/>
                </a:solidFill>
              </a:defRPr>
            </a:lvl2pPr>
            <a:lvl3pPr marL="123607" indent="-123607">
              <a:defRPr lang="en-US" sz="1100" dirty="0" smtClean="0"/>
            </a:lvl3pPr>
            <a:lvl4pPr marL="233016" indent="-97476">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8565308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ertical 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12752" y="1296651"/>
            <a:ext cx="1965960" cy="3243263"/>
          </a:xfrm>
          <a:solidFill>
            <a:schemeClr val="tx2"/>
          </a:solidFill>
        </p:spPr>
        <p:txBody>
          <a:bodyPr lIns="136926" tIns="102695" rIns="136926"/>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07" indent="-123607">
              <a:defRPr lang="en-US" sz="1100" dirty="0" smtClean="0"/>
            </a:lvl3pPr>
            <a:lvl4pPr marL="233016" indent="-97476">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63" tIns="34232" rIns="68463" bIns="34232"/>
          <a:lstStyle/>
          <a:p>
            <a:pPr defTabSz="684694"/>
            <a:r>
              <a:rPr lang="en-US" sz="1400" smtClean="0">
                <a:solidFill>
                  <a:srgbClr val="575757"/>
                </a:solidFill>
                <a:latin typeface="GE Inspira Pitch"/>
              </a:rPr>
              <a:t>Title or Job Numbr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6" name="Content Placeholder 2"/>
          <p:cNvSpPr>
            <a:spLocks noGrp="1"/>
          </p:cNvSpPr>
          <p:nvPr>
            <p:ph sz="half" idx="13"/>
          </p:nvPr>
        </p:nvSpPr>
        <p:spPr>
          <a:xfrm>
            <a:off x="2529841" y="1296651"/>
            <a:ext cx="1965960" cy="3243263"/>
          </a:xfrm>
          <a:solidFill>
            <a:schemeClr val="tx2"/>
          </a:solidFill>
        </p:spPr>
        <p:txBody>
          <a:bodyPr lIns="136926" tIns="102695" rIns="136926"/>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07" indent="-123607">
              <a:defRPr lang="en-US" sz="1100" dirty="0" smtClean="0"/>
            </a:lvl3pPr>
            <a:lvl4pPr marL="233016" indent="-97476">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20" name="Content Placeholder 2"/>
          <p:cNvSpPr>
            <a:spLocks noGrp="1"/>
          </p:cNvSpPr>
          <p:nvPr>
            <p:ph sz="half" idx="14"/>
          </p:nvPr>
        </p:nvSpPr>
        <p:spPr>
          <a:xfrm>
            <a:off x="4644391" y="1296651"/>
            <a:ext cx="1965960" cy="3243263"/>
          </a:xfrm>
          <a:solidFill>
            <a:schemeClr val="tx2"/>
          </a:solidFill>
        </p:spPr>
        <p:txBody>
          <a:bodyPr lIns="136926" tIns="102695" rIns="136926"/>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07" indent="-123607">
              <a:defRPr lang="en-US" sz="1100" dirty="0" smtClean="0"/>
            </a:lvl3pPr>
            <a:lvl4pPr marL="233016" indent="-97476">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22" name="Content Placeholder 2"/>
          <p:cNvSpPr>
            <a:spLocks noGrp="1"/>
          </p:cNvSpPr>
          <p:nvPr>
            <p:ph sz="half" idx="15"/>
          </p:nvPr>
        </p:nvSpPr>
        <p:spPr>
          <a:xfrm>
            <a:off x="6758940" y="1296651"/>
            <a:ext cx="1965960" cy="3243263"/>
          </a:xfrm>
          <a:solidFill>
            <a:schemeClr val="tx2"/>
          </a:solidFill>
        </p:spPr>
        <p:txBody>
          <a:bodyPr lIns="136926" tIns="102695" rIns="136926"/>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07" indent="-123607">
              <a:defRPr lang="en-US" sz="1100" dirty="0" smtClean="0"/>
            </a:lvl3pPr>
            <a:lvl4pPr marL="233016" indent="-97476">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839815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330"/>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094" indent="0" algn="ctr">
              <a:buNone/>
              <a:defRPr>
                <a:solidFill>
                  <a:schemeClr val="tx1">
                    <a:tint val="75000"/>
                  </a:schemeClr>
                </a:solidFill>
              </a:defRPr>
            </a:lvl2pPr>
            <a:lvl3pPr marL="684267" indent="0" algn="ctr">
              <a:buNone/>
              <a:defRPr>
                <a:solidFill>
                  <a:schemeClr val="tx1">
                    <a:tint val="75000"/>
                  </a:schemeClr>
                </a:solidFill>
              </a:defRPr>
            </a:lvl3pPr>
            <a:lvl4pPr marL="1026388" indent="0" algn="ctr">
              <a:buNone/>
              <a:defRPr>
                <a:solidFill>
                  <a:schemeClr val="tx1">
                    <a:tint val="75000"/>
                  </a:schemeClr>
                </a:solidFill>
              </a:defRPr>
            </a:lvl4pPr>
            <a:lvl5pPr marL="1368534" indent="0" algn="ctr">
              <a:buNone/>
              <a:defRPr>
                <a:solidFill>
                  <a:schemeClr val="tx1">
                    <a:tint val="75000"/>
                  </a:schemeClr>
                </a:solidFill>
              </a:defRPr>
            </a:lvl5pPr>
            <a:lvl6pPr marL="1710630" indent="0" algn="ctr">
              <a:buNone/>
              <a:defRPr>
                <a:solidFill>
                  <a:schemeClr val="tx1">
                    <a:tint val="75000"/>
                  </a:schemeClr>
                </a:solidFill>
              </a:defRPr>
            </a:lvl6pPr>
            <a:lvl7pPr marL="2052794" indent="0" algn="ctr">
              <a:buNone/>
              <a:defRPr>
                <a:solidFill>
                  <a:schemeClr val="tx1">
                    <a:tint val="75000"/>
                  </a:schemeClr>
                </a:solidFill>
              </a:defRPr>
            </a:lvl7pPr>
            <a:lvl8pPr marL="2394920" indent="0" algn="ctr">
              <a:buNone/>
              <a:defRPr>
                <a:solidFill>
                  <a:schemeClr val="tx1">
                    <a:tint val="75000"/>
                  </a:schemeClr>
                </a:solidFill>
              </a:defRPr>
            </a:lvl8pPr>
            <a:lvl9pPr marL="2737065"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79" y="4631332"/>
            <a:ext cx="2069797" cy="253916"/>
          </a:xfrm>
          <a:prstGeom prst="rect">
            <a:avLst/>
          </a:prstGeom>
          <a:noFill/>
        </p:spPr>
        <p:txBody>
          <a:bodyPr wrap="none" lIns="0" tIns="0" rIns="0" bIns="0" rtlCol="0" anchor="b" anchorCtr="0">
            <a:noAutofit/>
          </a:bodyPr>
          <a:lstStyle/>
          <a:p>
            <a:pPr defTabSz="684267"/>
            <a:r>
              <a:rPr lang="en-US" sz="1200" b="1" dirty="0">
                <a:solidFill>
                  <a:srgbClr val="005CB9"/>
                </a:solidFill>
                <a:latin typeface="GE Inspira Pitch"/>
              </a:rPr>
              <a:t>Imagination at work</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22628" y="1"/>
            <a:ext cx="3221481" cy="2468204"/>
          </a:xfrm>
          <a:prstGeom prst="rect">
            <a:avLst/>
          </a:prstGeom>
        </p:spPr>
      </p:pic>
    </p:spTree>
    <p:extLst>
      <p:ext uri="{BB962C8B-B14F-4D97-AF65-F5344CB8AC3E}">
        <p14:creationId xmlns:p14="http://schemas.microsoft.com/office/powerpoint/2010/main" val="338415786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Quadra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0" y="1295854"/>
            <a:ext cx="4498848" cy="308610"/>
          </a:xfrm>
          <a:solidFill>
            <a:schemeClr val="bg2"/>
          </a:solidFill>
        </p:spPr>
        <p:txBody>
          <a:bodyPr lIns="82179" rIns="136926" bIns="20535" anchor="ctr"/>
          <a:lstStyle>
            <a:lvl1pPr marL="298382" indent="0">
              <a:spcBef>
                <a:spcPts val="0"/>
              </a:spcBef>
              <a:buNone/>
              <a:defRPr sz="1400" b="0">
                <a:solidFill>
                  <a:schemeClr val="tx1"/>
                </a:solidFill>
              </a:defRPr>
            </a:lvl1pPr>
            <a:lvl2pPr marL="342316" indent="0">
              <a:buNone/>
              <a:defRPr sz="1500" b="1"/>
            </a:lvl2pPr>
            <a:lvl3pPr marL="684694" indent="0">
              <a:buNone/>
              <a:defRPr sz="1400" b="1"/>
            </a:lvl3pPr>
            <a:lvl4pPr marL="1027033" indent="0">
              <a:buNone/>
              <a:defRPr sz="1200" b="1"/>
            </a:lvl4pPr>
            <a:lvl5pPr marL="1369389" indent="0">
              <a:buNone/>
              <a:defRPr sz="1200" b="1"/>
            </a:lvl5pPr>
            <a:lvl6pPr marL="1711709" indent="0">
              <a:buNone/>
              <a:defRPr sz="1200" b="1"/>
            </a:lvl6pPr>
            <a:lvl7pPr marL="2054076" indent="0">
              <a:buNone/>
              <a:defRPr sz="1200" b="1"/>
            </a:lvl7pPr>
            <a:lvl8pPr marL="2396420" indent="0">
              <a:buNone/>
              <a:defRPr sz="1200" b="1"/>
            </a:lvl8pPr>
            <a:lvl9pPr marL="273877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97510" y="1697639"/>
            <a:ext cx="3890328" cy="1144494"/>
          </a:xfrm>
        </p:spPr>
        <p:txBody>
          <a:bodyPr vert="horz" lIns="0" tIns="0" rIns="136926" bIns="0" rtlCol="0">
            <a:noAutofit/>
          </a:bodyPr>
          <a:lstStyle>
            <a:lvl1pPr>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
        <p:nvSpPr>
          <p:cNvPr id="5" name="Text Placeholder 4"/>
          <p:cNvSpPr>
            <a:spLocks noGrp="1"/>
          </p:cNvSpPr>
          <p:nvPr>
            <p:ph type="body" sz="quarter" idx="3"/>
          </p:nvPr>
        </p:nvSpPr>
        <p:spPr>
          <a:xfrm>
            <a:off x="4644390" y="1295854"/>
            <a:ext cx="4498848" cy="308610"/>
          </a:xfrm>
          <a:solidFill>
            <a:schemeClr val="bg2"/>
          </a:solidFill>
        </p:spPr>
        <p:txBody>
          <a:bodyPr lIns="82179" rIns="136926" bIns="20535" anchor="ctr"/>
          <a:lstStyle>
            <a:lvl1pPr marL="136689" indent="0">
              <a:spcBef>
                <a:spcPts val="0"/>
              </a:spcBef>
              <a:buNone/>
              <a:tabLst/>
              <a:defRPr sz="1400" b="0">
                <a:solidFill>
                  <a:schemeClr val="tx1"/>
                </a:solidFill>
              </a:defRPr>
            </a:lvl1pPr>
            <a:lvl2pPr marL="342316" indent="0">
              <a:buNone/>
              <a:defRPr sz="1500" b="1"/>
            </a:lvl2pPr>
            <a:lvl3pPr marL="684694" indent="0">
              <a:buNone/>
              <a:defRPr sz="1400" b="1"/>
            </a:lvl3pPr>
            <a:lvl4pPr marL="1027033" indent="0">
              <a:buNone/>
              <a:defRPr sz="1200" b="1"/>
            </a:lvl4pPr>
            <a:lvl5pPr marL="1369389" indent="0">
              <a:buNone/>
              <a:defRPr sz="1200" b="1"/>
            </a:lvl5pPr>
            <a:lvl6pPr marL="1711709" indent="0">
              <a:buNone/>
              <a:defRPr sz="1200" b="1"/>
            </a:lvl6pPr>
            <a:lvl7pPr marL="2054076" indent="0">
              <a:buNone/>
              <a:defRPr sz="1200" b="1"/>
            </a:lvl7pPr>
            <a:lvl8pPr marL="2396420" indent="0">
              <a:buNone/>
              <a:defRPr sz="1200" b="1"/>
            </a:lvl8pPr>
            <a:lvl9pPr marL="2738776"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826538" y="1697639"/>
            <a:ext cx="3895344" cy="1144494"/>
          </a:xfrm>
        </p:spPr>
        <p:txBody>
          <a:bodyPr vert="horz" lIns="0" tIns="0" rIns="136926"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24" name="Text Placeholder 4"/>
          <p:cNvSpPr>
            <a:spLocks noGrp="1"/>
          </p:cNvSpPr>
          <p:nvPr>
            <p:ph type="body" sz="quarter" idx="14"/>
          </p:nvPr>
        </p:nvSpPr>
        <p:spPr>
          <a:xfrm>
            <a:off x="0" y="2993575"/>
            <a:ext cx="4498848" cy="308610"/>
          </a:xfrm>
          <a:solidFill>
            <a:schemeClr val="bg2"/>
          </a:solidFill>
        </p:spPr>
        <p:txBody>
          <a:bodyPr lIns="82179" rIns="136926" bIns="20535" anchor="ctr"/>
          <a:lstStyle>
            <a:lvl1pPr marL="299573" indent="0">
              <a:spcBef>
                <a:spcPts val="0"/>
              </a:spcBef>
              <a:buNone/>
              <a:tabLst/>
              <a:defRPr sz="1400" b="0">
                <a:solidFill>
                  <a:schemeClr val="tx1"/>
                </a:solidFill>
              </a:defRPr>
            </a:lvl1pPr>
            <a:lvl2pPr marL="342316" indent="0">
              <a:buNone/>
              <a:defRPr sz="1500" b="1"/>
            </a:lvl2pPr>
            <a:lvl3pPr marL="684694" indent="0">
              <a:buNone/>
              <a:defRPr sz="1400" b="1"/>
            </a:lvl3pPr>
            <a:lvl4pPr marL="1027033" indent="0">
              <a:buNone/>
              <a:defRPr sz="1200" b="1"/>
            </a:lvl4pPr>
            <a:lvl5pPr marL="1369389" indent="0">
              <a:buNone/>
              <a:defRPr sz="1200" b="1"/>
            </a:lvl5pPr>
            <a:lvl6pPr marL="1711709" indent="0">
              <a:buNone/>
              <a:defRPr sz="1200" b="1"/>
            </a:lvl6pPr>
            <a:lvl7pPr marL="2054076" indent="0">
              <a:buNone/>
              <a:defRPr sz="1200" b="1"/>
            </a:lvl7pPr>
            <a:lvl8pPr marL="2396420" indent="0">
              <a:buNone/>
              <a:defRPr sz="1200" b="1"/>
            </a:lvl8pPr>
            <a:lvl9pPr marL="2738776" indent="0">
              <a:buNone/>
              <a:defRPr sz="1200" b="1"/>
            </a:lvl9pPr>
          </a:lstStyle>
          <a:p>
            <a:pPr lvl="0"/>
            <a:r>
              <a:rPr lang="en-US" smtClean="0"/>
              <a:t>Click to edit Master text styles</a:t>
            </a:r>
          </a:p>
        </p:txBody>
      </p:sp>
      <p:sp>
        <p:nvSpPr>
          <p:cNvPr id="25" name="Content Placeholder 5"/>
          <p:cNvSpPr>
            <a:spLocks noGrp="1"/>
          </p:cNvSpPr>
          <p:nvPr>
            <p:ph sz="quarter" idx="15"/>
          </p:nvPr>
        </p:nvSpPr>
        <p:spPr>
          <a:xfrm>
            <a:off x="397512" y="3395360"/>
            <a:ext cx="3890328" cy="1144494"/>
          </a:xfrm>
        </p:spPr>
        <p:txBody>
          <a:bodyPr vert="horz" lIns="0" tIns="0" rIns="136926"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
        <p:nvSpPr>
          <p:cNvPr id="26" name="Text Placeholder 4"/>
          <p:cNvSpPr>
            <a:spLocks noGrp="1"/>
          </p:cNvSpPr>
          <p:nvPr>
            <p:ph type="body" sz="quarter" idx="16"/>
          </p:nvPr>
        </p:nvSpPr>
        <p:spPr>
          <a:xfrm>
            <a:off x="4644390" y="2993575"/>
            <a:ext cx="4498848" cy="308610"/>
          </a:xfrm>
          <a:solidFill>
            <a:schemeClr val="bg2"/>
          </a:solidFill>
        </p:spPr>
        <p:txBody>
          <a:bodyPr lIns="82179" rIns="136926" bIns="20535" anchor="ctr"/>
          <a:lstStyle>
            <a:lvl1pPr marL="135497" indent="0">
              <a:spcBef>
                <a:spcPts val="0"/>
              </a:spcBef>
              <a:buNone/>
              <a:tabLst/>
              <a:defRPr sz="1400" b="0">
                <a:solidFill>
                  <a:schemeClr val="tx1"/>
                </a:solidFill>
              </a:defRPr>
            </a:lvl1pPr>
            <a:lvl2pPr marL="342316" indent="0">
              <a:buNone/>
              <a:defRPr sz="1500" b="1"/>
            </a:lvl2pPr>
            <a:lvl3pPr marL="684694" indent="0">
              <a:buNone/>
              <a:defRPr sz="1400" b="1"/>
            </a:lvl3pPr>
            <a:lvl4pPr marL="1027033" indent="0">
              <a:buNone/>
              <a:defRPr sz="1200" b="1"/>
            </a:lvl4pPr>
            <a:lvl5pPr marL="1369389" indent="0">
              <a:buNone/>
              <a:defRPr sz="1200" b="1"/>
            </a:lvl5pPr>
            <a:lvl6pPr marL="1711709" indent="0">
              <a:buNone/>
              <a:defRPr sz="1200" b="1"/>
            </a:lvl6pPr>
            <a:lvl7pPr marL="2054076" indent="0">
              <a:buNone/>
              <a:defRPr sz="1200" b="1"/>
            </a:lvl7pPr>
            <a:lvl8pPr marL="2396420" indent="0">
              <a:buNone/>
              <a:defRPr sz="1200" b="1"/>
            </a:lvl8pPr>
            <a:lvl9pPr marL="2738776" indent="0">
              <a:buNone/>
              <a:defRPr sz="1200" b="1"/>
            </a:lvl9pPr>
          </a:lstStyle>
          <a:p>
            <a:pPr lvl="0"/>
            <a:r>
              <a:rPr lang="en-US" smtClean="0"/>
              <a:t>Click to edit Master text styles</a:t>
            </a:r>
          </a:p>
        </p:txBody>
      </p:sp>
      <p:sp>
        <p:nvSpPr>
          <p:cNvPr id="27" name="Content Placeholder 5"/>
          <p:cNvSpPr>
            <a:spLocks noGrp="1"/>
          </p:cNvSpPr>
          <p:nvPr>
            <p:ph sz="quarter" idx="17"/>
          </p:nvPr>
        </p:nvSpPr>
        <p:spPr>
          <a:xfrm>
            <a:off x="4826538" y="3395360"/>
            <a:ext cx="3895344" cy="1144494"/>
          </a:xfrm>
        </p:spPr>
        <p:txBody>
          <a:bodyPr vert="horz" lIns="0" tIns="0" rIns="136926"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Tree>
    <p:extLst>
      <p:ext uri="{BB962C8B-B14F-4D97-AF65-F5344CB8AC3E}">
        <p14:creationId xmlns:p14="http://schemas.microsoft.com/office/powerpoint/2010/main" val="194337116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Chart Placeholder 6"/>
          <p:cNvSpPr>
            <a:spLocks noGrp="1"/>
          </p:cNvSpPr>
          <p:nvPr>
            <p:ph type="chart" sz="quarter" idx="13"/>
          </p:nvPr>
        </p:nvSpPr>
        <p:spPr>
          <a:xfrm>
            <a:off x="412751" y="1433512"/>
            <a:ext cx="7586762" cy="2852738"/>
          </a:xfrm>
        </p:spPr>
        <p:txBody>
          <a:bodyPr anchor="ctr"/>
          <a:lstStyle>
            <a:lvl1pPr algn="ctr">
              <a:defRPr/>
            </a:lvl1pPr>
          </a:lstStyle>
          <a:p>
            <a:r>
              <a:rPr lang="en-US" smtClean="0"/>
              <a:t>Click icon to add chart</a:t>
            </a:r>
            <a:endParaRPr lang="en-US"/>
          </a:p>
        </p:txBody>
      </p:sp>
    </p:spTree>
    <p:extLst>
      <p:ext uri="{BB962C8B-B14F-4D97-AF65-F5344CB8AC3E}">
        <p14:creationId xmlns:p14="http://schemas.microsoft.com/office/powerpoint/2010/main" val="36066724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Table Placeholder 6"/>
          <p:cNvSpPr>
            <a:spLocks noGrp="1"/>
          </p:cNvSpPr>
          <p:nvPr>
            <p:ph type="tbl" sz="quarter" idx="13"/>
          </p:nvPr>
        </p:nvSpPr>
        <p:spPr>
          <a:xfrm>
            <a:off x="412751" y="1296651"/>
            <a:ext cx="7586762" cy="3243263"/>
          </a:xfrm>
        </p:spPr>
        <p:txBody>
          <a:bodyPr anchor="ctr"/>
          <a:lstStyle>
            <a:lvl1pPr algn="ctr">
              <a:defRPr/>
            </a:lvl1pPr>
          </a:lstStyle>
          <a:p>
            <a:r>
              <a:rPr lang="en-US" smtClean="0"/>
              <a:t>Click icon to add table</a:t>
            </a:r>
            <a:endParaRPr lang="en-US" dirty="0"/>
          </a:p>
        </p:txBody>
      </p:sp>
    </p:spTree>
    <p:extLst>
      <p:ext uri="{BB962C8B-B14F-4D97-AF65-F5344CB8AC3E}">
        <p14:creationId xmlns:p14="http://schemas.microsoft.com/office/powerpoint/2010/main" val="232759513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172909565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402458889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Half Text - Half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41900" y="1241583"/>
            <a:ext cx="3689350" cy="329827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1" name="Picture Placeholder 10"/>
          <p:cNvSpPr>
            <a:spLocks noGrp="1"/>
          </p:cNvSpPr>
          <p:nvPr>
            <p:ph type="pic" sz="quarter" idx="13" hasCustomPrompt="1"/>
          </p:nvPr>
        </p:nvSpPr>
        <p:spPr>
          <a:xfrm>
            <a:off x="1" y="1296651"/>
            <a:ext cx="451485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Tree>
    <p:extLst>
      <p:ext uri="{BB962C8B-B14F-4D97-AF65-F5344CB8AC3E}">
        <p14:creationId xmlns:p14="http://schemas.microsoft.com/office/powerpoint/2010/main" val="146844258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Image w/ Title &amp; Footer">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651"/>
            <a:ext cx="914400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a:xfrm>
            <a:off x="379094" y="411481"/>
            <a:ext cx="8352156" cy="765752"/>
          </a:xfrm>
        </p:spPr>
        <p:txBody>
          <a:bodyPr/>
          <a:lstStyle/>
          <a:p>
            <a:r>
              <a:rPr lang="en-US" smtClean="0"/>
              <a:t>Click to edit Master title style</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
        <p:nvSpPr>
          <p:cNvPr id="9" name="Text Placeholder 8"/>
          <p:cNvSpPr>
            <a:spLocks noGrp="1"/>
          </p:cNvSpPr>
          <p:nvPr>
            <p:ph type="body" sz="quarter" idx="14" hasCustomPrompt="1"/>
          </p:nvPr>
        </p:nvSpPr>
        <p:spPr bwMode="gray">
          <a:xfrm>
            <a:off x="379094" y="1346054"/>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Tree>
    <p:extLst>
      <p:ext uri="{BB962C8B-B14F-4D97-AF65-F5344CB8AC3E}">
        <p14:creationId xmlns:p14="http://schemas.microsoft.com/office/powerpoint/2010/main" val="107339981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Image w/ Titl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593"/>
            <a:ext cx="9144000" cy="3846909"/>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9" name="Text Placeholder 8"/>
          <p:cNvSpPr>
            <a:spLocks noGrp="1"/>
          </p:cNvSpPr>
          <p:nvPr>
            <p:ph type="body" sz="quarter" idx="14" hasCustomPrompt="1"/>
          </p:nvPr>
        </p:nvSpPr>
        <p:spPr bwMode="gray">
          <a:xfrm>
            <a:off x="384049" y="1344170"/>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
        <p:nvSpPr>
          <p:cNvPr id="8" name="TextBox 7"/>
          <p:cNvSpPr txBox="1"/>
          <p:nvPr userDrawn="1"/>
        </p:nvSpPr>
        <p:spPr>
          <a:xfrm>
            <a:off x="5398521" y="4658479"/>
            <a:ext cx="2833485" cy="207749"/>
          </a:xfrm>
          <a:prstGeom prst="rect">
            <a:avLst/>
          </a:prstGeom>
          <a:noFill/>
        </p:spPr>
        <p:txBody>
          <a:bodyPr wrap="square" lIns="0" tIns="0" rIns="0" bIns="0" rtlCol="0" anchor="b">
            <a:noAutofit/>
          </a:bodyPr>
          <a:lstStyle/>
          <a:p>
            <a:pPr defTabSz="684694"/>
            <a:r>
              <a:rPr lang="en-US" sz="700" dirty="0">
                <a:solidFill>
                  <a:prstClr val="white"/>
                </a:solidFill>
                <a:latin typeface="GE Inspira Pitch"/>
              </a:rPr>
              <a:t>See tutorial regarding confidentiality disclosures. Delete if not needed.</a:t>
            </a:r>
          </a:p>
        </p:txBody>
      </p:sp>
    </p:spTree>
    <p:extLst>
      <p:ext uri="{BB962C8B-B14F-4D97-AF65-F5344CB8AC3E}">
        <p14:creationId xmlns:p14="http://schemas.microsoft.com/office/powerpoint/2010/main" val="68395633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6" name="TextBox 5"/>
          <p:cNvSpPr txBox="1"/>
          <p:nvPr userDrawn="1"/>
        </p:nvSpPr>
        <p:spPr>
          <a:xfrm>
            <a:off x="5398521" y="4658479"/>
            <a:ext cx="2833485" cy="207749"/>
          </a:xfrm>
          <a:prstGeom prst="rect">
            <a:avLst/>
          </a:prstGeom>
          <a:noFill/>
        </p:spPr>
        <p:txBody>
          <a:bodyPr wrap="square" lIns="0" tIns="0" rIns="0" bIns="0" rtlCol="0" anchor="b">
            <a:noAutofit/>
          </a:bodyPr>
          <a:lstStyle/>
          <a:p>
            <a:pPr defTabSz="684694"/>
            <a:r>
              <a:rPr lang="en-US" sz="700" dirty="0">
                <a:solidFill>
                  <a:prstClr val="white"/>
                </a:solidFill>
                <a:latin typeface="GE Inspira Pitch"/>
              </a:rPr>
              <a:t>See tutorial regarding confidentiality disclosures. Delete if not needed.</a:t>
            </a:r>
          </a:p>
        </p:txBody>
      </p:sp>
    </p:spTree>
    <p:extLst>
      <p:ext uri="{BB962C8B-B14F-4D97-AF65-F5344CB8AC3E}">
        <p14:creationId xmlns:p14="http://schemas.microsoft.com/office/powerpoint/2010/main" val="325971097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ull Image Top">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
            <a:ext cx="9144000" cy="4539854"/>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713447903"/>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330"/>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094" indent="0" algn="ctr">
              <a:buNone/>
              <a:defRPr>
                <a:solidFill>
                  <a:schemeClr val="tx1">
                    <a:tint val="75000"/>
                  </a:schemeClr>
                </a:solidFill>
              </a:defRPr>
            </a:lvl2pPr>
            <a:lvl3pPr marL="684267" indent="0" algn="ctr">
              <a:buNone/>
              <a:defRPr>
                <a:solidFill>
                  <a:schemeClr val="tx1">
                    <a:tint val="75000"/>
                  </a:schemeClr>
                </a:solidFill>
              </a:defRPr>
            </a:lvl3pPr>
            <a:lvl4pPr marL="1026388" indent="0" algn="ctr">
              <a:buNone/>
              <a:defRPr>
                <a:solidFill>
                  <a:schemeClr val="tx1">
                    <a:tint val="75000"/>
                  </a:schemeClr>
                </a:solidFill>
              </a:defRPr>
            </a:lvl4pPr>
            <a:lvl5pPr marL="1368534" indent="0" algn="ctr">
              <a:buNone/>
              <a:defRPr>
                <a:solidFill>
                  <a:schemeClr val="tx1">
                    <a:tint val="75000"/>
                  </a:schemeClr>
                </a:solidFill>
              </a:defRPr>
            </a:lvl5pPr>
            <a:lvl6pPr marL="1710630" indent="0" algn="ctr">
              <a:buNone/>
              <a:defRPr>
                <a:solidFill>
                  <a:schemeClr val="tx1">
                    <a:tint val="75000"/>
                  </a:schemeClr>
                </a:solidFill>
              </a:defRPr>
            </a:lvl6pPr>
            <a:lvl7pPr marL="2052794" indent="0" algn="ctr">
              <a:buNone/>
              <a:defRPr>
                <a:solidFill>
                  <a:schemeClr val="tx1">
                    <a:tint val="75000"/>
                  </a:schemeClr>
                </a:solidFill>
              </a:defRPr>
            </a:lvl7pPr>
            <a:lvl8pPr marL="2394920" indent="0" algn="ctr">
              <a:buNone/>
              <a:defRPr>
                <a:solidFill>
                  <a:schemeClr val="tx1">
                    <a:tint val="75000"/>
                  </a:schemeClr>
                </a:solidFill>
              </a:defRPr>
            </a:lvl8pPr>
            <a:lvl9pPr marL="2737065"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79" y="4631332"/>
            <a:ext cx="2069797" cy="253916"/>
          </a:xfrm>
          <a:prstGeom prst="rect">
            <a:avLst/>
          </a:prstGeom>
          <a:noFill/>
        </p:spPr>
        <p:txBody>
          <a:bodyPr wrap="none" lIns="0" tIns="0" rIns="0" bIns="0" rtlCol="0" anchor="b" anchorCtr="0">
            <a:noAutofit/>
          </a:bodyPr>
          <a:lstStyle/>
          <a:p>
            <a:pPr defTabSz="684267"/>
            <a:r>
              <a:rPr lang="en-US" sz="1200" b="1" dirty="0">
                <a:solidFill>
                  <a:srgbClr val="005CB9"/>
                </a:solidFill>
                <a:latin typeface="GE Inspira Pitch"/>
              </a:rPr>
              <a:t>Imagination at work</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19127"/>
            <a:ext cx="3322270" cy="1628775"/>
          </a:xfrm>
          <a:prstGeom prst="rect">
            <a:avLst/>
          </a:prstGeom>
        </p:spPr>
      </p:pic>
      <p:sp>
        <p:nvSpPr>
          <p:cNvPr id="8" name="TextBox 7"/>
          <p:cNvSpPr txBox="1"/>
          <p:nvPr userDrawn="1"/>
        </p:nvSpPr>
        <p:spPr>
          <a:xfrm>
            <a:off x="3837163" y="4943709"/>
            <a:ext cx="1128155" cy="107722"/>
          </a:xfrm>
          <a:prstGeom prst="rect">
            <a:avLst/>
          </a:prstGeom>
          <a:noFill/>
        </p:spPr>
        <p:txBody>
          <a:bodyPr wrap="square" lIns="0" tIns="0" rIns="0" bIns="0" rtlCol="0" anchor="b">
            <a:spAutoFit/>
          </a:bodyPr>
          <a:lstStyle/>
          <a:p>
            <a:pPr defTabSz="684267"/>
            <a:r>
              <a:rPr lang="en-US" sz="700" dirty="0">
                <a:solidFill>
                  <a:srgbClr val="898989"/>
                </a:solidFill>
                <a:latin typeface="GE Inspira Pitch"/>
              </a:rPr>
              <a:t>GE Proprietary Information</a:t>
            </a:r>
            <a:endParaRPr lang="en-US" sz="1500" dirty="0">
              <a:solidFill>
                <a:srgbClr val="575757"/>
              </a:solidFill>
              <a:latin typeface="GE Inspira Pitch"/>
            </a:endParaRPr>
          </a:p>
        </p:txBody>
      </p:sp>
    </p:spTree>
    <p:extLst>
      <p:ext uri="{BB962C8B-B14F-4D97-AF65-F5344CB8AC3E}">
        <p14:creationId xmlns:p14="http://schemas.microsoft.com/office/powerpoint/2010/main" val="11668910"/>
      </p:ext>
    </p:extLst>
  </p:cSld>
  <p:clrMapOvr>
    <a:masterClrMapping/>
  </p:clrMapOvr>
  <p:timing>
    <p:tnLst>
      <p:par>
        <p:cTn xmlns:p14="http://schemas.microsoft.com/office/powerpoint/2010/mai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Two Statements">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365156" y="593058"/>
            <a:ext cx="4149725" cy="3384946"/>
          </a:xfrm>
        </p:spPr>
        <p:txBody>
          <a:bodyPr/>
          <a:lstStyle>
            <a:lvl1pPr>
              <a:lnSpc>
                <a:spcPct val="90000"/>
              </a:lnSpc>
              <a:defRPr sz="3300"/>
            </a:lvl1pPr>
          </a:lstStyle>
          <a:p>
            <a:r>
              <a:rPr lang="en-US" dirty="0" smtClean="0"/>
              <a:t>Extra emphasis headline five lines maximum </a:t>
            </a:r>
            <a:endParaRPr lang="en-US" dirty="0"/>
          </a:p>
        </p:txBody>
      </p:sp>
      <p:sp>
        <p:nvSpPr>
          <p:cNvPr id="3" name="Subtitle 2"/>
          <p:cNvSpPr>
            <a:spLocks noGrp="1"/>
          </p:cNvSpPr>
          <p:nvPr>
            <p:ph type="subTitle" idx="1" hasCustomPrompt="1"/>
          </p:nvPr>
        </p:nvSpPr>
        <p:spPr bwMode="gray">
          <a:xfrm>
            <a:off x="4955541" y="596868"/>
            <a:ext cx="3544570" cy="3396328"/>
          </a:xfrm>
        </p:spPr>
        <p:txBody>
          <a:bodyPr/>
          <a:lstStyle>
            <a:lvl1pPr marL="0" indent="0" algn="l">
              <a:lnSpc>
                <a:spcPct val="100000"/>
              </a:lnSpc>
              <a:buNone/>
              <a:defRPr sz="1500" baseline="0">
                <a:solidFill>
                  <a:schemeClr val="tx2"/>
                </a:solidFill>
              </a:defRPr>
            </a:lvl1pPr>
            <a:lvl2pPr marL="342316" indent="0" algn="ctr">
              <a:buNone/>
              <a:defRPr>
                <a:solidFill>
                  <a:schemeClr val="tx1">
                    <a:tint val="75000"/>
                  </a:schemeClr>
                </a:solidFill>
              </a:defRPr>
            </a:lvl2pPr>
            <a:lvl3pPr marL="684694" indent="0" algn="ctr">
              <a:buNone/>
              <a:defRPr>
                <a:solidFill>
                  <a:schemeClr val="tx1">
                    <a:tint val="75000"/>
                  </a:schemeClr>
                </a:solidFill>
              </a:defRPr>
            </a:lvl3pPr>
            <a:lvl4pPr marL="1027033" indent="0" algn="ctr">
              <a:buNone/>
              <a:defRPr>
                <a:solidFill>
                  <a:schemeClr val="tx1">
                    <a:tint val="75000"/>
                  </a:schemeClr>
                </a:solidFill>
              </a:defRPr>
            </a:lvl4pPr>
            <a:lvl5pPr marL="1369389" indent="0" algn="ctr">
              <a:buNone/>
              <a:defRPr>
                <a:solidFill>
                  <a:schemeClr val="tx1">
                    <a:tint val="75000"/>
                  </a:schemeClr>
                </a:solidFill>
              </a:defRPr>
            </a:lvl5pPr>
            <a:lvl6pPr marL="1711709" indent="0" algn="ctr">
              <a:buNone/>
              <a:defRPr>
                <a:solidFill>
                  <a:schemeClr val="tx1">
                    <a:tint val="75000"/>
                  </a:schemeClr>
                </a:solidFill>
              </a:defRPr>
            </a:lvl6pPr>
            <a:lvl7pPr marL="2054076" indent="0" algn="ctr">
              <a:buNone/>
              <a:defRPr>
                <a:solidFill>
                  <a:schemeClr val="tx1">
                    <a:tint val="75000"/>
                  </a:schemeClr>
                </a:solidFill>
              </a:defRPr>
            </a:lvl7pPr>
            <a:lvl8pPr marL="2396420" indent="0" algn="ctr">
              <a:buNone/>
              <a:defRPr>
                <a:solidFill>
                  <a:schemeClr val="tx1">
                    <a:tint val="75000"/>
                  </a:schemeClr>
                </a:solidFill>
              </a:defRPr>
            </a:lvl8pPr>
            <a:lvl9pPr marL="2738776" indent="0" algn="ctr">
              <a:buNone/>
              <a:defRPr>
                <a:solidFill>
                  <a:schemeClr val="tx1">
                    <a:tint val="75000"/>
                  </a:schemeClr>
                </a:solidFill>
              </a:defRPr>
            </a:lvl9pPr>
          </a:lstStyle>
          <a:p>
            <a:r>
              <a:rPr lang="en-US" dirty="0" err="1" smtClean="0"/>
              <a:t>APdditional</a:t>
            </a:r>
            <a:r>
              <a:rPr lang="en-US" dirty="0" smtClean="0"/>
              <a:t> statement goes here</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17799559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1" y="1210151"/>
            <a:ext cx="7643912" cy="1968216"/>
          </a:xfrm>
        </p:spPr>
        <p:txBody>
          <a:bodyPr anchor="t"/>
          <a:lstStyle>
            <a:lvl1pPr algn="l">
              <a:defRPr sz="4100" b="0" cap="none" spc="0" baseline="0">
                <a:solidFill>
                  <a:schemeClr val="tx2"/>
                </a:solidFill>
              </a:defRPr>
            </a:lvl1pPr>
          </a:lstStyle>
          <a:p>
            <a:r>
              <a:rPr lang="en-US" dirty="0" smtClean="0"/>
              <a:t>Click to add divider title</a:t>
            </a:r>
            <a:br>
              <a:rPr lang="en-US" dirty="0" smtClean="0"/>
            </a:br>
            <a:r>
              <a:rPr lang="en-US" dirty="0" smtClean="0"/>
              <a:t>two lines maximum</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05933" y="4663836"/>
            <a:ext cx="342384" cy="342295"/>
          </a:xfrm>
          <a:prstGeom prst="rect">
            <a:avLst/>
          </a:prstGeom>
        </p:spPr>
      </p:pic>
    </p:spTree>
    <p:extLst>
      <p:ext uri="{BB962C8B-B14F-4D97-AF65-F5344CB8AC3E}">
        <p14:creationId xmlns:p14="http://schemas.microsoft.com/office/powerpoint/2010/main" val="318491837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a:solidFill>
            <a:schemeClr val="tx2"/>
          </a:solidFill>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56" y="4661297"/>
            <a:ext cx="342989" cy="342900"/>
          </a:xfrm>
          <a:prstGeom prst="rect">
            <a:avLst/>
          </a:prstGeom>
        </p:spPr>
      </p:pic>
    </p:spTree>
    <p:extLst>
      <p:ext uri="{BB962C8B-B14F-4D97-AF65-F5344CB8AC3E}">
        <p14:creationId xmlns:p14="http://schemas.microsoft.com/office/powerpoint/2010/main" val="3663213339"/>
      </p:ext>
    </p:extLst>
  </p:cSld>
  <p:clrMapOvr>
    <a:masterClrMapping/>
  </p:clrMapOvr>
  <p:timing>
    <p:tnLst>
      <p:par>
        <p:cTn xmlns:p14="http://schemas.microsoft.com/office/powerpoint/2010/mai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rgbClr val="46AD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56" y="4661297"/>
            <a:ext cx="342989" cy="342900"/>
          </a:xfrm>
          <a:prstGeom prst="rect">
            <a:avLst/>
          </a:prstGeom>
        </p:spPr>
      </p:pic>
    </p:spTree>
    <p:extLst>
      <p:ext uri="{BB962C8B-B14F-4D97-AF65-F5344CB8AC3E}">
        <p14:creationId xmlns:p14="http://schemas.microsoft.com/office/powerpoint/2010/main" val="933647820"/>
      </p:ext>
    </p:extLst>
  </p:cSld>
  <p:clrMapOvr>
    <a:masterClrMapping/>
  </p:clrMapOvr>
  <p:timing>
    <p:tnLst>
      <p:par>
        <p:cTn xmlns:p14="http://schemas.microsoft.com/office/powerpoint/2010/mai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Section Header Orange">
    <p:bg>
      <p:bgPr>
        <a:solidFill>
          <a:srgbClr val="FF982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56" y="4661297"/>
            <a:ext cx="342989" cy="342900"/>
          </a:xfrm>
          <a:prstGeom prst="rect">
            <a:avLst/>
          </a:prstGeom>
        </p:spPr>
      </p:pic>
    </p:spTree>
    <p:extLst>
      <p:ext uri="{BB962C8B-B14F-4D97-AF65-F5344CB8AC3E}">
        <p14:creationId xmlns:p14="http://schemas.microsoft.com/office/powerpoint/2010/main" val="3033281845"/>
      </p:ext>
    </p:extLst>
  </p:cSld>
  <p:clrMapOvr>
    <a:masterClrMapping/>
  </p:clrMapOvr>
  <p:timing>
    <p:tnLst>
      <p:par>
        <p:cTn xmlns:p14="http://schemas.microsoft.com/office/powerpoint/2010/mai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rgbClr val="59519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56" y="4661297"/>
            <a:ext cx="342989" cy="342900"/>
          </a:xfrm>
          <a:prstGeom prst="rect">
            <a:avLst/>
          </a:prstGeom>
        </p:spPr>
      </p:pic>
    </p:spTree>
    <p:extLst>
      <p:ext uri="{BB962C8B-B14F-4D97-AF65-F5344CB8AC3E}">
        <p14:creationId xmlns:p14="http://schemas.microsoft.com/office/powerpoint/2010/main" val="1656068137"/>
      </p:ext>
    </p:extLst>
  </p:cSld>
  <p:clrMapOvr>
    <a:masterClrMapping/>
  </p:clrMapOvr>
  <p:timing>
    <p:tnLst>
      <p:par>
        <p:cTn xmlns:p14="http://schemas.microsoft.com/office/powerpoint/2010/mai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56" y="4661297"/>
            <a:ext cx="342989" cy="342900"/>
          </a:xfrm>
          <a:prstGeom prst="rect">
            <a:avLst/>
          </a:prstGeom>
        </p:spPr>
      </p:pic>
    </p:spTree>
    <p:extLst>
      <p:ext uri="{BB962C8B-B14F-4D97-AF65-F5344CB8AC3E}">
        <p14:creationId xmlns:p14="http://schemas.microsoft.com/office/powerpoint/2010/main" val="1026815303"/>
      </p:ext>
    </p:extLst>
  </p:cSld>
  <p:clrMapOvr>
    <a:masterClrMapping/>
  </p:clrMapOvr>
  <p:timing>
    <p:tnLst>
      <p:par>
        <p:cTn xmlns:p14="http://schemas.microsoft.com/office/powerpoint/2010/mai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Section Header Gray">
    <p:bg>
      <p:bgPr>
        <a:solidFill>
          <a:srgbClr val="57575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56" y="4661297"/>
            <a:ext cx="342989" cy="342900"/>
          </a:xfrm>
          <a:prstGeom prst="rect">
            <a:avLst/>
          </a:prstGeom>
        </p:spPr>
      </p:pic>
    </p:spTree>
    <p:extLst>
      <p:ext uri="{BB962C8B-B14F-4D97-AF65-F5344CB8AC3E}">
        <p14:creationId xmlns:p14="http://schemas.microsoft.com/office/powerpoint/2010/main" val="2124763399"/>
      </p:ext>
    </p:extLst>
  </p:cSld>
  <p:clrMapOvr>
    <a:masterClrMapping/>
  </p:clrMapOvr>
  <p:timing>
    <p:tnLst>
      <p:par>
        <p:cTn xmlns:p14="http://schemas.microsoft.com/office/powerpoint/2010/mai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57516" y="2057400"/>
            <a:ext cx="1028968" cy="1028700"/>
          </a:xfrm>
          <a:prstGeom prst="rect">
            <a:avLst/>
          </a:prstGeom>
        </p:spPr>
      </p:pic>
    </p:spTree>
    <p:extLst>
      <p:ext uri="{BB962C8B-B14F-4D97-AF65-F5344CB8AC3E}">
        <p14:creationId xmlns:p14="http://schemas.microsoft.com/office/powerpoint/2010/main" val="22172287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84"/>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376" indent="0" algn="ctr">
              <a:buNone/>
              <a:defRPr>
                <a:solidFill>
                  <a:schemeClr val="tx1">
                    <a:tint val="75000"/>
                  </a:schemeClr>
                </a:solidFill>
              </a:defRPr>
            </a:lvl2pPr>
            <a:lvl3pPr marL="684808" indent="0" algn="ctr">
              <a:buNone/>
              <a:defRPr>
                <a:solidFill>
                  <a:schemeClr val="tx1">
                    <a:tint val="75000"/>
                  </a:schemeClr>
                </a:solidFill>
              </a:defRPr>
            </a:lvl3pPr>
            <a:lvl4pPr marL="1027205" indent="0" algn="ctr">
              <a:buNone/>
              <a:defRPr>
                <a:solidFill>
                  <a:schemeClr val="tx1">
                    <a:tint val="75000"/>
                  </a:schemeClr>
                </a:solidFill>
              </a:defRPr>
            </a:lvl4pPr>
            <a:lvl5pPr marL="1369617" indent="0" algn="ctr">
              <a:buNone/>
              <a:defRPr>
                <a:solidFill>
                  <a:schemeClr val="tx1">
                    <a:tint val="75000"/>
                  </a:schemeClr>
                </a:solidFill>
              </a:defRPr>
            </a:lvl5pPr>
            <a:lvl6pPr marL="1711997" indent="0" algn="ctr">
              <a:buNone/>
              <a:defRPr>
                <a:solidFill>
                  <a:schemeClr val="tx1">
                    <a:tint val="75000"/>
                  </a:schemeClr>
                </a:solidFill>
              </a:defRPr>
            </a:lvl6pPr>
            <a:lvl7pPr marL="2054418" indent="0" algn="ctr">
              <a:buNone/>
              <a:defRPr>
                <a:solidFill>
                  <a:schemeClr val="tx1">
                    <a:tint val="75000"/>
                  </a:schemeClr>
                </a:solidFill>
              </a:defRPr>
            </a:lvl7pPr>
            <a:lvl8pPr marL="2396820" indent="0" algn="ctr">
              <a:buNone/>
              <a:defRPr>
                <a:solidFill>
                  <a:schemeClr val="tx1">
                    <a:tint val="75000"/>
                  </a:schemeClr>
                </a:solidFill>
              </a:defRPr>
            </a:lvl8pPr>
            <a:lvl9pPr marL="2739232"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77" y="4631332"/>
            <a:ext cx="2069797" cy="253916"/>
          </a:xfrm>
          <a:prstGeom prst="rect">
            <a:avLst/>
          </a:prstGeom>
          <a:noFill/>
        </p:spPr>
        <p:txBody>
          <a:bodyPr wrap="none" lIns="0" tIns="0" rIns="0" bIns="0" rtlCol="0" anchor="b" anchorCtr="0">
            <a:noAutofit/>
          </a:bodyPr>
          <a:lstStyle/>
          <a:p>
            <a:pPr defTabSz="684808"/>
            <a:r>
              <a:rPr lang="en-US" sz="1200" b="1" dirty="0">
                <a:solidFill>
                  <a:srgbClr val="005CB9"/>
                </a:solidFill>
                <a:latin typeface="GE Inspira Pitch"/>
              </a:rPr>
              <a:t>Imagination at work</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22575" y="1"/>
            <a:ext cx="3221481" cy="2468204"/>
          </a:xfrm>
          <a:prstGeom prst="rect">
            <a:avLst/>
          </a:prstGeom>
        </p:spPr>
      </p:pic>
    </p:spTree>
    <p:extLst>
      <p:ext uri="{BB962C8B-B14F-4D97-AF65-F5344CB8AC3E}">
        <p14:creationId xmlns:p14="http://schemas.microsoft.com/office/powerpoint/2010/main" val="3928043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330"/>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094" indent="0" algn="ctr">
              <a:buNone/>
              <a:defRPr>
                <a:solidFill>
                  <a:schemeClr val="tx1">
                    <a:tint val="75000"/>
                  </a:schemeClr>
                </a:solidFill>
              </a:defRPr>
            </a:lvl2pPr>
            <a:lvl3pPr marL="684267" indent="0" algn="ctr">
              <a:buNone/>
              <a:defRPr>
                <a:solidFill>
                  <a:schemeClr val="tx1">
                    <a:tint val="75000"/>
                  </a:schemeClr>
                </a:solidFill>
              </a:defRPr>
            </a:lvl3pPr>
            <a:lvl4pPr marL="1026388" indent="0" algn="ctr">
              <a:buNone/>
              <a:defRPr>
                <a:solidFill>
                  <a:schemeClr val="tx1">
                    <a:tint val="75000"/>
                  </a:schemeClr>
                </a:solidFill>
              </a:defRPr>
            </a:lvl4pPr>
            <a:lvl5pPr marL="1368534" indent="0" algn="ctr">
              <a:buNone/>
              <a:defRPr>
                <a:solidFill>
                  <a:schemeClr val="tx1">
                    <a:tint val="75000"/>
                  </a:schemeClr>
                </a:solidFill>
              </a:defRPr>
            </a:lvl5pPr>
            <a:lvl6pPr marL="1710630" indent="0" algn="ctr">
              <a:buNone/>
              <a:defRPr>
                <a:solidFill>
                  <a:schemeClr val="tx1">
                    <a:tint val="75000"/>
                  </a:schemeClr>
                </a:solidFill>
              </a:defRPr>
            </a:lvl6pPr>
            <a:lvl7pPr marL="2052794" indent="0" algn="ctr">
              <a:buNone/>
              <a:defRPr>
                <a:solidFill>
                  <a:schemeClr val="tx1">
                    <a:tint val="75000"/>
                  </a:schemeClr>
                </a:solidFill>
              </a:defRPr>
            </a:lvl7pPr>
            <a:lvl8pPr marL="2394920" indent="0" algn="ctr">
              <a:buNone/>
              <a:defRPr>
                <a:solidFill>
                  <a:schemeClr val="tx1">
                    <a:tint val="75000"/>
                  </a:schemeClr>
                </a:solidFill>
              </a:defRPr>
            </a:lvl8pPr>
            <a:lvl9pPr marL="2737065"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79" y="4631332"/>
            <a:ext cx="2069797" cy="253916"/>
          </a:xfrm>
          <a:prstGeom prst="rect">
            <a:avLst/>
          </a:prstGeom>
          <a:noFill/>
        </p:spPr>
        <p:txBody>
          <a:bodyPr wrap="none" lIns="0" tIns="0" rIns="0" bIns="0" rtlCol="0" anchor="b" anchorCtr="0">
            <a:noAutofit/>
          </a:bodyPr>
          <a:lstStyle/>
          <a:p>
            <a:pPr defTabSz="684267"/>
            <a:r>
              <a:rPr lang="en-US" sz="1200" b="1" dirty="0">
                <a:solidFill>
                  <a:srgbClr val="005CB9"/>
                </a:solidFill>
                <a:latin typeface="GE Inspira Pitch"/>
              </a:rPr>
              <a:t>Imagination at work</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 y="2"/>
            <a:ext cx="9143999" cy="2005905"/>
          </a:xfrm>
          <a:prstGeom prst="rect">
            <a:avLst/>
          </a:prstGeom>
        </p:spPr>
      </p:pic>
    </p:spTree>
    <p:extLst>
      <p:ext uri="{BB962C8B-B14F-4D97-AF65-F5344CB8AC3E}">
        <p14:creationId xmlns:p14="http://schemas.microsoft.com/office/powerpoint/2010/main" val="1062048502"/>
      </p:ext>
    </p:extLst>
  </p:cSld>
  <p:clrMapOvr>
    <a:masterClrMapping/>
  </p:clrMapOvr>
  <p:timing>
    <p:tnLst>
      <p:par>
        <p:cTn xmlns:p14="http://schemas.microsoft.com/office/powerpoint/2010/mai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title" preserve="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84"/>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376" indent="0" algn="ctr">
              <a:buNone/>
              <a:defRPr>
                <a:solidFill>
                  <a:schemeClr val="tx1">
                    <a:tint val="75000"/>
                  </a:schemeClr>
                </a:solidFill>
              </a:defRPr>
            </a:lvl2pPr>
            <a:lvl3pPr marL="684808" indent="0" algn="ctr">
              <a:buNone/>
              <a:defRPr>
                <a:solidFill>
                  <a:schemeClr val="tx1">
                    <a:tint val="75000"/>
                  </a:schemeClr>
                </a:solidFill>
              </a:defRPr>
            </a:lvl3pPr>
            <a:lvl4pPr marL="1027205" indent="0" algn="ctr">
              <a:buNone/>
              <a:defRPr>
                <a:solidFill>
                  <a:schemeClr val="tx1">
                    <a:tint val="75000"/>
                  </a:schemeClr>
                </a:solidFill>
              </a:defRPr>
            </a:lvl4pPr>
            <a:lvl5pPr marL="1369617" indent="0" algn="ctr">
              <a:buNone/>
              <a:defRPr>
                <a:solidFill>
                  <a:schemeClr val="tx1">
                    <a:tint val="75000"/>
                  </a:schemeClr>
                </a:solidFill>
              </a:defRPr>
            </a:lvl5pPr>
            <a:lvl6pPr marL="1711997" indent="0" algn="ctr">
              <a:buNone/>
              <a:defRPr>
                <a:solidFill>
                  <a:schemeClr val="tx1">
                    <a:tint val="75000"/>
                  </a:schemeClr>
                </a:solidFill>
              </a:defRPr>
            </a:lvl6pPr>
            <a:lvl7pPr marL="2054418" indent="0" algn="ctr">
              <a:buNone/>
              <a:defRPr>
                <a:solidFill>
                  <a:schemeClr val="tx1">
                    <a:tint val="75000"/>
                  </a:schemeClr>
                </a:solidFill>
              </a:defRPr>
            </a:lvl7pPr>
            <a:lvl8pPr marL="2396820" indent="0" algn="ctr">
              <a:buNone/>
              <a:defRPr>
                <a:solidFill>
                  <a:schemeClr val="tx1">
                    <a:tint val="75000"/>
                  </a:schemeClr>
                </a:solidFill>
              </a:defRPr>
            </a:lvl8pPr>
            <a:lvl9pPr marL="2739232"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77" y="4631332"/>
            <a:ext cx="2069797" cy="253916"/>
          </a:xfrm>
          <a:prstGeom prst="rect">
            <a:avLst/>
          </a:prstGeom>
          <a:noFill/>
        </p:spPr>
        <p:txBody>
          <a:bodyPr wrap="none" lIns="0" tIns="0" rIns="0" bIns="0" rtlCol="0" anchor="b" anchorCtr="0">
            <a:noAutofit/>
          </a:bodyPr>
          <a:lstStyle/>
          <a:p>
            <a:pPr defTabSz="684808"/>
            <a:r>
              <a:rPr lang="en-US" sz="1200" b="1" dirty="0">
                <a:solidFill>
                  <a:srgbClr val="005CB9"/>
                </a:solidFill>
                <a:latin typeface="GE Inspira Pitch"/>
              </a:rPr>
              <a:t>Imagination at work</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19127"/>
            <a:ext cx="3322270" cy="1628775"/>
          </a:xfrm>
          <a:prstGeom prst="rect">
            <a:avLst/>
          </a:prstGeom>
        </p:spPr>
      </p:pic>
      <p:sp>
        <p:nvSpPr>
          <p:cNvPr id="8" name="TextBox 7"/>
          <p:cNvSpPr txBox="1"/>
          <p:nvPr userDrawn="1"/>
        </p:nvSpPr>
        <p:spPr>
          <a:xfrm>
            <a:off x="3837090" y="4943709"/>
            <a:ext cx="1128155" cy="107722"/>
          </a:xfrm>
          <a:prstGeom prst="rect">
            <a:avLst/>
          </a:prstGeom>
          <a:noFill/>
        </p:spPr>
        <p:txBody>
          <a:bodyPr wrap="square" lIns="0" tIns="0" rIns="0" bIns="0" rtlCol="0" anchor="b">
            <a:spAutoFit/>
          </a:bodyPr>
          <a:lstStyle/>
          <a:p>
            <a:pPr defTabSz="684808"/>
            <a:r>
              <a:rPr lang="en-US" sz="700" dirty="0">
                <a:solidFill>
                  <a:srgbClr val="898989"/>
                </a:solidFill>
                <a:latin typeface="GE Inspira Pitch"/>
              </a:rPr>
              <a:t>GE Proprietary Information</a:t>
            </a:r>
            <a:endParaRPr lang="en-US" sz="1500" dirty="0">
              <a:solidFill>
                <a:srgbClr val="575757"/>
              </a:solidFill>
              <a:latin typeface="GE Inspira Pitch"/>
            </a:endParaRPr>
          </a:p>
        </p:txBody>
      </p:sp>
    </p:spTree>
    <p:extLst>
      <p:ext uri="{BB962C8B-B14F-4D97-AF65-F5344CB8AC3E}">
        <p14:creationId xmlns:p14="http://schemas.microsoft.com/office/powerpoint/2010/main" val="85814915"/>
      </p:ext>
    </p:extLst>
  </p:cSld>
  <p:clrMapOvr>
    <a:masterClrMapping/>
  </p:clrMapOvr>
  <p:timing>
    <p:tnLst>
      <p:par>
        <p:cTn xmlns:p14="http://schemas.microsoft.com/office/powerpoint/2010/mai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title" preserve="1">
  <p:cSld name="Title Slide 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84"/>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376" indent="0" algn="ctr">
              <a:buNone/>
              <a:defRPr>
                <a:solidFill>
                  <a:schemeClr val="tx1">
                    <a:tint val="75000"/>
                  </a:schemeClr>
                </a:solidFill>
              </a:defRPr>
            </a:lvl2pPr>
            <a:lvl3pPr marL="684808" indent="0" algn="ctr">
              <a:buNone/>
              <a:defRPr>
                <a:solidFill>
                  <a:schemeClr val="tx1">
                    <a:tint val="75000"/>
                  </a:schemeClr>
                </a:solidFill>
              </a:defRPr>
            </a:lvl3pPr>
            <a:lvl4pPr marL="1027205" indent="0" algn="ctr">
              <a:buNone/>
              <a:defRPr>
                <a:solidFill>
                  <a:schemeClr val="tx1">
                    <a:tint val="75000"/>
                  </a:schemeClr>
                </a:solidFill>
              </a:defRPr>
            </a:lvl4pPr>
            <a:lvl5pPr marL="1369617" indent="0" algn="ctr">
              <a:buNone/>
              <a:defRPr>
                <a:solidFill>
                  <a:schemeClr val="tx1">
                    <a:tint val="75000"/>
                  </a:schemeClr>
                </a:solidFill>
              </a:defRPr>
            </a:lvl5pPr>
            <a:lvl6pPr marL="1711997" indent="0" algn="ctr">
              <a:buNone/>
              <a:defRPr>
                <a:solidFill>
                  <a:schemeClr val="tx1">
                    <a:tint val="75000"/>
                  </a:schemeClr>
                </a:solidFill>
              </a:defRPr>
            </a:lvl6pPr>
            <a:lvl7pPr marL="2054418" indent="0" algn="ctr">
              <a:buNone/>
              <a:defRPr>
                <a:solidFill>
                  <a:schemeClr val="tx1">
                    <a:tint val="75000"/>
                  </a:schemeClr>
                </a:solidFill>
              </a:defRPr>
            </a:lvl7pPr>
            <a:lvl8pPr marL="2396820" indent="0" algn="ctr">
              <a:buNone/>
              <a:defRPr>
                <a:solidFill>
                  <a:schemeClr val="tx1">
                    <a:tint val="75000"/>
                  </a:schemeClr>
                </a:solidFill>
              </a:defRPr>
            </a:lvl8pPr>
            <a:lvl9pPr marL="2739232"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77" y="4631332"/>
            <a:ext cx="2069797" cy="253916"/>
          </a:xfrm>
          <a:prstGeom prst="rect">
            <a:avLst/>
          </a:prstGeom>
          <a:noFill/>
        </p:spPr>
        <p:txBody>
          <a:bodyPr wrap="none" lIns="0" tIns="0" rIns="0" bIns="0" rtlCol="0" anchor="b" anchorCtr="0">
            <a:noAutofit/>
          </a:bodyPr>
          <a:lstStyle/>
          <a:p>
            <a:pPr defTabSz="684808"/>
            <a:r>
              <a:rPr lang="en-US" sz="1200" b="1" dirty="0">
                <a:solidFill>
                  <a:srgbClr val="005CB9"/>
                </a:solidFill>
                <a:latin typeface="GE Inspira Pitch"/>
              </a:rPr>
              <a:t>Imagination at work</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 y="2"/>
            <a:ext cx="9143999" cy="2005905"/>
          </a:xfrm>
          <a:prstGeom prst="rect">
            <a:avLst/>
          </a:prstGeom>
        </p:spPr>
      </p:pic>
    </p:spTree>
    <p:extLst>
      <p:ext uri="{BB962C8B-B14F-4D97-AF65-F5344CB8AC3E}">
        <p14:creationId xmlns:p14="http://schemas.microsoft.com/office/powerpoint/2010/main" val="1443506467"/>
      </p:ext>
    </p:extLst>
  </p:cSld>
  <p:clrMapOvr>
    <a:masterClrMapping/>
  </p:clrMapOvr>
  <p:timing>
    <p:tnLst>
      <p:par>
        <p:cTn xmlns:p14="http://schemas.microsoft.com/office/powerpoint/2010/mai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title" preserve="1">
  <p:cSld name="Title Slide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84"/>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376" indent="0" algn="ctr">
              <a:buNone/>
              <a:defRPr>
                <a:solidFill>
                  <a:schemeClr val="tx1">
                    <a:tint val="75000"/>
                  </a:schemeClr>
                </a:solidFill>
              </a:defRPr>
            </a:lvl2pPr>
            <a:lvl3pPr marL="684808" indent="0" algn="ctr">
              <a:buNone/>
              <a:defRPr>
                <a:solidFill>
                  <a:schemeClr val="tx1">
                    <a:tint val="75000"/>
                  </a:schemeClr>
                </a:solidFill>
              </a:defRPr>
            </a:lvl3pPr>
            <a:lvl4pPr marL="1027205" indent="0" algn="ctr">
              <a:buNone/>
              <a:defRPr>
                <a:solidFill>
                  <a:schemeClr val="tx1">
                    <a:tint val="75000"/>
                  </a:schemeClr>
                </a:solidFill>
              </a:defRPr>
            </a:lvl4pPr>
            <a:lvl5pPr marL="1369617" indent="0" algn="ctr">
              <a:buNone/>
              <a:defRPr>
                <a:solidFill>
                  <a:schemeClr val="tx1">
                    <a:tint val="75000"/>
                  </a:schemeClr>
                </a:solidFill>
              </a:defRPr>
            </a:lvl5pPr>
            <a:lvl6pPr marL="1711997" indent="0" algn="ctr">
              <a:buNone/>
              <a:defRPr>
                <a:solidFill>
                  <a:schemeClr val="tx1">
                    <a:tint val="75000"/>
                  </a:schemeClr>
                </a:solidFill>
              </a:defRPr>
            </a:lvl6pPr>
            <a:lvl7pPr marL="2054418" indent="0" algn="ctr">
              <a:buNone/>
              <a:defRPr>
                <a:solidFill>
                  <a:schemeClr val="tx1">
                    <a:tint val="75000"/>
                  </a:schemeClr>
                </a:solidFill>
              </a:defRPr>
            </a:lvl7pPr>
            <a:lvl8pPr marL="2396820" indent="0" algn="ctr">
              <a:buNone/>
              <a:defRPr>
                <a:solidFill>
                  <a:schemeClr val="tx1">
                    <a:tint val="75000"/>
                  </a:schemeClr>
                </a:solidFill>
              </a:defRPr>
            </a:lvl8pPr>
            <a:lvl9pPr marL="2739232"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77" y="4631332"/>
            <a:ext cx="2069797" cy="253916"/>
          </a:xfrm>
          <a:prstGeom prst="rect">
            <a:avLst/>
          </a:prstGeom>
          <a:noFill/>
        </p:spPr>
        <p:txBody>
          <a:bodyPr wrap="none" lIns="0" tIns="0" rIns="0" bIns="0" rtlCol="0" anchor="b" anchorCtr="0">
            <a:noAutofit/>
          </a:bodyPr>
          <a:lstStyle/>
          <a:p>
            <a:pPr defTabSz="684808"/>
            <a:r>
              <a:rPr lang="en-US" sz="1200" b="1" dirty="0">
                <a:solidFill>
                  <a:srgbClr val="005CB9"/>
                </a:solidFill>
                <a:latin typeface="GE Inspira Pitch"/>
              </a:rPr>
              <a:t>Imagination at work</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56408"/>
            <a:ext cx="9144002" cy="2044733"/>
          </a:xfrm>
          <a:prstGeom prst="rect">
            <a:avLst/>
          </a:prstGeom>
        </p:spPr>
      </p:pic>
    </p:spTree>
    <p:extLst>
      <p:ext uri="{BB962C8B-B14F-4D97-AF65-F5344CB8AC3E}">
        <p14:creationId xmlns:p14="http://schemas.microsoft.com/office/powerpoint/2010/main" val="3527472395"/>
      </p:ext>
    </p:extLst>
  </p:cSld>
  <p:clrMapOvr>
    <a:masterClrMapping/>
  </p:clrMapOvr>
  <p:timing>
    <p:tnLst>
      <p:par>
        <p:cTn xmlns:p14="http://schemas.microsoft.com/office/powerpoint/2010/mai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itle" preserve="1">
  <p:cSld name="Title Slide 5">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84"/>
            <a:ext cx="5811520"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5793232" cy="571500"/>
          </a:xfrm>
        </p:spPr>
        <p:txBody>
          <a:bodyPr/>
          <a:lstStyle>
            <a:lvl1pPr marL="0" indent="0" algn="l">
              <a:lnSpc>
                <a:spcPct val="110000"/>
              </a:lnSpc>
              <a:spcBef>
                <a:spcPts val="0"/>
              </a:spcBef>
              <a:buNone/>
              <a:defRPr sz="1800" baseline="0">
                <a:solidFill>
                  <a:schemeClr val="tx1"/>
                </a:solidFill>
              </a:defRPr>
            </a:lvl1pPr>
            <a:lvl2pPr marL="342376" indent="0" algn="ctr">
              <a:buNone/>
              <a:defRPr>
                <a:solidFill>
                  <a:schemeClr val="tx1">
                    <a:tint val="75000"/>
                  </a:schemeClr>
                </a:solidFill>
              </a:defRPr>
            </a:lvl2pPr>
            <a:lvl3pPr marL="684808" indent="0" algn="ctr">
              <a:buNone/>
              <a:defRPr>
                <a:solidFill>
                  <a:schemeClr val="tx1">
                    <a:tint val="75000"/>
                  </a:schemeClr>
                </a:solidFill>
              </a:defRPr>
            </a:lvl3pPr>
            <a:lvl4pPr marL="1027205" indent="0" algn="ctr">
              <a:buNone/>
              <a:defRPr>
                <a:solidFill>
                  <a:schemeClr val="tx1">
                    <a:tint val="75000"/>
                  </a:schemeClr>
                </a:solidFill>
              </a:defRPr>
            </a:lvl4pPr>
            <a:lvl5pPr marL="1369617" indent="0" algn="ctr">
              <a:buNone/>
              <a:defRPr>
                <a:solidFill>
                  <a:schemeClr val="tx1">
                    <a:tint val="75000"/>
                  </a:schemeClr>
                </a:solidFill>
              </a:defRPr>
            </a:lvl5pPr>
            <a:lvl6pPr marL="1711997" indent="0" algn="ctr">
              <a:buNone/>
              <a:defRPr>
                <a:solidFill>
                  <a:schemeClr val="tx1">
                    <a:tint val="75000"/>
                  </a:schemeClr>
                </a:solidFill>
              </a:defRPr>
            </a:lvl6pPr>
            <a:lvl7pPr marL="2054418" indent="0" algn="ctr">
              <a:buNone/>
              <a:defRPr>
                <a:solidFill>
                  <a:schemeClr val="tx1">
                    <a:tint val="75000"/>
                  </a:schemeClr>
                </a:solidFill>
              </a:defRPr>
            </a:lvl7pPr>
            <a:lvl8pPr marL="2396820" indent="0" algn="ctr">
              <a:buNone/>
              <a:defRPr>
                <a:solidFill>
                  <a:schemeClr val="tx1">
                    <a:tint val="75000"/>
                  </a:schemeClr>
                </a:solidFill>
              </a:defRPr>
            </a:lvl8pPr>
            <a:lvl9pPr marL="2739232"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77" y="4631332"/>
            <a:ext cx="2069797" cy="253916"/>
          </a:xfrm>
          <a:prstGeom prst="rect">
            <a:avLst/>
          </a:prstGeom>
          <a:noFill/>
        </p:spPr>
        <p:txBody>
          <a:bodyPr wrap="none" lIns="0" tIns="0" rIns="0" bIns="0" rtlCol="0" anchor="b" anchorCtr="0">
            <a:noAutofit/>
          </a:bodyPr>
          <a:lstStyle/>
          <a:p>
            <a:pPr defTabSz="684808"/>
            <a:r>
              <a:rPr lang="en-US" sz="1200" b="1" dirty="0">
                <a:solidFill>
                  <a:srgbClr val="005CB9"/>
                </a:solidFill>
                <a:latin typeface="GE Inspira Pitch"/>
              </a:rPr>
              <a:t>Imagination at work</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05322" y="0"/>
            <a:ext cx="3138678" cy="3074484"/>
          </a:xfrm>
          <a:prstGeom prst="rect">
            <a:avLst/>
          </a:prstGeom>
        </p:spPr>
      </p:pic>
    </p:spTree>
    <p:extLst>
      <p:ext uri="{BB962C8B-B14F-4D97-AF65-F5344CB8AC3E}">
        <p14:creationId xmlns:p14="http://schemas.microsoft.com/office/powerpoint/2010/main" val="4264095843"/>
      </p:ext>
    </p:extLst>
  </p:cSld>
  <p:clrMapOvr>
    <a:masterClrMapping/>
  </p:clrMapOvr>
  <p:timing>
    <p:tnLst>
      <p:par>
        <p:cTn xmlns:p14="http://schemas.microsoft.com/office/powerpoint/2010/mai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4056" y="1220759"/>
            <a:ext cx="7615463" cy="32601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955873417"/>
      </p:ext>
    </p:extLst>
  </p:cSld>
  <p:clrMapOvr>
    <a:masterClrMapping/>
  </p:clrMapOvr>
  <p:timing>
    <p:tnLst>
      <p:par>
        <p:cTn xmlns:p14="http://schemas.microsoft.com/office/powerpoint/2010/mai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Storytelling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9094" y="413812"/>
            <a:ext cx="8352156" cy="76575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9094" y="1798608"/>
            <a:ext cx="7620418" cy="2741248"/>
          </a:xfrm>
        </p:spPr>
        <p:txBody>
          <a:bodyPr/>
          <a:lstStyle>
            <a:lvl1pPr>
              <a:defRPr sz="2100">
                <a:solidFill>
                  <a:schemeClr val="tx2"/>
                </a:solidFill>
              </a:defRPr>
            </a:lvl1pPr>
            <a:lvl2pPr marL="212809" indent="-197366">
              <a:defRPr sz="2100"/>
            </a:lvl2pPr>
          </a:lstStyle>
          <a:p>
            <a:pPr lvl="0"/>
            <a:r>
              <a:rPr lang="en-US" smtClean="0"/>
              <a:t>Click to edit Master text styles</a:t>
            </a:r>
          </a:p>
          <a:p>
            <a:pPr lvl="1"/>
            <a:r>
              <a:rPr lang="en-US" smtClean="0"/>
              <a:t>Second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181127086"/>
      </p:ext>
    </p:extLst>
  </p:cSld>
  <p:clrMapOvr>
    <a:masterClrMapping/>
  </p:clrMapOvr>
  <p:timing>
    <p:tnLst>
      <p:par>
        <p:cTn xmlns:p14="http://schemas.microsoft.com/office/powerpoint/2010/mai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4056" y="1220759"/>
            <a:ext cx="7615463" cy="32601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564785067"/>
      </p:ext>
    </p:extLst>
  </p:cSld>
  <p:clrMapOvr>
    <a:masterClrMapping/>
  </p:clrMapOvr>
  <p:timing>
    <p:tnLst>
      <p:par>
        <p:cTn xmlns:p14="http://schemas.microsoft.com/office/powerpoint/2010/mai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Big Tit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8643" y="401237"/>
            <a:ext cx="8312573" cy="1186866"/>
          </a:xfrm>
        </p:spPr>
        <p:txBody>
          <a:bodyPr/>
          <a:lstStyle>
            <a:lvl1pPr>
              <a:lnSpc>
                <a:spcPct val="85000"/>
              </a:lnSpc>
              <a:defRPr sz="4500"/>
            </a:lvl1pPr>
          </a:lstStyle>
          <a:p>
            <a:r>
              <a:rPr lang="en-US" dirty="0" err="1" smtClean="0"/>
              <a:t>PClick</a:t>
            </a:r>
            <a:r>
              <a:rPr lang="en-US" dirty="0" smtClean="0"/>
              <a:t> to edit Master title style</a:t>
            </a:r>
            <a:endParaRPr lang="en-US" dirty="0"/>
          </a:p>
        </p:txBody>
      </p:sp>
      <p:sp>
        <p:nvSpPr>
          <p:cNvPr id="3" name="Content Placeholder 2"/>
          <p:cNvSpPr>
            <a:spLocks noGrp="1"/>
          </p:cNvSpPr>
          <p:nvPr>
            <p:ph idx="1"/>
          </p:nvPr>
        </p:nvSpPr>
        <p:spPr>
          <a:xfrm>
            <a:off x="384056" y="1828802"/>
            <a:ext cx="7615463" cy="2690619"/>
          </a:xfrm>
        </p:spPr>
        <p:txBody>
          <a:bodyPr/>
          <a:lstStyle>
            <a:lvl1pPr>
              <a:defRPr>
                <a:solidFill>
                  <a:schemeClr val="tx2"/>
                </a:solidFill>
              </a:defRPr>
            </a:lvl1pPr>
            <a:lvl4pPr>
              <a:defRPr sz="12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71697711"/>
      </p:ext>
    </p:extLst>
  </p:cSld>
  <p:clrMapOvr>
    <a:masterClrMapping/>
  </p:clrMapOvr>
  <p:timing>
    <p:tnLst>
      <p:par>
        <p:cTn xmlns:p14="http://schemas.microsoft.com/office/powerpoint/2010/mai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Text Heav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91668" y="1243260"/>
            <a:ext cx="7607844" cy="3243263"/>
          </a:xfrm>
        </p:spPr>
        <p:txBody>
          <a:bodyPr vert="horz" lIns="0" tIns="0" rIns="0" bIns="0" rtlCol="0">
            <a:noAutofit/>
          </a:bodyPr>
          <a:lstStyle>
            <a:lvl1pPr>
              <a:spcAft>
                <a:spcPts val="0"/>
              </a:spcAft>
              <a:defRPr lang="en-US" sz="1500" dirty="0" smtClean="0"/>
            </a:lvl1pPr>
            <a:lvl2pPr marL="145048" indent="-136713">
              <a:defRPr lang="en-US" dirty="0" smtClean="0"/>
            </a:lvl2pPr>
            <a:lvl3pPr marL="299621" indent="-146239">
              <a:defRPr lang="en-US" sz="1400" dirty="0" smtClean="0"/>
            </a:lvl3pPr>
          </a:lstStyle>
          <a:p>
            <a:pPr lvl="0"/>
            <a:r>
              <a:rPr lang="en-US" smtClean="0"/>
              <a:t>Click to edit Master text styles</a:t>
            </a:r>
          </a:p>
          <a:p>
            <a:pPr lvl="1"/>
            <a:r>
              <a:rPr lang="en-US" smtClean="0"/>
              <a:t>Second level</a:t>
            </a:r>
          </a:p>
          <a:p>
            <a:pPr lvl="2"/>
            <a:r>
              <a:rPr lang="en-US" smtClean="0"/>
              <a:t>Third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2720113273"/>
      </p:ext>
    </p:extLst>
  </p:cSld>
  <p:clrMapOvr>
    <a:masterClrMapping/>
  </p:clrMapOvr>
  <p:timing>
    <p:tnLst>
      <p:par>
        <p:cTn xmlns:p14="http://schemas.microsoft.com/office/powerpoint/2010/mai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Text Heavy 1-Line">
    <p:spTree>
      <p:nvGrpSpPr>
        <p:cNvPr id="1" name=""/>
        <p:cNvGrpSpPr/>
        <p:nvPr/>
      </p:nvGrpSpPr>
      <p:grpSpPr>
        <a:xfrm>
          <a:off x="0" y="0"/>
          <a:ext cx="0" cy="0"/>
          <a:chOff x="0" y="0"/>
          <a:chExt cx="0" cy="0"/>
        </a:xfrm>
      </p:grpSpPr>
      <p:sp>
        <p:nvSpPr>
          <p:cNvPr id="2" name="Title 1"/>
          <p:cNvSpPr>
            <a:spLocks noGrp="1"/>
          </p:cNvSpPr>
          <p:nvPr>
            <p:ph type="title"/>
          </p:nvPr>
        </p:nvSpPr>
        <p:spPr>
          <a:xfrm>
            <a:off x="379094" y="411533"/>
            <a:ext cx="8352156" cy="395815"/>
          </a:xfr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91668" y="810059"/>
            <a:ext cx="7607844" cy="3438859"/>
          </a:xfrm>
        </p:spPr>
        <p:txBody>
          <a:bodyPr vert="horz" lIns="0" tIns="0" rIns="0" bIns="0" rtlCol="0">
            <a:noAutofit/>
          </a:bodyPr>
          <a:lstStyle>
            <a:lvl1pPr>
              <a:spcAft>
                <a:spcPts val="0"/>
              </a:spcAft>
              <a:defRPr lang="en-US" sz="1500" dirty="0" smtClean="0"/>
            </a:lvl1pPr>
            <a:lvl2pPr marL="145048" indent="-136713">
              <a:defRPr lang="en-US" dirty="0" smtClean="0"/>
            </a:lvl2pPr>
            <a:lvl3pPr marL="299621" indent="-146239">
              <a:defRPr lang="en-US" sz="1400" dirty="0" smtClean="0"/>
            </a:lvl3pPr>
          </a:lstStyle>
          <a:p>
            <a:pPr lvl="0"/>
            <a:r>
              <a:rPr lang="en-US" smtClean="0"/>
              <a:t>Click to edit Master text styles</a:t>
            </a:r>
          </a:p>
          <a:p>
            <a:pPr lvl="1"/>
            <a:r>
              <a:rPr lang="en-US" smtClean="0"/>
              <a:t>Second level</a:t>
            </a:r>
          </a:p>
          <a:p>
            <a:pPr lvl="2"/>
            <a:r>
              <a:rPr lang="en-US" smtClean="0"/>
              <a:t>Third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951846560"/>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330"/>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094" indent="0" algn="ctr">
              <a:buNone/>
              <a:defRPr>
                <a:solidFill>
                  <a:schemeClr val="tx1">
                    <a:tint val="75000"/>
                  </a:schemeClr>
                </a:solidFill>
              </a:defRPr>
            </a:lvl2pPr>
            <a:lvl3pPr marL="684267" indent="0" algn="ctr">
              <a:buNone/>
              <a:defRPr>
                <a:solidFill>
                  <a:schemeClr val="tx1">
                    <a:tint val="75000"/>
                  </a:schemeClr>
                </a:solidFill>
              </a:defRPr>
            </a:lvl3pPr>
            <a:lvl4pPr marL="1026388" indent="0" algn="ctr">
              <a:buNone/>
              <a:defRPr>
                <a:solidFill>
                  <a:schemeClr val="tx1">
                    <a:tint val="75000"/>
                  </a:schemeClr>
                </a:solidFill>
              </a:defRPr>
            </a:lvl4pPr>
            <a:lvl5pPr marL="1368534" indent="0" algn="ctr">
              <a:buNone/>
              <a:defRPr>
                <a:solidFill>
                  <a:schemeClr val="tx1">
                    <a:tint val="75000"/>
                  </a:schemeClr>
                </a:solidFill>
              </a:defRPr>
            </a:lvl5pPr>
            <a:lvl6pPr marL="1710630" indent="0" algn="ctr">
              <a:buNone/>
              <a:defRPr>
                <a:solidFill>
                  <a:schemeClr val="tx1">
                    <a:tint val="75000"/>
                  </a:schemeClr>
                </a:solidFill>
              </a:defRPr>
            </a:lvl6pPr>
            <a:lvl7pPr marL="2052794" indent="0" algn="ctr">
              <a:buNone/>
              <a:defRPr>
                <a:solidFill>
                  <a:schemeClr val="tx1">
                    <a:tint val="75000"/>
                  </a:schemeClr>
                </a:solidFill>
              </a:defRPr>
            </a:lvl7pPr>
            <a:lvl8pPr marL="2394920" indent="0" algn="ctr">
              <a:buNone/>
              <a:defRPr>
                <a:solidFill>
                  <a:schemeClr val="tx1">
                    <a:tint val="75000"/>
                  </a:schemeClr>
                </a:solidFill>
              </a:defRPr>
            </a:lvl8pPr>
            <a:lvl9pPr marL="2737065"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79" y="4631332"/>
            <a:ext cx="2069797" cy="253916"/>
          </a:xfrm>
          <a:prstGeom prst="rect">
            <a:avLst/>
          </a:prstGeom>
          <a:noFill/>
        </p:spPr>
        <p:txBody>
          <a:bodyPr wrap="none" lIns="0" tIns="0" rIns="0" bIns="0" rtlCol="0" anchor="b" anchorCtr="0">
            <a:noAutofit/>
          </a:bodyPr>
          <a:lstStyle/>
          <a:p>
            <a:pPr defTabSz="684267"/>
            <a:r>
              <a:rPr lang="en-US" sz="1200" b="1" dirty="0">
                <a:solidFill>
                  <a:srgbClr val="005CB9"/>
                </a:solidFill>
                <a:latin typeface="GE Inspira Pitch"/>
              </a:rPr>
              <a:t>Imagination at work</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56408"/>
            <a:ext cx="9144002" cy="2044733"/>
          </a:xfrm>
          <a:prstGeom prst="rect">
            <a:avLst/>
          </a:prstGeom>
        </p:spPr>
      </p:pic>
    </p:spTree>
    <p:extLst>
      <p:ext uri="{BB962C8B-B14F-4D97-AF65-F5344CB8AC3E}">
        <p14:creationId xmlns:p14="http://schemas.microsoft.com/office/powerpoint/2010/main" val="1905579904"/>
      </p:ext>
    </p:extLst>
  </p:cSld>
  <p:clrMapOvr>
    <a:masterClrMapping/>
  </p:clrMapOvr>
  <p:timing>
    <p:tnLst>
      <p:par>
        <p:cTn xmlns:p14="http://schemas.microsoft.com/office/powerpoint/2010/mai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91846" y="1242515"/>
            <a:ext cx="3896043" cy="3297340"/>
          </a:xfrm>
        </p:spPr>
        <p:txBody>
          <a:bodyPr vert="horz" lIns="0" tIns="0" rIns="0" bIns="0" rtlCol="0">
            <a:noAutofit/>
          </a:bodyPr>
          <a:lstStyle>
            <a:lvl1pPr>
              <a:spcBef>
                <a:spcPts val="750"/>
              </a:spcBef>
              <a:defRPr lang="en-US" sz="1500" dirty="0" smtClean="0"/>
            </a:lvl1pPr>
            <a:lvl2pPr>
              <a:spcBef>
                <a:spcPts val="600"/>
              </a:spcBef>
              <a:defRPr lang="en-US" sz="1400" dirty="0" smtClean="0"/>
            </a:lvl2pPr>
            <a:lvl3pPr>
              <a:spcBef>
                <a:spcPts val="450"/>
              </a:spcBef>
              <a:defRPr lang="en-US" sz="1200" dirty="0" smtClean="0"/>
            </a:lvl3pPr>
            <a:lvl4pPr>
              <a:spcBef>
                <a:spcPts val="300"/>
              </a:spcBef>
              <a:defRPr lang="en-US" sz="1100" dirty="0" smtClean="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half" idx="2"/>
          </p:nvPr>
        </p:nvSpPr>
        <p:spPr>
          <a:xfrm>
            <a:off x="4831080" y="1242515"/>
            <a:ext cx="3900170" cy="329734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299462710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391795" y="1225869"/>
            <a:ext cx="3904488" cy="279797"/>
          </a:xfrm>
        </p:spPr>
        <p:txBody>
          <a:bodyPr rIns="136950" anchor="b"/>
          <a:lstStyle>
            <a:lvl1pPr marL="0" indent="0">
              <a:buNone/>
              <a:defRPr sz="1800" b="1">
                <a:solidFill>
                  <a:schemeClr val="tx2"/>
                </a:solidFill>
              </a:defRPr>
            </a:lvl1pPr>
            <a:lvl2pPr marL="342376" indent="0">
              <a:buNone/>
              <a:defRPr sz="1500" b="1"/>
            </a:lvl2pPr>
            <a:lvl3pPr marL="684808" indent="0">
              <a:buNone/>
              <a:defRPr sz="1400" b="1"/>
            </a:lvl3pPr>
            <a:lvl4pPr marL="1027205" indent="0">
              <a:buNone/>
              <a:defRPr sz="1200" b="1"/>
            </a:lvl4pPr>
            <a:lvl5pPr marL="1369617" indent="0">
              <a:buNone/>
              <a:defRPr sz="1200" b="1"/>
            </a:lvl5pPr>
            <a:lvl6pPr marL="1711997" indent="0">
              <a:buNone/>
              <a:defRPr sz="1200" b="1"/>
            </a:lvl6pPr>
            <a:lvl7pPr marL="2054418" indent="0">
              <a:buNone/>
              <a:defRPr sz="1200" b="1"/>
            </a:lvl7pPr>
            <a:lvl8pPr marL="2396820" indent="0">
              <a:buNone/>
              <a:defRPr sz="1200" b="1"/>
            </a:lvl8pPr>
            <a:lvl9pPr marL="2739232" indent="0">
              <a:buNone/>
              <a:defRPr sz="1200" b="1"/>
            </a:lvl9pPr>
          </a:lstStyle>
          <a:p>
            <a:pPr lvl="0"/>
            <a:r>
              <a:rPr lang="en-US" dirty="0" err="1" smtClean="0"/>
              <a:t>PClick</a:t>
            </a:r>
            <a:r>
              <a:rPr lang="en-US" dirty="0" smtClean="0"/>
              <a:t> to edit Master text</a:t>
            </a:r>
          </a:p>
        </p:txBody>
      </p:sp>
      <p:sp>
        <p:nvSpPr>
          <p:cNvPr id="4" name="Content Placeholder 3"/>
          <p:cNvSpPr>
            <a:spLocks noGrp="1"/>
          </p:cNvSpPr>
          <p:nvPr>
            <p:ph sz="half" idx="2"/>
          </p:nvPr>
        </p:nvSpPr>
        <p:spPr>
          <a:xfrm>
            <a:off x="391795" y="1553742"/>
            <a:ext cx="3904488"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5" name="Text Placeholder 4"/>
          <p:cNvSpPr>
            <a:spLocks noGrp="1"/>
          </p:cNvSpPr>
          <p:nvPr>
            <p:ph type="body" sz="quarter" idx="3"/>
          </p:nvPr>
        </p:nvSpPr>
        <p:spPr>
          <a:xfrm>
            <a:off x="4831080" y="1225869"/>
            <a:ext cx="3900170" cy="279797"/>
          </a:xfrm>
        </p:spPr>
        <p:txBody>
          <a:bodyPr rIns="136950" anchor="b"/>
          <a:lstStyle>
            <a:lvl1pPr marL="0" indent="0">
              <a:buNone/>
              <a:defRPr sz="1800" b="1">
                <a:solidFill>
                  <a:schemeClr val="tx2"/>
                </a:solidFill>
              </a:defRPr>
            </a:lvl1pPr>
            <a:lvl2pPr marL="342376" indent="0">
              <a:buNone/>
              <a:defRPr sz="1500" b="1"/>
            </a:lvl2pPr>
            <a:lvl3pPr marL="684808" indent="0">
              <a:buNone/>
              <a:defRPr sz="1400" b="1"/>
            </a:lvl3pPr>
            <a:lvl4pPr marL="1027205" indent="0">
              <a:buNone/>
              <a:defRPr sz="1200" b="1"/>
            </a:lvl4pPr>
            <a:lvl5pPr marL="1369617" indent="0">
              <a:buNone/>
              <a:defRPr sz="1200" b="1"/>
            </a:lvl5pPr>
            <a:lvl6pPr marL="1711997" indent="0">
              <a:buNone/>
              <a:defRPr sz="1200" b="1"/>
            </a:lvl6pPr>
            <a:lvl7pPr marL="2054418" indent="0">
              <a:buNone/>
              <a:defRPr sz="1200" b="1"/>
            </a:lvl7pPr>
            <a:lvl8pPr marL="2396820" indent="0">
              <a:buNone/>
              <a:defRPr sz="1200" b="1"/>
            </a:lvl8pPr>
            <a:lvl9pPr marL="2739232"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831080" y="1553742"/>
            <a:ext cx="3900170"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72517573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0" y="1296591"/>
            <a:ext cx="4495800" cy="1563624"/>
          </a:xfrm>
          <a:solidFill>
            <a:schemeClr val="tx2"/>
          </a:solidFill>
        </p:spPr>
        <p:txBody>
          <a:bodyPr lIns="219142" tIns="89050" rIns="136950"/>
          <a:lstStyle>
            <a:lvl1pPr marL="159325" indent="0">
              <a:lnSpc>
                <a:spcPct val="100000"/>
              </a:lnSpc>
              <a:spcBef>
                <a:spcPts val="450"/>
              </a:spcBef>
              <a:spcAft>
                <a:spcPts val="150"/>
              </a:spcAft>
              <a:defRPr lang="en-US" sz="1500" dirty="0" smtClean="0">
                <a:solidFill>
                  <a:schemeClr val="bg1"/>
                </a:solidFill>
              </a:defRPr>
            </a:lvl1pPr>
            <a:lvl2pPr marL="285332" indent="-118888">
              <a:lnSpc>
                <a:spcPct val="100000"/>
              </a:lnSpc>
              <a:spcBef>
                <a:spcPts val="750"/>
              </a:spcBef>
              <a:defRPr lang="en-US" sz="1400" dirty="0" smtClean="0">
                <a:solidFill>
                  <a:schemeClr val="bg1"/>
                </a:solidFill>
              </a:defRPr>
            </a:lvl2pPr>
            <a:lvl3pPr marL="123631" indent="-123631">
              <a:defRPr lang="en-US" sz="1100" dirty="0" smtClean="0"/>
            </a:lvl3pPr>
            <a:lvl4pPr marL="233052" indent="-97492">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2" name="Content Placeholder 2"/>
          <p:cNvSpPr>
            <a:spLocks noGrp="1"/>
          </p:cNvSpPr>
          <p:nvPr>
            <p:ph sz="half" idx="13"/>
          </p:nvPr>
        </p:nvSpPr>
        <p:spPr>
          <a:xfrm>
            <a:off x="4644390" y="1296591"/>
            <a:ext cx="4498848" cy="1563624"/>
          </a:xfrm>
          <a:solidFill>
            <a:schemeClr val="tx2"/>
          </a:solidFill>
        </p:spPr>
        <p:txBody>
          <a:bodyPr lIns="219142" tIns="89050" rIns="136950"/>
          <a:lstStyle>
            <a:lvl1pPr marL="159325" indent="0">
              <a:lnSpc>
                <a:spcPct val="100000"/>
              </a:lnSpc>
              <a:spcBef>
                <a:spcPts val="450"/>
              </a:spcBef>
              <a:spcAft>
                <a:spcPts val="150"/>
              </a:spcAft>
              <a:defRPr lang="en-US" sz="1500" dirty="0" smtClean="0">
                <a:solidFill>
                  <a:schemeClr val="bg1"/>
                </a:solidFill>
              </a:defRPr>
            </a:lvl1pPr>
            <a:lvl2pPr marL="285332" indent="-118888">
              <a:lnSpc>
                <a:spcPct val="100000"/>
              </a:lnSpc>
              <a:spcBef>
                <a:spcPts val="750"/>
              </a:spcBef>
              <a:defRPr lang="en-US" sz="1400" dirty="0" smtClean="0">
                <a:solidFill>
                  <a:schemeClr val="bg1"/>
                </a:solidFill>
              </a:defRPr>
            </a:lvl2pPr>
            <a:lvl3pPr marL="123631" indent="-123631">
              <a:defRPr lang="en-US" sz="1100" dirty="0" smtClean="0"/>
            </a:lvl3pPr>
            <a:lvl4pPr marL="233052" indent="-97492">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13" name="Content Placeholder 2"/>
          <p:cNvSpPr>
            <a:spLocks noGrp="1"/>
          </p:cNvSpPr>
          <p:nvPr>
            <p:ph sz="half" idx="14"/>
          </p:nvPr>
        </p:nvSpPr>
        <p:spPr>
          <a:xfrm>
            <a:off x="0" y="2971647"/>
            <a:ext cx="4495800" cy="1563624"/>
          </a:xfrm>
          <a:solidFill>
            <a:schemeClr val="tx2"/>
          </a:solidFill>
        </p:spPr>
        <p:txBody>
          <a:bodyPr lIns="219142" tIns="89050" rIns="136950"/>
          <a:lstStyle>
            <a:lvl1pPr marL="159325" indent="0">
              <a:lnSpc>
                <a:spcPct val="100000"/>
              </a:lnSpc>
              <a:spcBef>
                <a:spcPts val="450"/>
              </a:spcBef>
              <a:spcAft>
                <a:spcPts val="150"/>
              </a:spcAft>
              <a:defRPr lang="en-US" sz="1500" dirty="0" smtClean="0">
                <a:solidFill>
                  <a:schemeClr val="bg1"/>
                </a:solidFill>
              </a:defRPr>
            </a:lvl1pPr>
            <a:lvl2pPr marL="285332" indent="-118888">
              <a:lnSpc>
                <a:spcPct val="100000"/>
              </a:lnSpc>
              <a:spcBef>
                <a:spcPts val="750"/>
              </a:spcBef>
              <a:defRPr lang="en-US" sz="1400" dirty="0" smtClean="0">
                <a:solidFill>
                  <a:schemeClr val="bg1"/>
                </a:solidFill>
              </a:defRPr>
            </a:lvl2pPr>
            <a:lvl3pPr marL="123631" indent="-123631">
              <a:defRPr lang="en-US" sz="1100" dirty="0" smtClean="0"/>
            </a:lvl3pPr>
            <a:lvl4pPr marL="233052" indent="-97492">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14" name="Content Placeholder 2"/>
          <p:cNvSpPr>
            <a:spLocks noGrp="1"/>
          </p:cNvSpPr>
          <p:nvPr>
            <p:ph sz="half" idx="15"/>
          </p:nvPr>
        </p:nvSpPr>
        <p:spPr>
          <a:xfrm>
            <a:off x="4644390" y="2971647"/>
            <a:ext cx="4498848" cy="1563624"/>
          </a:xfrm>
          <a:solidFill>
            <a:schemeClr val="tx2"/>
          </a:solidFill>
        </p:spPr>
        <p:txBody>
          <a:bodyPr lIns="219142" tIns="89050" rIns="136950"/>
          <a:lstStyle>
            <a:lvl1pPr marL="159325" indent="0">
              <a:lnSpc>
                <a:spcPct val="100000"/>
              </a:lnSpc>
              <a:spcBef>
                <a:spcPts val="450"/>
              </a:spcBef>
              <a:spcAft>
                <a:spcPts val="150"/>
              </a:spcAft>
              <a:defRPr lang="en-US" sz="1500" dirty="0" smtClean="0">
                <a:solidFill>
                  <a:schemeClr val="bg1"/>
                </a:solidFill>
              </a:defRPr>
            </a:lvl1pPr>
            <a:lvl2pPr marL="285332" indent="-118888">
              <a:lnSpc>
                <a:spcPct val="100000"/>
              </a:lnSpc>
              <a:spcBef>
                <a:spcPts val="750"/>
              </a:spcBef>
              <a:defRPr lang="en-US" sz="1400" dirty="0" smtClean="0">
                <a:solidFill>
                  <a:schemeClr val="bg1"/>
                </a:solidFill>
              </a:defRPr>
            </a:lvl2pPr>
            <a:lvl3pPr marL="123631" indent="-123631">
              <a:defRPr lang="en-US" sz="1100" dirty="0" smtClean="0"/>
            </a:lvl3pPr>
            <a:lvl4pPr marL="233052" indent="-97492">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70278965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Vertical 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12752" y="1296643"/>
            <a:ext cx="1965960" cy="3243263"/>
          </a:xfrm>
          <a:solidFill>
            <a:schemeClr val="tx2"/>
          </a:solidFill>
        </p:spPr>
        <p:txBody>
          <a:bodyPr lIns="136950" tIns="102713" rIns="13695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31" indent="-123631">
              <a:defRPr lang="en-US" sz="1100" dirty="0" smtClean="0"/>
            </a:lvl3pPr>
            <a:lvl4pPr marL="233052" indent="-97492">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75" tIns="34238" rIns="68475" bIns="34238"/>
          <a:lstStyle/>
          <a:p>
            <a:pPr defTabSz="684808"/>
            <a:r>
              <a:rPr lang="en-US" sz="1400" smtClean="0">
                <a:solidFill>
                  <a:srgbClr val="575757"/>
                </a:solidFill>
                <a:latin typeface="GE Inspira Pitch"/>
              </a:rPr>
              <a:t>Title or Job Numbr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6" name="Content Placeholder 2"/>
          <p:cNvSpPr>
            <a:spLocks noGrp="1"/>
          </p:cNvSpPr>
          <p:nvPr>
            <p:ph sz="half" idx="13"/>
          </p:nvPr>
        </p:nvSpPr>
        <p:spPr>
          <a:xfrm>
            <a:off x="2529841" y="1296643"/>
            <a:ext cx="1965960" cy="3243263"/>
          </a:xfrm>
          <a:solidFill>
            <a:schemeClr val="tx2"/>
          </a:solidFill>
        </p:spPr>
        <p:txBody>
          <a:bodyPr lIns="136950" tIns="102713" rIns="13695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31" indent="-123631">
              <a:defRPr lang="en-US" sz="1100" dirty="0" smtClean="0"/>
            </a:lvl3pPr>
            <a:lvl4pPr marL="233052" indent="-97492">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20" name="Content Placeholder 2"/>
          <p:cNvSpPr>
            <a:spLocks noGrp="1"/>
          </p:cNvSpPr>
          <p:nvPr>
            <p:ph sz="half" idx="14"/>
          </p:nvPr>
        </p:nvSpPr>
        <p:spPr>
          <a:xfrm>
            <a:off x="4644391" y="1296643"/>
            <a:ext cx="1965960" cy="3243263"/>
          </a:xfrm>
          <a:solidFill>
            <a:schemeClr val="tx2"/>
          </a:solidFill>
        </p:spPr>
        <p:txBody>
          <a:bodyPr lIns="136950" tIns="102713" rIns="13695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31" indent="-123631">
              <a:defRPr lang="en-US" sz="1100" dirty="0" smtClean="0"/>
            </a:lvl3pPr>
            <a:lvl4pPr marL="233052" indent="-97492">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22" name="Content Placeholder 2"/>
          <p:cNvSpPr>
            <a:spLocks noGrp="1"/>
          </p:cNvSpPr>
          <p:nvPr>
            <p:ph sz="half" idx="15"/>
          </p:nvPr>
        </p:nvSpPr>
        <p:spPr>
          <a:xfrm>
            <a:off x="6758940" y="1296643"/>
            <a:ext cx="1965960" cy="3243263"/>
          </a:xfrm>
          <a:solidFill>
            <a:schemeClr val="tx2"/>
          </a:solidFill>
        </p:spPr>
        <p:txBody>
          <a:bodyPr lIns="136950" tIns="102713" rIns="13695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31" indent="-123631">
              <a:defRPr lang="en-US" sz="1100" dirty="0" smtClean="0"/>
            </a:lvl3pPr>
            <a:lvl4pPr marL="233052" indent="-97492">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0780383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Quadra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0" y="1295854"/>
            <a:ext cx="4498848" cy="308610"/>
          </a:xfrm>
          <a:solidFill>
            <a:schemeClr val="bg2"/>
          </a:solidFill>
        </p:spPr>
        <p:txBody>
          <a:bodyPr lIns="82191" rIns="136950" bIns="20539" anchor="ctr"/>
          <a:lstStyle>
            <a:lvl1pPr marL="298430" indent="0">
              <a:spcBef>
                <a:spcPts val="0"/>
              </a:spcBef>
              <a:buNone/>
              <a:defRPr sz="1400" b="0">
                <a:solidFill>
                  <a:schemeClr val="tx1"/>
                </a:solidFill>
              </a:defRPr>
            </a:lvl1pPr>
            <a:lvl2pPr marL="342376" indent="0">
              <a:buNone/>
              <a:defRPr sz="1500" b="1"/>
            </a:lvl2pPr>
            <a:lvl3pPr marL="684808" indent="0">
              <a:buNone/>
              <a:defRPr sz="1400" b="1"/>
            </a:lvl3pPr>
            <a:lvl4pPr marL="1027205" indent="0">
              <a:buNone/>
              <a:defRPr sz="1200" b="1"/>
            </a:lvl4pPr>
            <a:lvl5pPr marL="1369617" indent="0">
              <a:buNone/>
              <a:defRPr sz="1200" b="1"/>
            </a:lvl5pPr>
            <a:lvl6pPr marL="1711997" indent="0">
              <a:buNone/>
              <a:defRPr sz="1200" b="1"/>
            </a:lvl6pPr>
            <a:lvl7pPr marL="2054418" indent="0">
              <a:buNone/>
              <a:defRPr sz="1200" b="1"/>
            </a:lvl7pPr>
            <a:lvl8pPr marL="2396820" indent="0">
              <a:buNone/>
              <a:defRPr sz="1200" b="1"/>
            </a:lvl8pPr>
            <a:lvl9pPr marL="2739232"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97510" y="1697639"/>
            <a:ext cx="3890328" cy="1144494"/>
          </a:xfrm>
        </p:spPr>
        <p:txBody>
          <a:bodyPr vert="horz" lIns="0" tIns="0" rIns="136950" bIns="0" rtlCol="0">
            <a:noAutofit/>
          </a:bodyPr>
          <a:lstStyle>
            <a:lvl1pPr>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
        <p:nvSpPr>
          <p:cNvPr id="5" name="Text Placeholder 4"/>
          <p:cNvSpPr>
            <a:spLocks noGrp="1"/>
          </p:cNvSpPr>
          <p:nvPr>
            <p:ph type="body" sz="quarter" idx="3"/>
          </p:nvPr>
        </p:nvSpPr>
        <p:spPr>
          <a:xfrm>
            <a:off x="4644390" y="1295854"/>
            <a:ext cx="4498848" cy="308610"/>
          </a:xfrm>
          <a:solidFill>
            <a:schemeClr val="bg2"/>
          </a:solidFill>
        </p:spPr>
        <p:txBody>
          <a:bodyPr lIns="82191" rIns="136950" bIns="20539" anchor="ctr"/>
          <a:lstStyle>
            <a:lvl1pPr marL="136713" indent="0">
              <a:spcBef>
                <a:spcPts val="0"/>
              </a:spcBef>
              <a:buNone/>
              <a:tabLst/>
              <a:defRPr sz="1400" b="0">
                <a:solidFill>
                  <a:schemeClr val="tx1"/>
                </a:solidFill>
              </a:defRPr>
            </a:lvl1pPr>
            <a:lvl2pPr marL="342376" indent="0">
              <a:buNone/>
              <a:defRPr sz="1500" b="1"/>
            </a:lvl2pPr>
            <a:lvl3pPr marL="684808" indent="0">
              <a:buNone/>
              <a:defRPr sz="1400" b="1"/>
            </a:lvl3pPr>
            <a:lvl4pPr marL="1027205" indent="0">
              <a:buNone/>
              <a:defRPr sz="1200" b="1"/>
            </a:lvl4pPr>
            <a:lvl5pPr marL="1369617" indent="0">
              <a:buNone/>
              <a:defRPr sz="1200" b="1"/>
            </a:lvl5pPr>
            <a:lvl6pPr marL="1711997" indent="0">
              <a:buNone/>
              <a:defRPr sz="1200" b="1"/>
            </a:lvl6pPr>
            <a:lvl7pPr marL="2054418" indent="0">
              <a:buNone/>
              <a:defRPr sz="1200" b="1"/>
            </a:lvl7pPr>
            <a:lvl8pPr marL="2396820" indent="0">
              <a:buNone/>
              <a:defRPr sz="1200" b="1"/>
            </a:lvl8pPr>
            <a:lvl9pPr marL="2739232"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826538" y="1697639"/>
            <a:ext cx="3895344" cy="1144494"/>
          </a:xfrm>
        </p:spPr>
        <p:txBody>
          <a:bodyPr vert="horz" lIns="0" tIns="0" rIns="13695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24" name="Text Placeholder 4"/>
          <p:cNvSpPr>
            <a:spLocks noGrp="1"/>
          </p:cNvSpPr>
          <p:nvPr>
            <p:ph type="body" sz="quarter" idx="14"/>
          </p:nvPr>
        </p:nvSpPr>
        <p:spPr>
          <a:xfrm>
            <a:off x="0" y="2993575"/>
            <a:ext cx="4498848" cy="308610"/>
          </a:xfrm>
          <a:solidFill>
            <a:schemeClr val="bg2"/>
          </a:solidFill>
        </p:spPr>
        <p:txBody>
          <a:bodyPr lIns="82191" rIns="136950" bIns="20539" anchor="ctr"/>
          <a:lstStyle>
            <a:lvl1pPr marL="299621" indent="0">
              <a:spcBef>
                <a:spcPts val="0"/>
              </a:spcBef>
              <a:buNone/>
              <a:tabLst/>
              <a:defRPr sz="1400" b="0">
                <a:solidFill>
                  <a:schemeClr val="tx1"/>
                </a:solidFill>
              </a:defRPr>
            </a:lvl1pPr>
            <a:lvl2pPr marL="342376" indent="0">
              <a:buNone/>
              <a:defRPr sz="1500" b="1"/>
            </a:lvl2pPr>
            <a:lvl3pPr marL="684808" indent="0">
              <a:buNone/>
              <a:defRPr sz="1400" b="1"/>
            </a:lvl3pPr>
            <a:lvl4pPr marL="1027205" indent="0">
              <a:buNone/>
              <a:defRPr sz="1200" b="1"/>
            </a:lvl4pPr>
            <a:lvl5pPr marL="1369617" indent="0">
              <a:buNone/>
              <a:defRPr sz="1200" b="1"/>
            </a:lvl5pPr>
            <a:lvl6pPr marL="1711997" indent="0">
              <a:buNone/>
              <a:defRPr sz="1200" b="1"/>
            </a:lvl6pPr>
            <a:lvl7pPr marL="2054418" indent="0">
              <a:buNone/>
              <a:defRPr sz="1200" b="1"/>
            </a:lvl7pPr>
            <a:lvl8pPr marL="2396820" indent="0">
              <a:buNone/>
              <a:defRPr sz="1200" b="1"/>
            </a:lvl8pPr>
            <a:lvl9pPr marL="2739232" indent="0">
              <a:buNone/>
              <a:defRPr sz="1200" b="1"/>
            </a:lvl9pPr>
          </a:lstStyle>
          <a:p>
            <a:pPr lvl="0"/>
            <a:r>
              <a:rPr lang="en-US" smtClean="0"/>
              <a:t>Click to edit Master text styles</a:t>
            </a:r>
          </a:p>
        </p:txBody>
      </p:sp>
      <p:sp>
        <p:nvSpPr>
          <p:cNvPr id="25" name="Content Placeholder 5"/>
          <p:cNvSpPr>
            <a:spLocks noGrp="1"/>
          </p:cNvSpPr>
          <p:nvPr>
            <p:ph sz="quarter" idx="15"/>
          </p:nvPr>
        </p:nvSpPr>
        <p:spPr>
          <a:xfrm>
            <a:off x="397512" y="3395360"/>
            <a:ext cx="3890328" cy="1144494"/>
          </a:xfrm>
        </p:spPr>
        <p:txBody>
          <a:bodyPr vert="horz" lIns="0" tIns="0" rIns="13695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
        <p:nvSpPr>
          <p:cNvPr id="26" name="Text Placeholder 4"/>
          <p:cNvSpPr>
            <a:spLocks noGrp="1"/>
          </p:cNvSpPr>
          <p:nvPr>
            <p:ph type="body" sz="quarter" idx="16"/>
          </p:nvPr>
        </p:nvSpPr>
        <p:spPr>
          <a:xfrm>
            <a:off x="4644390" y="2993575"/>
            <a:ext cx="4498848" cy="308610"/>
          </a:xfrm>
          <a:solidFill>
            <a:schemeClr val="bg2"/>
          </a:solidFill>
        </p:spPr>
        <p:txBody>
          <a:bodyPr lIns="82191" rIns="136950" bIns="20539" anchor="ctr"/>
          <a:lstStyle>
            <a:lvl1pPr marL="135521" indent="0">
              <a:spcBef>
                <a:spcPts val="0"/>
              </a:spcBef>
              <a:buNone/>
              <a:tabLst/>
              <a:defRPr sz="1400" b="0">
                <a:solidFill>
                  <a:schemeClr val="tx1"/>
                </a:solidFill>
              </a:defRPr>
            </a:lvl1pPr>
            <a:lvl2pPr marL="342376" indent="0">
              <a:buNone/>
              <a:defRPr sz="1500" b="1"/>
            </a:lvl2pPr>
            <a:lvl3pPr marL="684808" indent="0">
              <a:buNone/>
              <a:defRPr sz="1400" b="1"/>
            </a:lvl3pPr>
            <a:lvl4pPr marL="1027205" indent="0">
              <a:buNone/>
              <a:defRPr sz="1200" b="1"/>
            </a:lvl4pPr>
            <a:lvl5pPr marL="1369617" indent="0">
              <a:buNone/>
              <a:defRPr sz="1200" b="1"/>
            </a:lvl5pPr>
            <a:lvl6pPr marL="1711997" indent="0">
              <a:buNone/>
              <a:defRPr sz="1200" b="1"/>
            </a:lvl6pPr>
            <a:lvl7pPr marL="2054418" indent="0">
              <a:buNone/>
              <a:defRPr sz="1200" b="1"/>
            </a:lvl7pPr>
            <a:lvl8pPr marL="2396820" indent="0">
              <a:buNone/>
              <a:defRPr sz="1200" b="1"/>
            </a:lvl8pPr>
            <a:lvl9pPr marL="2739232" indent="0">
              <a:buNone/>
              <a:defRPr sz="1200" b="1"/>
            </a:lvl9pPr>
          </a:lstStyle>
          <a:p>
            <a:pPr lvl="0"/>
            <a:r>
              <a:rPr lang="en-US" smtClean="0"/>
              <a:t>Click to edit Master text styles</a:t>
            </a:r>
          </a:p>
        </p:txBody>
      </p:sp>
      <p:sp>
        <p:nvSpPr>
          <p:cNvPr id="27" name="Content Placeholder 5"/>
          <p:cNvSpPr>
            <a:spLocks noGrp="1"/>
          </p:cNvSpPr>
          <p:nvPr>
            <p:ph sz="quarter" idx="17"/>
          </p:nvPr>
        </p:nvSpPr>
        <p:spPr>
          <a:xfrm>
            <a:off x="4826538" y="3395360"/>
            <a:ext cx="3895344" cy="1144494"/>
          </a:xfrm>
        </p:spPr>
        <p:txBody>
          <a:bodyPr vert="horz" lIns="0" tIns="0" rIns="13695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Tree>
    <p:extLst>
      <p:ext uri="{BB962C8B-B14F-4D97-AF65-F5344CB8AC3E}">
        <p14:creationId xmlns:p14="http://schemas.microsoft.com/office/powerpoint/2010/main" val="354367007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Chart Placeholder 6"/>
          <p:cNvSpPr>
            <a:spLocks noGrp="1"/>
          </p:cNvSpPr>
          <p:nvPr>
            <p:ph type="chart" sz="quarter" idx="13"/>
          </p:nvPr>
        </p:nvSpPr>
        <p:spPr>
          <a:xfrm>
            <a:off x="412751" y="1433512"/>
            <a:ext cx="7586762" cy="2852738"/>
          </a:xfrm>
        </p:spPr>
        <p:txBody>
          <a:bodyPr anchor="ctr"/>
          <a:lstStyle>
            <a:lvl1pPr algn="ctr">
              <a:defRPr/>
            </a:lvl1pPr>
          </a:lstStyle>
          <a:p>
            <a:r>
              <a:rPr lang="en-US" smtClean="0"/>
              <a:t>Click icon to add chart</a:t>
            </a:r>
            <a:endParaRPr lang="en-US"/>
          </a:p>
        </p:txBody>
      </p:sp>
    </p:spTree>
    <p:extLst>
      <p:ext uri="{BB962C8B-B14F-4D97-AF65-F5344CB8AC3E}">
        <p14:creationId xmlns:p14="http://schemas.microsoft.com/office/powerpoint/2010/main" val="236681598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Table Placeholder 6"/>
          <p:cNvSpPr>
            <a:spLocks noGrp="1"/>
          </p:cNvSpPr>
          <p:nvPr>
            <p:ph type="tbl" sz="quarter" idx="13"/>
          </p:nvPr>
        </p:nvSpPr>
        <p:spPr>
          <a:xfrm>
            <a:off x="412751" y="1296643"/>
            <a:ext cx="7586762" cy="3243263"/>
          </a:xfrm>
        </p:spPr>
        <p:txBody>
          <a:bodyPr anchor="ctr"/>
          <a:lstStyle>
            <a:lvl1pPr algn="ctr">
              <a:defRPr/>
            </a:lvl1pPr>
          </a:lstStyle>
          <a:p>
            <a:r>
              <a:rPr lang="en-US" smtClean="0"/>
              <a:t>Click icon to add table</a:t>
            </a:r>
            <a:endParaRPr lang="en-US" dirty="0"/>
          </a:p>
        </p:txBody>
      </p:sp>
    </p:spTree>
    <p:extLst>
      <p:ext uri="{BB962C8B-B14F-4D97-AF65-F5344CB8AC3E}">
        <p14:creationId xmlns:p14="http://schemas.microsoft.com/office/powerpoint/2010/main" val="109131872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60158218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14357390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Half Text - Half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41900" y="1241583"/>
            <a:ext cx="3689350" cy="329827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1" name="Picture Placeholder 10"/>
          <p:cNvSpPr>
            <a:spLocks noGrp="1"/>
          </p:cNvSpPr>
          <p:nvPr>
            <p:ph type="pic" sz="quarter" idx="13" hasCustomPrompt="1"/>
          </p:nvPr>
        </p:nvSpPr>
        <p:spPr>
          <a:xfrm>
            <a:off x="1" y="1296643"/>
            <a:ext cx="451485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Tree>
    <p:extLst>
      <p:ext uri="{BB962C8B-B14F-4D97-AF65-F5344CB8AC3E}">
        <p14:creationId xmlns:p14="http://schemas.microsoft.com/office/powerpoint/2010/main" val="957417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5">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330"/>
            <a:ext cx="5811520"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5793232" cy="571500"/>
          </a:xfrm>
        </p:spPr>
        <p:txBody>
          <a:bodyPr/>
          <a:lstStyle>
            <a:lvl1pPr marL="0" indent="0" algn="l">
              <a:lnSpc>
                <a:spcPct val="110000"/>
              </a:lnSpc>
              <a:spcBef>
                <a:spcPts val="0"/>
              </a:spcBef>
              <a:buNone/>
              <a:defRPr sz="1800" baseline="0">
                <a:solidFill>
                  <a:schemeClr val="tx1"/>
                </a:solidFill>
              </a:defRPr>
            </a:lvl1pPr>
            <a:lvl2pPr marL="342094" indent="0" algn="ctr">
              <a:buNone/>
              <a:defRPr>
                <a:solidFill>
                  <a:schemeClr val="tx1">
                    <a:tint val="75000"/>
                  </a:schemeClr>
                </a:solidFill>
              </a:defRPr>
            </a:lvl2pPr>
            <a:lvl3pPr marL="684267" indent="0" algn="ctr">
              <a:buNone/>
              <a:defRPr>
                <a:solidFill>
                  <a:schemeClr val="tx1">
                    <a:tint val="75000"/>
                  </a:schemeClr>
                </a:solidFill>
              </a:defRPr>
            </a:lvl3pPr>
            <a:lvl4pPr marL="1026388" indent="0" algn="ctr">
              <a:buNone/>
              <a:defRPr>
                <a:solidFill>
                  <a:schemeClr val="tx1">
                    <a:tint val="75000"/>
                  </a:schemeClr>
                </a:solidFill>
              </a:defRPr>
            </a:lvl4pPr>
            <a:lvl5pPr marL="1368534" indent="0" algn="ctr">
              <a:buNone/>
              <a:defRPr>
                <a:solidFill>
                  <a:schemeClr val="tx1">
                    <a:tint val="75000"/>
                  </a:schemeClr>
                </a:solidFill>
              </a:defRPr>
            </a:lvl5pPr>
            <a:lvl6pPr marL="1710630" indent="0" algn="ctr">
              <a:buNone/>
              <a:defRPr>
                <a:solidFill>
                  <a:schemeClr val="tx1">
                    <a:tint val="75000"/>
                  </a:schemeClr>
                </a:solidFill>
              </a:defRPr>
            </a:lvl6pPr>
            <a:lvl7pPr marL="2052794" indent="0" algn="ctr">
              <a:buNone/>
              <a:defRPr>
                <a:solidFill>
                  <a:schemeClr val="tx1">
                    <a:tint val="75000"/>
                  </a:schemeClr>
                </a:solidFill>
              </a:defRPr>
            </a:lvl7pPr>
            <a:lvl8pPr marL="2394920" indent="0" algn="ctr">
              <a:buNone/>
              <a:defRPr>
                <a:solidFill>
                  <a:schemeClr val="tx1">
                    <a:tint val="75000"/>
                  </a:schemeClr>
                </a:solidFill>
              </a:defRPr>
            </a:lvl8pPr>
            <a:lvl9pPr marL="2737065"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79" y="4631332"/>
            <a:ext cx="2069797" cy="253916"/>
          </a:xfrm>
          <a:prstGeom prst="rect">
            <a:avLst/>
          </a:prstGeom>
          <a:noFill/>
        </p:spPr>
        <p:txBody>
          <a:bodyPr wrap="none" lIns="0" tIns="0" rIns="0" bIns="0" rtlCol="0" anchor="b" anchorCtr="0">
            <a:noAutofit/>
          </a:bodyPr>
          <a:lstStyle/>
          <a:p>
            <a:pPr defTabSz="684267"/>
            <a:r>
              <a:rPr lang="en-US" sz="1200" b="1" dirty="0">
                <a:solidFill>
                  <a:srgbClr val="005CB9"/>
                </a:solidFill>
                <a:latin typeface="GE Inspira Pitch"/>
              </a:rPr>
              <a:t>Imagination at work</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05322" y="0"/>
            <a:ext cx="3138678" cy="3074484"/>
          </a:xfrm>
          <a:prstGeom prst="rect">
            <a:avLst/>
          </a:prstGeom>
        </p:spPr>
      </p:pic>
    </p:spTree>
    <p:extLst>
      <p:ext uri="{BB962C8B-B14F-4D97-AF65-F5344CB8AC3E}">
        <p14:creationId xmlns:p14="http://schemas.microsoft.com/office/powerpoint/2010/main" val="1126191487"/>
      </p:ext>
    </p:extLst>
  </p:cSld>
  <p:clrMapOvr>
    <a:masterClrMapping/>
  </p:clrMapOvr>
  <p:timing>
    <p:tnLst>
      <p:par>
        <p:cTn xmlns:p14="http://schemas.microsoft.com/office/powerpoint/2010/mai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Image w/ Title &amp; Footer">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643"/>
            <a:ext cx="914400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a:xfrm>
            <a:off x="379094" y="411481"/>
            <a:ext cx="8352156" cy="765752"/>
          </a:xfrm>
        </p:spPr>
        <p:txBody>
          <a:bodyPr/>
          <a:lstStyle/>
          <a:p>
            <a:r>
              <a:rPr lang="en-US" smtClean="0"/>
              <a:t>Click to edit Master title style</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
        <p:nvSpPr>
          <p:cNvPr id="9" name="Text Placeholder 8"/>
          <p:cNvSpPr>
            <a:spLocks noGrp="1"/>
          </p:cNvSpPr>
          <p:nvPr>
            <p:ph type="body" sz="quarter" idx="14" hasCustomPrompt="1"/>
          </p:nvPr>
        </p:nvSpPr>
        <p:spPr bwMode="gray">
          <a:xfrm>
            <a:off x="379094" y="1346054"/>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Tree>
    <p:extLst>
      <p:ext uri="{BB962C8B-B14F-4D97-AF65-F5344CB8AC3E}">
        <p14:creationId xmlns:p14="http://schemas.microsoft.com/office/powerpoint/2010/main" val="249000388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Image w/ Titl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593"/>
            <a:ext cx="9144000" cy="3846909"/>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9" name="Text Placeholder 8"/>
          <p:cNvSpPr>
            <a:spLocks noGrp="1"/>
          </p:cNvSpPr>
          <p:nvPr>
            <p:ph type="body" sz="quarter" idx="14" hasCustomPrompt="1"/>
          </p:nvPr>
        </p:nvSpPr>
        <p:spPr bwMode="gray">
          <a:xfrm>
            <a:off x="384049" y="1344170"/>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
        <p:nvSpPr>
          <p:cNvPr id="8" name="TextBox 7"/>
          <p:cNvSpPr txBox="1"/>
          <p:nvPr userDrawn="1"/>
        </p:nvSpPr>
        <p:spPr>
          <a:xfrm>
            <a:off x="5398521" y="4658448"/>
            <a:ext cx="2833485" cy="207749"/>
          </a:xfrm>
          <a:prstGeom prst="rect">
            <a:avLst/>
          </a:prstGeom>
          <a:noFill/>
        </p:spPr>
        <p:txBody>
          <a:bodyPr wrap="square" lIns="0" tIns="0" rIns="0" bIns="0" rtlCol="0" anchor="b">
            <a:noAutofit/>
          </a:bodyPr>
          <a:lstStyle/>
          <a:p>
            <a:pPr defTabSz="684808"/>
            <a:r>
              <a:rPr lang="en-US" sz="700" dirty="0">
                <a:solidFill>
                  <a:prstClr val="white"/>
                </a:solidFill>
                <a:latin typeface="GE Inspira Pitch"/>
              </a:rPr>
              <a:t>See tutorial regarding confidentiality disclosures. Delete if not needed.</a:t>
            </a:r>
          </a:p>
        </p:txBody>
      </p:sp>
    </p:spTree>
    <p:extLst>
      <p:ext uri="{BB962C8B-B14F-4D97-AF65-F5344CB8AC3E}">
        <p14:creationId xmlns:p14="http://schemas.microsoft.com/office/powerpoint/2010/main" val="176870658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6" name="TextBox 5"/>
          <p:cNvSpPr txBox="1"/>
          <p:nvPr userDrawn="1"/>
        </p:nvSpPr>
        <p:spPr>
          <a:xfrm>
            <a:off x="5398521" y="4658448"/>
            <a:ext cx="2833485" cy="207749"/>
          </a:xfrm>
          <a:prstGeom prst="rect">
            <a:avLst/>
          </a:prstGeom>
          <a:noFill/>
        </p:spPr>
        <p:txBody>
          <a:bodyPr wrap="square" lIns="0" tIns="0" rIns="0" bIns="0" rtlCol="0" anchor="b">
            <a:noAutofit/>
          </a:bodyPr>
          <a:lstStyle/>
          <a:p>
            <a:pPr defTabSz="684808"/>
            <a:r>
              <a:rPr lang="en-US" sz="700" dirty="0">
                <a:solidFill>
                  <a:prstClr val="white"/>
                </a:solidFill>
                <a:latin typeface="GE Inspira Pitch"/>
              </a:rPr>
              <a:t>See tutorial regarding confidentiality disclosures. Delete if not needed.</a:t>
            </a:r>
          </a:p>
        </p:txBody>
      </p:sp>
    </p:spTree>
    <p:extLst>
      <p:ext uri="{BB962C8B-B14F-4D97-AF65-F5344CB8AC3E}">
        <p14:creationId xmlns:p14="http://schemas.microsoft.com/office/powerpoint/2010/main" val="220468345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Full Image Top">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
            <a:ext cx="9144000" cy="4539854"/>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1439951985"/>
      </p:ext>
    </p:extLst>
  </p:cSld>
  <p:clrMapOvr>
    <a:masterClrMapping/>
  </p:clrMapOvr>
  <p:timing>
    <p:tnLst>
      <p:par>
        <p:cTn xmlns:p14="http://schemas.microsoft.com/office/powerpoint/2010/mai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 preserve="1">
  <p:cSld name="Two Statements">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365146" y="593058"/>
            <a:ext cx="4149725" cy="3384946"/>
          </a:xfrm>
        </p:spPr>
        <p:txBody>
          <a:bodyPr/>
          <a:lstStyle>
            <a:lvl1pPr>
              <a:lnSpc>
                <a:spcPct val="90000"/>
              </a:lnSpc>
              <a:defRPr sz="3300"/>
            </a:lvl1pPr>
          </a:lstStyle>
          <a:p>
            <a:r>
              <a:rPr lang="en-US" dirty="0" smtClean="0"/>
              <a:t>Extra emphasis headline five lines maximum </a:t>
            </a:r>
            <a:endParaRPr lang="en-US" dirty="0"/>
          </a:p>
        </p:txBody>
      </p:sp>
      <p:sp>
        <p:nvSpPr>
          <p:cNvPr id="3" name="Subtitle 2"/>
          <p:cNvSpPr>
            <a:spLocks noGrp="1"/>
          </p:cNvSpPr>
          <p:nvPr>
            <p:ph type="subTitle" idx="1" hasCustomPrompt="1"/>
          </p:nvPr>
        </p:nvSpPr>
        <p:spPr bwMode="gray">
          <a:xfrm>
            <a:off x="4955541" y="596868"/>
            <a:ext cx="3544570" cy="3396328"/>
          </a:xfrm>
        </p:spPr>
        <p:txBody>
          <a:bodyPr/>
          <a:lstStyle>
            <a:lvl1pPr marL="0" indent="0" algn="l">
              <a:lnSpc>
                <a:spcPct val="100000"/>
              </a:lnSpc>
              <a:buNone/>
              <a:defRPr sz="1500" baseline="0">
                <a:solidFill>
                  <a:schemeClr val="tx2"/>
                </a:solidFill>
              </a:defRPr>
            </a:lvl1pPr>
            <a:lvl2pPr marL="342376" indent="0" algn="ctr">
              <a:buNone/>
              <a:defRPr>
                <a:solidFill>
                  <a:schemeClr val="tx1">
                    <a:tint val="75000"/>
                  </a:schemeClr>
                </a:solidFill>
              </a:defRPr>
            </a:lvl2pPr>
            <a:lvl3pPr marL="684808" indent="0" algn="ctr">
              <a:buNone/>
              <a:defRPr>
                <a:solidFill>
                  <a:schemeClr val="tx1">
                    <a:tint val="75000"/>
                  </a:schemeClr>
                </a:solidFill>
              </a:defRPr>
            </a:lvl3pPr>
            <a:lvl4pPr marL="1027205" indent="0" algn="ctr">
              <a:buNone/>
              <a:defRPr>
                <a:solidFill>
                  <a:schemeClr val="tx1">
                    <a:tint val="75000"/>
                  </a:schemeClr>
                </a:solidFill>
              </a:defRPr>
            </a:lvl4pPr>
            <a:lvl5pPr marL="1369617" indent="0" algn="ctr">
              <a:buNone/>
              <a:defRPr>
                <a:solidFill>
                  <a:schemeClr val="tx1">
                    <a:tint val="75000"/>
                  </a:schemeClr>
                </a:solidFill>
              </a:defRPr>
            </a:lvl5pPr>
            <a:lvl6pPr marL="1711997" indent="0" algn="ctr">
              <a:buNone/>
              <a:defRPr>
                <a:solidFill>
                  <a:schemeClr val="tx1">
                    <a:tint val="75000"/>
                  </a:schemeClr>
                </a:solidFill>
              </a:defRPr>
            </a:lvl6pPr>
            <a:lvl7pPr marL="2054418" indent="0" algn="ctr">
              <a:buNone/>
              <a:defRPr>
                <a:solidFill>
                  <a:schemeClr val="tx1">
                    <a:tint val="75000"/>
                  </a:schemeClr>
                </a:solidFill>
              </a:defRPr>
            </a:lvl7pPr>
            <a:lvl8pPr marL="2396820" indent="0" algn="ctr">
              <a:buNone/>
              <a:defRPr>
                <a:solidFill>
                  <a:schemeClr val="tx1">
                    <a:tint val="75000"/>
                  </a:schemeClr>
                </a:solidFill>
              </a:defRPr>
            </a:lvl8pPr>
            <a:lvl9pPr marL="2739232" indent="0" algn="ctr">
              <a:buNone/>
              <a:defRPr>
                <a:solidFill>
                  <a:schemeClr val="tx1">
                    <a:tint val="75000"/>
                  </a:schemeClr>
                </a:solidFill>
              </a:defRPr>
            </a:lvl9pPr>
          </a:lstStyle>
          <a:p>
            <a:r>
              <a:rPr lang="en-US" dirty="0" err="1" smtClean="0"/>
              <a:t>APdditional</a:t>
            </a:r>
            <a:r>
              <a:rPr lang="en-US" dirty="0" smtClean="0"/>
              <a:t> statement goes here</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79102274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1" y="1210151"/>
            <a:ext cx="7643912" cy="1968216"/>
          </a:xfrm>
        </p:spPr>
        <p:txBody>
          <a:bodyPr anchor="t"/>
          <a:lstStyle>
            <a:lvl1pPr algn="l">
              <a:defRPr sz="4100" b="0" cap="none" spc="0" baseline="0">
                <a:solidFill>
                  <a:schemeClr val="tx2"/>
                </a:solidFill>
              </a:defRPr>
            </a:lvl1pPr>
          </a:lstStyle>
          <a:p>
            <a:r>
              <a:rPr lang="en-US" dirty="0" smtClean="0"/>
              <a:t>Click to add divider title</a:t>
            </a:r>
            <a:br>
              <a:rPr lang="en-US" dirty="0" smtClean="0"/>
            </a:br>
            <a:r>
              <a:rPr lang="en-US" dirty="0" smtClean="0"/>
              <a:t>two lines maximum</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05933" y="4663805"/>
            <a:ext cx="342384" cy="342295"/>
          </a:xfrm>
          <a:prstGeom prst="rect">
            <a:avLst/>
          </a:prstGeom>
        </p:spPr>
      </p:pic>
    </p:spTree>
    <p:extLst>
      <p:ext uri="{BB962C8B-B14F-4D97-AF65-F5344CB8AC3E}">
        <p14:creationId xmlns:p14="http://schemas.microsoft.com/office/powerpoint/2010/main" val="252245161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a:solidFill>
            <a:schemeClr val="tx2"/>
          </a:solidFill>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3858822899"/>
      </p:ext>
    </p:extLst>
  </p:cSld>
  <p:clrMapOvr>
    <a:masterClrMapping/>
  </p:clrMapOvr>
  <p:timing>
    <p:tnLst>
      <p:par>
        <p:cTn xmlns:p14="http://schemas.microsoft.com/office/powerpoint/2010/mai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rgbClr val="46AD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1860141215"/>
      </p:ext>
    </p:extLst>
  </p:cSld>
  <p:clrMapOvr>
    <a:masterClrMapping/>
  </p:clrMapOvr>
  <p:timing>
    <p:tnLst>
      <p:par>
        <p:cTn xmlns:p14="http://schemas.microsoft.com/office/powerpoint/2010/mai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Section Header Orange">
    <p:bg>
      <p:bgPr>
        <a:solidFill>
          <a:srgbClr val="FF982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262834208"/>
      </p:ext>
    </p:extLst>
  </p:cSld>
  <p:clrMapOvr>
    <a:masterClrMapping/>
  </p:clrMapOvr>
  <p:timing>
    <p:tnLst>
      <p:par>
        <p:cTn xmlns:p14="http://schemas.microsoft.com/office/powerpoint/2010/mai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rgbClr val="59519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3089243097"/>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4056" y="1220759"/>
            <a:ext cx="7615463" cy="32601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2200342570"/>
      </p:ext>
    </p:extLst>
  </p:cSld>
  <p:clrMapOvr>
    <a:masterClrMapping/>
  </p:clrMapOvr>
  <p:timing>
    <p:tnLst>
      <p:par>
        <p:cTn xmlns:p14="http://schemas.microsoft.com/office/powerpoint/2010/mai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899961962"/>
      </p:ext>
    </p:extLst>
  </p:cSld>
  <p:clrMapOvr>
    <a:masterClrMapping/>
  </p:clrMapOvr>
  <p:timing>
    <p:tnLst>
      <p:par>
        <p:cTn xmlns:p14="http://schemas.microsoft.com/office/powerpoint/2010/mai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Section Header Gray">
    <p:bg>
      <p:bgPr>
        <a:solidFill>
          <a:srgbClr val="57575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23707478"/>
      </p:ext>
    </p:extLst>
  </p:cSld>
  <p:clrMapOvr>
    <a:masterClrMapping/>
  </p:clrMapOvr>
  <p:timing>
    <p:tnLst>
      <p:par>
        <p:cTn xmlns:p14="http://schemas.microsoft.com/office/powerpoint/2010/mai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57516" y="2057400"/>
            <a:ext cx="1028968" cy="1028700"/>
          </a:xfrm>
          <a:prstGeom prst="rect">
            <a:avLst/>
          </a:prstGeom>
        </p:spPr>
      </p:pic>
    </p:spTree>
    <p:extLst>
      <p:ext uri="{BB962C8B-B14F-4D97-AF65-F5344CB8AC3E}">
        <p14:creationId xmlns:p14="http://schemas.microsoft.com/office/powerpoint/2010/main" val="352629835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9"/>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73"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22575" y="1"/>
            <a:ext cx="3221481" cy="2468204"/>
          </a:xfrm>
          <a:prstGeom prst="rect">
            <a:avLst/>
          </a:prstGeom>
        </p:spPr>
      </p:pic>
    </p:spTree>
    <p:extLst>
      <p:ext uri="{BB962C8B-B14F-4D97-AF65-F5344CB8AC3E}">
        <p14:creationId xmlns:p14="http://schemas.microsoft.com/office/powerpoint/2010/main" val="415283958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title" preserve="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9"/>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73"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19127"/>
            <a:ext cx="3322270" cy="1628775"/>
          </a:xfrm>
          <a:prstGeom prst="rect">
            <a:avLst/>
          </a:prstGeom>
        </p:spPr>
      </p:pic>
      <p:sp>
        <p:nvSpPr>
          <p:cNvPr id="8" name="TextBox 7"/>
          <p:cNvSpPr txBox="1"/>
          <p:nvPr userDrawn="1"/>
        </p:nvSpPr>
        <p:spPr>
          <a:xfrm>
            <a:off x="3837086" y="4943709"/>
            <a:ext cx="1128155" cy="107722"/>
          </a:xfrm>
          <a:prstGeom prst="rect">
            <a:avLst/>
          </a:prstGeom>
          <a:noFill/>
        </p:spPr>
        <p:txBody>
          <a:bodyPr wrap="square" lIns="0" tIns="0" rIns="0" bIns="0" rtlCol="0" anchor="b">
            <a:spAutoFit/>
          </a:bodyPr>
          <a:lstStyle/>
          <a:p>
            <a:pPr defTabSz="684951"/>
            <a:r>
              <a:rPr lang="en-US" sz="700" dirty="0">
                <a:solidFill>
                  <a:srgbClr val="898989"/>
                </a:solidFill>
                <a:latin typeface="GE Inspira Pitch"/>
              </a:rPr>
              <a:t>GE Proprietary Information</a:t>
            </a:r>
            <a:endParaRPr lang="en-US" sz="1500" dirty="0">
              <a:solidFill>
                <a:srgbClr val="575757"/>
              </a:solidFill>
              <a:latin typeface="GE Inspira Pitch"/>
            </a:endParaRPr>
          </a:p>
        </p:txBody>
      </p:sp>
    </p:spTree>
    <p:extLst>
      <p:ext uri="{BB962C8B-B14F-4D97-AF65-F5344CB8AC3E}">
        <p14:creationId xmlns:p14="http://schemas.microsoft.com/office/powerpoint/2010/main" val="3735815765"/>
      </p:ext>
    </p:extLst>
  </p:cSld>
  <p:clrMapOvr>
    <a:masterClrMapping/>
  </p:clrMapOvr>
  <p:timing>
    <p:tnLst>
      <p:par>
        <p:cTn xmlns:p14="http://schemas.microsoft.com/office/powerpoint/2010/mai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itle" preserve="1">
  <p:cSld name="Title Slide 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9"/>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73"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 y="2"/>
            <a:ext cx="9143999" cy="2005905"/>
          </a:xfrm>
          <a:prstGeom prst="rect">
            <a:avLst/>
          </a:prstGeom>
        </p:spPr>
      </p:pic>
    </p:spTree>
    <p:extLst>
      <p:ext uri="{BB962C8B-B14F-4D97-AF65-F5344CB8AC3E}">
        <p14:creationId xmlns:p14="http://schemas.microsoft.com/office/powerpoint/2010/main" val="762568926"/>
      </p:ext>
    </p:extLst>
  </p:cSld>
  <p:clrMapOvr>
    <a:masterClrMapping/>
  </p:clrMapOvr>
  <p:timing>
    <p:tnLst>
      <p:par>
        <p:cTn xmlns:p14="http://schemas.microsoft.com/office/powerpoint/2010/mai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itle" preserve="1">
  <p:cSld name="Title Slide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9"/>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73"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56408"/>
            <a:ext cx="9144002" cy="2044733"/>
          </a:xfrm>
          <a:prstGeom prst="rect">
            <a:avLst/>
          </a:prstGeom>
        </p:spPr>
      </p:pic>
    </p:spTree>
    <p:extLst>
      <p:ext uri="{BB962C8B-B14F-4D97-AF65-F5344CB8AC3E}">
        <p14:creationId xmlns:p14="http://schemas.microsoft.com/office/powerpoint/2010/main" val="3474411576"/>
      </p:ext>
    </p:extLst>
  </p:cSld>
  <p:clrMapOvr>
    <a:masterClrMapping/>
  </p:clrMapOvr>
  <p:timing>
    <p:tnLst>
      <p:par>
        <p:cTn xmlns:p14="http://schemas.microsoft.com/office/powerpoint/2010/mai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5">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9"/>
            <a:ext cx="5811520"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5793232"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73"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05322" y="0"/>
            <a:ext cx="3138678" cy="3074484"/>
          </a:xfrm>
          <a:prstGeom prst="rect">
            <a:avLst/>
          </a:prstGeom>
        </p:spPr>
      </p:pic>
    </p:spTree>
    <p:extLst>
      <p:ext uri="{BB962C8B-B14F-4D97-AF65-F5344CB8AC3E}">
        <p14:creationId xmlns:p14="http://schemas.microsoft.com/office/powerpoint/2010/main" val="1799956804"/>
      </p:ext>
    </p:extLst>
  </p:cSld>
  <p:clrMapOvr>
    <a:masterClrMapping/>
  </p:clrMapOvr>
  <p:timing>
    <p:tnLst>
      <p:par>
        <p:cTn xmlns:p14="http://schemas.microsoft.com/office/powerpoint/2010/mai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4056" y="1220759"/>
            <a:ext cx="7615463" cy="32601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1785029389"/>
      </p:ext>
    </p:extLst>
  </p:cSld>
  <p:clrMapOvr>
    <a:masterClrMapping/>
  </p:clrMapOvr>
  <p:timing>
    <p:tnLst>
      <p:par>
        <p:cTn xmlns:p14="http://schemas.microsoft.com/office/powerpoint/2010/mai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Storytelling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9094" y="413812"/>
            <a:ext cx="8352156" cy="76575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9094" y="1798608"/>
            <a:ext cx="7620418" cy="2741248"/>
          </a:xfrm>
        </p:spPr>
        <p:txBody>
          <a:bodyPr/>
          <a:lstStyle>
            <a:lvl1pPr>
              <a:defRPr sz="2100">
                <a:solidFill>
                  <a:schemeClr val="tx2"/>
                </a:solidFill>
              </a:defRPr>
            </a:lvl1pPr>
            <a:lvl2pPr marL="212854" indent="-197406">
              <a:defRPr sz="2100"/>
            </a:lvl2pPr>
          </a:lstStyle>
          <a:p>
            <a:pPr lvl="0"/>
            <a:r>
              <a:rPr lang="en-US" smtClean="0"/>
              <a:t>Click to edit Master text styles</a:t>
            </a:r>
          </a:p>
          <a:p>
            <a:pPr lvl="1"/>
            <a:r>
              <a:rPr lang="en-US" smtClean="0"/>
              <a:t>Second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61822045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Storytelling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9094" y="413812"/>
            <a:ext cx="8352156" cy="76575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9094" y="1798608"/>
            <a:ext cx="7620418" cy="2741248"/>
          </a:xfrm>
        </p:spPr>
        <p:txBody>
          <a:bodyPr/>
          <a:lstStyle>
            <a:lvl1pPr>
              <a:defRPr sz="2100">
                <a:solidFill>
                  <a:schemeClr val="tx2"/>
                </a:solidFill>
              </a:defRPr>
            </a:lvl1pPr>
            <a:lvl2pPr marL="212638" indent="-197214">
              <a:defRPr sz="2100"/>
            </a:lvl2pPr>
          </a:lstStyle>
          <a:p>
            <a:pPr lvl="0"/>
            <a:r>
              <a:rPr lang="en-US" smtClean="0"/>
              <a:t>Click to edit Master text styles</a:t>
            </a:r>
          </a:p>
          <a:p>
            <a:pPr lvl="1"/>
            <a:r>
              <a:rPr lang="en-US" smtClean="0"/>
              <a:t>Second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14314620"/>
      </p:ext>
    </p:extLst>
  </p:cSld>
  <p:clrMapOvr>
    <a:masterClrMapping/>
  </p:clrMapOvr>
  <p:timing>
    <p:tnLst>
      <p:par>
        <p:cTn xmlns:p14="http://schemas.microsoft.com/office/powerpoint/2010/mai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4056" y="1220759"/>
            <a:ext cx="7615463" cy="32601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1023280653"/>
      </p:ext>
    </p:extLst>
  </p:cSld>
  <p:clrMapOvr>
    <a:masterClrMapping/>
  </p:clrMapOvr>
  <p:timing>
    <p:tnLst>
      <p:par>
        <p:cTn xmlns:p14="http://schemas.microsoft.com/office/powerpoint/2010/mai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Big Tit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8643" y="401237"/>
            <a:ext cx="8312573" cy="1186866"/>
          </a:xfrm>
        </p:spPr>
        <p:txBody>
          <a:bodyPr/>
          <a:lstStyle>
            <a:lvl1pPr>
              <a:lnSpc>
                <a:spcPct val="85000"/>
              </a:lnSpc>
              <a:defRPr sz="4500"/>
            </a:lvl1pPr>
          </a:lstStyle>
          <a:p>
            <a:r>
              <a:rPr lang="en-US" dirty="0" err="1" smtClean="0"/>
              <a:t>PClick</a:t>
            </a:r>
            <a:r>
              <a:rPr lang="en-US" dirty="0" smtClean="0"/>
              <a:t> to edit Master title style</a:t>
            </a:r>
            <a:endParaRPr lang="en-US" dirty="0"/>
          </a:p>
        </p:txBody>
      </p:sp>
      <p:sp>
        <p:nvSpPr>
          <p:cNvPr id="3" name="Content Placeholder 2"/>
          <p:cNvSpPr>
            <a:spLocks noGrp="1"/>
          </p:cNvSpPr>
          <p:nvPr>
            <p:ph idx="1"/>
          </p:nvPr>
        </p:nvSpPr>
        <p:spPr>
          <a:xfrm>
            <a:off x="384056" y="1828802"/>
            <a:ext cx="7615463" cy="2690619"/>
          </a:xfrm>
        </p:spPr>
        <p:txBody>
          <a:bodyPr/>
          <a:lstStyle>
            <a:lvl1pPr>
              <a:defRPr>
                <a:solidFill>
                  <a:schemeClr val="tx2"/>
                </a:solidFill>
              </a:defRPr>
            </a:lvl1pPr>
            <a:lvl4pPr>
              <a:defRPr sz="12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2383152698"/>
      </p:ext>
    </p:extLst>
  </p:cSld>
  <p:clrMapOvr>
    <a:masterClrMapping/>
  </p:clrMapOvr>
  <p:timing>
    <p:tnLst>
      <p:par>
        <p:cTn xmlns:p14="http://schemas.microsoft.com/office/powerpoint/2010/mai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Text Heav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91668" y="1243260"/>
            <a:ext cx="7607844" cy="3243263"/>
          </a:xfrm>
        </p:spPr>
        <p:txBody>
          <a:bodyPr vert="horz" lIns="0" tIns="0" rIns="0" bIns="0" rtlCol="0">
            <a:noAutofit/>
          </a:bodyPr>
          <a:lstStyle>
            <a:lvl1pPr>
              <a:spcAft>
                <a:spcPts val="0"/>
              </a:spcAft>
              <a:defRPr lang="en-US" sz="1500" dirty="0" smtClean="0"/>
            </a:lvl1pPr>
            <a:lvl2pPr marL="145078" indent="-136743">
              <a:defRPr lang="en-US" dirty="0" smtClean="0"/>
            </a:lvl2pPr>
            <a:lvl3pPr marL="299681" indent="-146269">
              <a:defRPr lang="en-US" sz="1400" dirty="0" smtClean="0"/>
            </a:lvl3pPr>
          </a:lstStyle>
          <a:p>
            <a:pPr lvl="0"/>
            <a:r>
              <a:rPr lang="en-US" smtClean="0"/>
              <a:t>Click to edit Master text styles</a:t>
            </a:r>
          </a:p>
          <a:p>
            <a:pPr lvl="1"/>
            <a:r>
              <a:rPr lang="en-US" smtClean="0"/>
              <a:t>Second level</a:t>
            </a:r>
          </a:p>
          <a:p>
            <a:pPr lvl="2"/>
            <a:r>
              <a:rPr lang="en-US" smtClean="0"/>
              <a:t>Third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1126546481"/>
      </p:ext>
    </p:extLst>
  </p:cSld>
  <p:clrMapOvr>
    <a:masterClrMapping/>
  </p:clrMapOvr>
  <p:timing>
    <p:tnLst>
      <p:par>
        <p:cTn xmlns:p14="http://schemas.microsoft.com/office/powerpoint/2010/mai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reserve="1">
  <p:cSld name="Title and Content Text Heavy 1-Line">
    <p:spTree>
      <p:nvGrpSpPr>
        <p:cNvPr id="1" name=""/>
        <p:cNvGrpSpPr/>
        <p:nvPr/>
      </p:nvGrpSpPr>
      <p:grpSpPr>
        <a:xfrm>
          <a:off x="0" y="0"/>
          <a:ext cx="0" cy="0"/>
          <a:chOff x="0" y="0"/>
          <a:chExt cx="0" cy="0"/>
        </a:xfrm>
      </p:grpSpPr>
      <p:sp>
        <p:nvSpPr>
          <p:cNvPr id="2" name="Title 1"/>
          <p:cNvSpPr>
            <a:spLocks noGrp="1"/>
          </p:cNvSpPr>
          <p:nvPr>
            <p:ph type="title"/>
          </p:nvPr>
        </p:nvSpPr>
        <p:spPr>
          <a:xfrm>
            <a:off x="379094" y="411530"/>
            <a:ext cx="8352156" cy="395815"/>
          </a:xfr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91668" y="810055"/>
            <a:ext cx="7607844" cy="3438859"/>
          </a:xfrm>
        </p:spPr>
        <p:txBody>
          <a:bodyPr vert="horz" lIns="0" tIns="0" rIns="0" bIns="0" rtlCol="0">
            <a:noAutofit/>
          </a:bodyPr>
          <a:lstStyle>
            <a:lvl1pPr>
              <a:spcAft>
                <a:spcPts val="0"/>
              </a:spcAft>
              <a:defRPr lang="en-US" sz="1500" dirty="0" smtClean="0"/>
            </a:lvl1pPr>
            <a:lvl2pPr marL="145078" indent="-136743">
              <a:defRPr lang="en-US" dirty="0" smtClean="0"/>
            </a:lvl2pPr>
            <a:lvl3pPr marL="299681" indent="-146269">
              <a:defRPr lang="en-US" sz="1400" dirty="0" smtClean="0"/>
            </a:lvl3pPr>
          </a:lstStyle>
          <a:p>
            <a:pPr lvl="0"/>
            <a:r>
              <a:rPr lang="en-US" smtClean="0"/>
              <a:t>Click to edit Master text styles</a:t>
            </a:r>
          </a:p>
          <a:p>
            <a:pPr lvl="1"/>
            <a:r>
              <a:rPr lang="en-US" smtClean="0"/>
              <a:t>Second level</a:t>
            </a:r>
          </a:p>
          <a:p>
            <a:pPr lvl="2"/>
            <a:r>
              <a:rPr lang="en-US" smtClean="0"/>
              <a:t>Third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096201995"/>
      </p:ext>
    </p:extLst>
  </p:cSld>
  <p:clrMapOvr>
    <a:masterClrMapping/>
  </p:clrMapOvr>
  <p:timing>
    <p:tnLst>
      <p:par>
        <p:cTn xmlns:p14="http://schemas.microsoft.com/office/powerpoint/2010/mai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91846" y="1242515"/>
            <a:ext cx="3896043" cy="3297340"/>
          </a:xfrm>
        </p:spPr>
        <p:txBody>
          <a:bodyPr vert="horz" lIns="0" tIns="0" rIns="0" bIns="0" rtlCol="0">
            <a:noAutofit/>
          </a:bodyPr>
          <a:lstStyle>
            <a:lvl1pPr>
              <a:spcBef>
                <a:spcPts val="750"/>
              </a:spcBef>
              <a:defRPr lang="en-US" sz="1500" dirty="0" smtClean="0"/>
            </a:lvl1pPr>
            <a:lvl2pPr>
              <a:spcBef>
                <a:spcPts val="600"/>
              </a:spcBef>
              <a:defRPr lang="en-US" sz="1400" dirty="0" smtClean="0"/>
            </a:lvl2pPr>
            <a:lvl3pPr>
              <a:spcBef>
                <a:spcPts val="450"/>
              </a:spcBef>
              <a:defRPr lang="en-US" sz="1200" dirty="0" smtClean="0"/>
            </a:lvl3pPr>
            <a:lvl4pPr>
              <a:spcBef>
                <a:spcPts val="300"/>
              </a:spcBef>
              <a:defRPr lang="en-US" sz="1100" dirty="0" smtClean="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half" idx="2"/>
          </p:nvPr>
        </p:nvSpPr>
        <p:spPr>
          <a:xfrm>
            <a:off x="4831080" y="1242515"/>
            <a:ext cx="3900170" cy="329734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50731949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391795" y="1225869"/>
            <a:ext cx="3904488" cy="279797"/>
          </a:xfrm>
        </p:spPr>
        <p:txBody>
          <a:bodyPr rIns="136980" anchor="b"/>
          <a:lstStyle>
            <a:lvl1pPr marL="0" indent="0">
              <a:buNone/>
              <a:defRPr sz="1800" b="1">
                <a:solidFill>
                  <a:schemeClr val="tx2"/>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err="1" smtClean="0"/>
              <a:t>PClick</a:t>
            </a:r>
            <a:r>
              <a:rPr lang="en-US" dirty="0" smtClean="0"/>
              <a:t> to edit Master text</a:t>
            </a:r>
          </a:p>
        </p:txBody>
      </p:sp>
      <p:sp>
        <p:nvSpPr>
          <p:cNvPr id="4" name="Content Placeholder 3"/>
          <p:cNvSpPr>
            <a:spLocks noGrp="1"/>
          </p:cNvSpPr>
          <p:nvPr>
            <p:ph sz="half" idx="2"/>
          </p:nvPr>
        </p:nvSpPr>
        <p:spPr>
          <a:xfrm>
            <a:off x="391795" y="1553742"/>
            <a:ext cx="3904488"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5" name="Text Placeholder 4"/>
          <p:cNvSpPr>
            <a:spLocks noGrp="1"/>
          </p:cNvSpPr>
          <p:nvPr>
            <p:ph type="body" sz="quarter" idx="3"/>
          </p:nvPr>
        </p:nvSpPr>
        <p:spPr>
          <a:xfrm>
            <a:off x="4831080" y="1225869"/>
            <a:ext cx="3900170" cy="279797"/>
          </a:xfrm>
        </p:spPr>
        <p:txBody>
          <a:bodyPr rIns="136980" anchor="b"/>
          <a:lstStyle>
            <a:lvl1pPr marL="0" indent="0">
              <a:buNone/>
              <a:defRPr sz="1800" b="1">
                <a:solidFill>
                  <a:schemeClr val="tx2"/>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831080" y="1553742"/>
            <a:ext cx="3900170"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405624570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0" y="1296591"/>
            <a:ext cx="4495800" cy="1563624"/>
          </a:xfrm>
          <a:solidFill>
            <a:schemeClr val="tx2"/>
          </a:solidFill>
        </p:spPr>
        <p:txBody>
          <a:bodyPr lIns="219187" tIns="89065" rIns="136980"/>
          <a:lstStyle>
            <a:lvl1pPr marL="159360" indent="0">
              <a:lnSpc>
                <a:spcPct val="100000"/>
              </a:lnSpc>
              <a:spcBef>
                <a:spcPts val="450"/>
              </a:spcBef>
              <a:spcAft>
                <a:spcPts val="150"/>
              </a:spcAft>
              <a:defRPr lang="en-US" sz="1500" dirty="0" smtClean="0">
                <a:solidFill>
                  <a:schemeClr val="bg1"/>
                </a:solidFill>
              </a:defRPr>
            </a:lvl1pPr>
            <a:lvl2pPr marL="285392" indent="-118913">
              <a:lnSpc>
                <a:spcPct val="100000"/>
              </a:lnSpc>
              <a:spcBef>
                <a:spcPts val="750"/>
              </a:spcBef>
              <a:defRPr lang="en-US" sz="14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2" name="Content Placeholder 2"/>
          <p:cNvSpPr>
            <a:spLocks noGrp="1"/>
          </p:cNvSpPr>
          <p:nvPr>
            <p:ph sz="half" idx="13"/>
          </p:nvPr>
        </p:nvSpPr>
        <p:spPr>
          <a:xfrm>
            <a:off x="4644390" y="1296591"/>
            <a:ext cx="4498848" cy="1563624"/>
          </a:xfrm>
          <a:solidFill>
            <a:schemeClr val="tx2"/>
          </a:solidFill>
        </p:spPr>
        <p:txBody>
          <a:bodyPr lIns="219187" tIns="89065" rIns="136980"/>
          <a:lstStyle>
            <a:lvl1pPr marL="159360" indent="0">
              <a:lnSpc>
                <a:spcPct val="100000"/>
              </a:lnSpc>
              <a:spcBef>
                <a:spcPts val="450"/>
              </a:spcBef>
              <a:spcAft>
                <a:spcPts val="150"/>
              </a:spcAft>
              <a:defRPr lang="en-US" sz="1500" dirty="0" smtClean="0">
                <a:solidFill>
                  <a:schemeClr val="bg1"/>
                </a:solidFill>
              </a:defRPr>
            </a:lvl1pPr>
            <a:lvl2pPr marL="285392" indent="-118913">
              <a:lnSpc>
                <a:spcPct val="100000"/>
              </a:lnSpc>
              <a:spcBef>
                <a:spcPts val="750"/>
              </a:spcBef>
              <a:defRPr lang="en-US" sz="14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13" name="Content Placeholder 2"/>
          <p:cNvSpPr>
            <a:spLocks noGrp="1"/>
          </p:cNvSpPr>
          <p:nvPr>
            <p:ph sz="half" idx="14"/>
          </p:nvPr>
        </p:nvSpPr>
        <p:spPr>
          <a:xfrm>
            <a:off x="0" y="2971647"/>
            <a:ext cx="4495800" cy="1563624"/>
          </a:xfrm>
          <a:solidFill>
            <a:schemeClr val="tx2"/>
          </a:solidFill>
        </p:spPr>
        <p:txBody>
          <a:bodyPr lIns="219187" tIns="89065" rIns="136980"/>
          <a:lstStyle>
            <a:lvl1pPr marL="159360" indent="0">
              <a:lnSpc>
                <a:spcPct val="100000"/>
              </a:lnSpc>
              <a:spcBef>
                <a:spcPts val="450"/>
              </a:spcBef>
              <a:spcAft>
                <a:spcPts val="150"/>
              </a:spcAft>
              <a:defRPr lang="en-US" sz="1500" dirty="0" smtClean="0">
                <a:solidFill>
                  <a:schemeClr val="bg1"/>
                </a:solidFill>
              </a:defRPr>
            </a:lvl1pPr>
            <a:lvl2pPr marL="285392" indent="-118913">
              <a:lnSpc>
                <a:spcPct val="100000"/>
              </a:lnSpc>
              <a:spcBef>
                <a:spcPts val="750"/>
              </a:spcBef>
              <a:defRPr lang="en-US" sz="14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14" name="Content Placeholder 2"/>
          <p:cNvSpPr>
            <a:spLocks noGrp="1"/>
          </p:cNvSpPr>
          <p:nvPr>
            <p:ph sz="half" idx="15"/>
          </p:nvPr>
        </p:nvSpPr>
        <p:spPr>
          <a:xfrm>
            <a:off x="4644390" y="2971647"/>
            <a:ext cx="4498848" cy="1563624"/>
          </a:xfrm>
          <a:solidFill>
            <a:schemeClr val="tx2"/>
          </a:solidFill>
        </p:spPr>
        <p:txBody>
          <a:bodyPr lIns="219187" tIns="89065" rIns="136980"/>
          <a:lstStyle>
            <a:lvl1pPr marL="159360" indent="0">
              <a:lnSpc>
                <a:spcPct val="100000"/>
              </a:lnSpc>
              <a:spcBef>
                <a:spcPts val="450"/>
              </a:spcBef>
              <a:spcAft>
                <a:spcPts val="150"/>
              </a:spcAft>
              <a:defRPr lang="en-US" sz="1500" dirty="0" smtClean="0">
                <a:solidFill>
                  <a:schemeClr val="bg1"/>
                </a:solidFill>
              </a:defRPr>
            </a:lvl1pPr>
            <a:lvl2pPr marL="285392" indent="-118913">
              <a:lnSpc>
                <a:spcPct val="100000"/>
              </a:lnSpc>
              <a:spcBef>
                <a:spcPts val="750"/>
              </a:spcBef>
              <a:defRPr lang="en-US" sz="14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99462269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ertical 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12752" y="1296638"/>
            <a:ext cx="1965960" cy="3243263"/>
          </a:xfrm>
          <a:solidFill>
            <a:schemeClr val="tx2"/>
          </a:solidFill>
        </p:spPr>
        <p:txBody>
          <a:bodyPr lIns="136980" tIns="102736" rIns="1369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6" name="Content Placeholder 2"/>
          <p:cNvSpPr>
            <a:spLocks noGrp="1"/>
          </p:cNvSpPr>
          <p:nvPr>
            <p:ph sz="half" idx="13"/>
          </p:nvPr>
        </p:nvSpPr>
        <p:spPr>
          <a:xfrm>
            <a:off x="2529841" y="1296638"/>
            <a:ext cx="1965960" cy="3243263"/>
          </a:xfrm>
          <a:solidFill>
            <a:schemeClr val="tx2"/>
          </a:solidFill>
        </p:spPr>
        <p:txBody>
          <a:bodyPr lIns="136980" tIns="102736" rIns="1369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20" name="Content Placeholder 2"/>
          <p:cNvSpPr>
            <a:spLocks noGrp="1"/>
          </p:cNvSpPr>
          <p:nvPr>
            <p:ph sz="half" idx="14"/>
          </p:nvPr>
        </p:nvSpPr>
        <p:spPr>
          <a:xfrm>
            <a:off x="4644391" y="1296638"/>
            <a:ext cx="1965960" cy="3243263"/>
          </a:xfrm>
          <a:solidFill>
            <a:schemeClr val="tx2"/>
          </a:solidFill>
        </p:spPr>
        <p:txBody>
          <a:bodyPr lIns="136980" tIns="102736" rIns="1369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22" name="Content Placeholder 2"/>
          <p:cNvSpPr>
            <a:spLocks noGrp="1"/>
          </p:cNvSpPr>
          <p:nvPr>
            <p:ph sz="half" idx="15"/>
          </p:nvPr>
        </p:nvSpPr>
        <p:spPr>
          <a:xfrm>
            <a:off x="6758940" y="1296638"/>
            <a:ext cx="1965960" cy="3243263"/>
          </a:xfrm>
          <a:solidFill>
            <a:schemeClr val="tx2"/>
          </a:solidFill>
        </p:spPr>
        <p:txBody>
          <a:bodyPr lIns="136980" tIns="102736" rIns="1369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93630103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Quadra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0" y="1295854"/>
            <a:ext cx="4498848" cy="308610"/>
          </a:xfrm>
          <a:solidFill>
            <a:schemeClr val="bg2"/>
          </a:solidFill>
        </p:spPr>
        <p:txBody>
          <a:bodyPr lIns="82206" rIns="136980" bIns="20544" anchor="ctr"/>
          <a:lstStyle>
            <a:lvl1pPr marL="298490" indent="0">
              <a:spcBef>
                <a:spcPts val="0"/>
              </a:spcBef>
              <a:buNone/>
              <a:defRPr sz="1400" b="0">
                <a:solidFill>
                  <a:schemeClr val="tx1"/>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97510" y="1697639"/>
            <a:ext cx="3890328" cy="1144494"/>
          </a:xfrm>
        </p:spPr>
        <p:txBody>
          <a:bodyPr vert="horz" lIns="0" tIns="0" rIns="136980" bIns="0" rtlCol="0">
            <a:noAutofit/>
          </a:bodyPr>
          <a:lstStyle>
            <a:lvl1pPr>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
        <p:nvSpPr>
          <p:cNvPr id="5" name="Text Placeholder 4"/>
          <p:cNvSpPr>
            <a:spLocks noGrp="1"/>
          </p:cNvSpPr>
          <p:nvPr>
            <p:ph type="body" sz="quarter" idx="3"/>
          </p:nvPr>
        </p:nvSpPr>
        <p:spPr>
          <a:xfrm>
            <a:off x="4644390" y="1295854"/>
            <a:ext cx="4498848" cy="308610"/>
          </a:xfrm>
          <a:solidFill>
            <a:schemeClr val="bg2"/>
          </a:solidFill>
        </p:spPr>
        <p:txBody>
          <a:bodyPr lIns="82206" rIns="136980" bIns="20544" anchor="ctr"/>
          <a:lstStyle>
            <a:lvl1pPr marL="136743" indent="0">
              <a:spcBef>
                <a:spcPts val="0"/>
              </a:spcBef>
              <a:buNone/>
              <a:tabLst/>
              <a:defRPr sz="1400" b="0">
                <a:solidFill>
                  <a:schemeClr val="tx1"/>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826538" y="1697639"/>
            <a:ext cx="3895344" cy="1144494"/>
          </a:xfrm>
        </p:spPr>
        <p:txBody>
          <a:bodyPr vert="horz" lIns="0" tIns="0" rIns="13698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24" name="Text Placeholder 4"/>
          <p:cNvSpPr>
            <a:spLocks noGrp="1"/>
          </p:cNvSpPr>
          <p:nvPr>
            <p:ph type="body" sz="quarter" idx="14"/>
          </p:nvPr>
        </p:nvSpPr>
        <p:spPr>
          <a:xfrm>
            <a:off x="0" y="2993575"/>
            <a:ext cx="4498848" cy="308610"/>
          </a:xfrm>
          <a:solidFill>
            <a:schemeClr val="bg2"/>
          </a:solidFill>
        </p:spPr>
        <p:txBody>
          <a:bodyPr lIns="82206" rIns="136980" bIns="20544" anchor="ctr"/>
          <a:lstStyle>
            <a:lvl1pPr marL="299681" indent="0">
              <a:spcBef>
                <a:spcPts val="0"/>
              </a:spcBef>
              <a:buNone/>
              <a:tabLst/>
              <a:defRPr sz="1400" b="0">
                <a:solidFill>
                  <a:schemeClr val="tx1"/>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smtClean="0"/>
              <a:t>Click to edit Master text styles</a:t>
            </a:r>
          </a:p>
        </p:txBody>
      </p:sp>
      <p:sp>
        <p:nvSpPr>
          <p:cNvPr id="25" name="Content Placeholder 5"/>
          <p:cNvSpPr>
            <a:spLocks noGrp="1"/>
          </p:cNvSpPr>
          <p:nvPr>
            <p:ph sz="quarter" idx="15"/>
          </p:nvPr>
        </p:nvSpPr>
        <p:spPr>
          <a:xfrm>
            <a:off x="397512" y="3395360"/>
            <a:ext cx="3890328" cy="1144494"/>
          </a:xfrm>
        </p:spPr>
        <p:txBody>
          <a:bodyPr vert="horz" lIns="0" tIns="0" rIns="13698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
        <p:nvSpPr>
          <p:cNvPr id="26" name="Text Placeholder 4"/>
          <p:cNvSpPr>
            <a:spLocks noGrp="1"/>
          </p:cNvSpPr>
          <p:nvPr>
            <p:ph type="body" sz="quarter" idx="16"/>
          </p:nvPr>
        </p:nvSpPr>
        <p:spPr>
          <a:xfrm>
            <a:off x="4644390" y="2993575"/>
            <a:ext cx="4498848" cy="308610"/>
          </a:xfrm>
          <a:solidFill>
            <a:schemeClr val="bg2"/>
          </a:solidFill>
        </p:spPr>
        <p:txBody>
          <a:bodyPr lIns="82206" rIns="136980" bIns="20544" anchor="ctr"/>
          <a:lstStyle>
            <a:lvl1pPr marL="135551" indent="0">
              <a:spcBef>
                <a:spcPts val="0"/>
              </a:spcBef>
              <a:buNone/>
              <a:tabLst/>
              <a:defRPr sz="1400" b="0">
                <a:solidFill>
                  <a:schemeClr val="tx1"/>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smtClean="0"/>
              <a:t>Click to edit Master text styles</a:t>
            </a:r>
          </a:p>
        </p:txBody>
      </p:sp>
      <p:sp>
        <p:nvSpPr>
          <p:cNvPr id="27" name="Content Placeholder 5"/>
          <p:cNvSpPr>
            <a:spLocks noGrp="1"/>
          </p:cNvSpPr>
          <p:nvPr>
            <p:ph sz="quarter" idx="17"/>
          </p:nvPr>
        </p:nvSpPr>
        <p:spPr>
          <a:xfrm>
            <a:off x="4826538" y="3395360"/>
            <a:ext cx="3895344" cy="1144494"/>
          </a:xfrm>
        </p:spPr>
        <p:txBody>
          <a:bodyPr vert="horz" lIns="0" tIns="0" rIns="13698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Tree>
    <p:extLst>
      <p:ext uri="{BB962C8B-B14F-4D97-AF65-F5344CB8AC3E}">
        <p14:creationId xmlns:p14="http://schemas.microsoft.com/office/powerpoint/2010/main" val="325872132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Chart Placeholder 6"/>
          <p:cNvSpPr>
            <a:spLocks noGrp="1"/>
          </p:cNvSpPr>
          <p:nvPr>
            <p:ph type="chart" sz="quarter" idx="13"/>
          </p:nvPr>
        </p:nvSpPr>
        <p:spPr>
          <a:xfrm>
            <a:off x="412751" y="1433512"/>
            <a:ext cx="7586762" cy="2852738"/>
          </a:xfrm>
        </p:spPr>
        <p:txBody>
          <a:bodyPr anchor="ctr"/>
          <a:lstStyle>
            <a:lvl1pPr algn="ctr">
              <a:defRPr/>
            </a:lvl1pPr>
          </a:lstStyle>
          <a:p>
            <a:r>
              <a:rPr lang="en-US" smtClean="0"/>
              <a:t>Click icon to add chart</a:t>
            </a:r>
            <a:endParaRPr lang="en-US"/>
          </a:p>
        </p:txBody>
      </p:sp>
    </p:spTree>
    <p:extLst>
      <p:ext uri="{BB962C8B-B14F-4D97-AF65-F5344CB8AC3E}">
        <p14:creationId xmlns:p14="http://schemas.microsoft.com/office/powerpoint/2010/main" val="2696945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1C7AC5-EE6F-C144-9CC3-E6D38B1B20E8}" type="datetimeFigureOut">
              <a:rPr lang="en-US" smtClean="0"/>
              <a:t>1/15/16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E1A6BA-A991-E743-A08C-8E8A319C54F4}" type="slidenum">
              <a:rPr lang="en-US" smtClean="0"/>
              <a:t>‹#›</a:t>
            </a:fld>
            <a:endParaRPr lang="en-US"/>
          </a:p>
        </p:txBody>
      </p:sp>
    </p:spTree>
    <p:extLst>
      <p:ext uri="{BB962C8B-B14F-4D97-AF65-F5344CB8AC3E}">
        <p14:creationId xmlns:p14="http://schemas.microsoft.com/office/powerpoint/2010/main" val="849119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4056" y="1220759"/>
            <a:ext cx="7615463" cy="32601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1613631212"/>
      </p:ext>
    </p:extLst>
  </p:cSld>
  <p:clrMapOvr>
    <a:masterClrMapping/>
  </p:clrMapOvr>
  <p:timing>
    <p:tnLst>
      <p:par>
        <p:cTn xmlns:p14="http://schemas.microsoft.com/office/powerpoint/2010/mai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Table Placeholder 6"/>
          <p:cNvSpPr>
            <a:spLocks noGrp="1"/>
          </p:cNvSpPr>
          <p:nvPr>
            <p:ph type="tbl" sz="quarter" idx="13"/>
          </p:nvPr>
        </p:nvSpPr>
        <p:spPr>
          <a:xfrm>
            <a:off x="412751" y="1296638"/>
            <a:ext cx="7586762" cy="3243263"/>
          </a:xfrm>
        </p:spPr>
        <p:txBody>
          <a:bodyPr anchor="ctr"/>
          <a:lstStyle>
            <a:lvl1pPr algn="ctr">
              <a:defRPr/>
            </a:lvl1pPr>
          </a:lstStyle>
          <a:p>
            <a:r>
              <a:rPr lang="en-US" smtClean="0"/>
              <a:t>Click icon to add table</a:t>
            </a:r>
            <a:endParaRPr lang="en-US" dirty="0"/>
          </a:p>
        </p:txBody>
      </p:sp>
    </p:spTree>
    <p:extLst>
      <p:ext uri="{BB962C8B-B14F-4D97-AF65-F5344CB8AC3E}">
        <p14:creationId xmlns:p14="http://schemas.microsoft.com/office/powerpoint/2010/main" val="361842719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402303291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342468711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Half Text - Half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41900" y="1241583"/>
            <a:ext cx="3689350" cy="329827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1" name="Picture Placeholder 10"/>
          <p:cNvSpPr>
            <a:spLocks noGrp="1"/>
          </p:cNvSpPr>
          <p:nvPr>
            <p:ph type="pic" sz="quarter" idx="13" hasCustomPrompt="1"/>
          </p:nvPr>
        </p:nvSpPr>
        <p:spPr>
          <a:xfrm>
            <a:off x="1" y="1296638"/>
            <a:ext cx="451485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Tree>
    <p:extLst>
      <p:ext uri="{BB962C8B-B14F-4D97-AF65-F5344CB8AC3E}">
        <p14:creationId xmlns:p14="http://schemas.microsoft.com/office/powerpoint/2010/main" val="31327201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Image w/ Title &amp; Footer">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638"/>
            <a:ext cx="914400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a:xfrm>
            <a:off x="379094" y="411481"/>
            <a:ext cx="8352156" cy="765752"/>
          </a:xfrm>
        </p:spPr>
        <p:txBody>
          <a:bodyPr/>
          <a:lstStyle/>
          <a:p>
            <a:r>
              <a:rPr lang="en-US" smtClean="0"/>
              <a:t>Click to edit Master title style</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
        <p:nvSpPr>
          <p:cNvPr id="9" name="Text Placeholder 8"/>
          <p:cNvSpPr>
            <a:spLocks noGrp="1"/>
          </p:cNvSpPr>
          <p:nvPr>
            <p:ph type="body" sz="quarter" idx="14" hasCustomPrompt="1"/>
          </p:nvPr>
        </p:nvSpPr>
        <p:spPr bwMode="gray">
          <a:xfrm>
            <a:off x="379094" y="1346054"/>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Tree>
    <p:extLst>
      <p:ext uri="{BB962C8B-B14F-4D97-AF65-F5344CB8AC3E}">
        <p14:creationId xmlns:p14="http://schemas.microsoft.com/office/powerpoint/2010/main" val="185019364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Image w/ Titl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593"/>
            <a:ext cx="9144000" cy="3846909"/>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9" name="Text Placeholder 8"/>
          <p:cNvSpPr>
            <a:spLocks noGrp="1"/>
          </p:cNvSpPr>
          <p:nvPr>
            <p:ph type="body" sz="quarter" idx="14" hasCustomPrompt="1"/>
          </p:nvPr>
        </p:nvSpPr>
        <p:spPr bwMode="gray">
          <a:xfrm>
            <a:off x="384049" y="1344170"/>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
        <p:nvSpPr>
          <p:cNvPr id="8" name="TextBox 7"/>
          <p:cNvSpPr txBox="1"/>
          <p:nvPr userDrawn="1"/>
        </p:nvSpPr>
        <p:spPr>
          <a:xfrm>
            <a:off x="5398521" y="4658445"/>
            <a:ext cx="2833485" cy="207749"/>
          </a:xfrm>
          <a:prstGeom prst="rect">
            <a:avLst/>
          </a:prstGeom>
          <a:noFill/>
        </p:spPr>
        <p:txBody>
          <a:bodyPr wrap="square" lIns="0" tIns="0" rIns="0" bIns="0" rtlCol="0" anchor="b">
            <a:noAutofit/>
          </a:bodyPr>
          <a:lstStyle/>
          <a:p>
            <a:pPr defTabSz="684951"/>
            <a:r>
              <a:rPr lang="en-US" sz="700" dirty="0">
                <a:solidFill>
                  <a:prstClr val="white"/>
                </a:solidFill>
                <a:latin typeface="GE Inspira Pitch"/>
              </a:rPr>
              <a:t>See tutorial regarding confidentiality disclosures. Delete if not needed.</a:t>
            </a:r>
          </a:p>
        </p:txBody>
      </p:sp>
    </p:spTree>
    <p:extLst>
      <p:ext uri="{BB962C8B-B14F-4D97-AF65-F5344CB8AC3E}">
        <p14:creationId xmlns:p14="http://schemas.microsoft.com/office/powerpoint/2010/main" val="3722876075"/>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6" name="TextBox 5"/>
          <p:cNvSpPr txBox="1"/>
          <p:nvPr userDrawn="1"/>
        </p:nvSpPr>
        <p:spPr>
          <a:xfrm>
            <a:off x="5398521" y="4658445"/>
            <a:ext cx="2833485" cy="207749"/>
          </a:xfrm>
          <a:prstGeom prst="rect">
            <a:avLst/>
          </a:prstGeom>
          <a:noFill/>
        </p:spPr>
        <p:txBody>
          <a:bodyPr wrap="square" lIns="0" tIns="0" rIns="0" bIns="0" rtlCol="0" anchor="b">
            <a:noAutofit/>
          </a:bodyPr>
          <a:lstStyle/>
          <a:p>
            <a:pPr defTabSz="684951"/>
            <a:r>
              <a:rPr lang="en-US" sz="700" dirty="0">
                <a:solidFill>
                  <a:prstClr val="white"/>
                </a:solidFill>
                <a:latin typeface="GE Inspira Pitch"/>
              </a:rPr>
              <a:t>See tutorial regarding confidentiality disclosures. Delete if not needed.</a:t>
            </a:r>
          </a:p>
        </p:txBody>
      </p:sp>
    </p:spTree>
    <p:extLst>
      <p:ext uri="{BB962C8B-B14F-4D97-AF65-F5344CB8AC3E}">
        <p14:creationId xmlns:p14="http://schemas.microsoft.com/office/powerpoint/2010/main" val="109975591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Full Image Top">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
            <a:ext cx="9144000" cy="4539854"/>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3977419734"/>
      </p:ext>
    </p:extLst>
  </p:cSld>
  <p:clrMapOvr>
    <a:masterClrMapping/>
  </p:clrMapOvr>
  <p:timing>
    <p:tnLst>
      <p:par>
        <p:cTn xmlns:p14="http://schemas.microsoft.com/office/powerpoint/2010/mai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reserve="1">
  <p:cSld name="Two Statements">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365146" y="593058"/>
            <a:ext cx="4149725" cy="3384946"/>
          </a:xfrm>
        </p:spPr>
        <p:txBody>
          <a:bodyPr/>
          <a:lstStyle>
            <a:lvl1pPr>
              <a:lnSpc>
                <a:spcPct val="90000"/>
              </a:lnSpc>
              <a:defRPr sz="3300"/>
            </a:lvl1pPr>
          </a:lstStyle>
          <a:p>
            <a:r>
              <a:rPr lang="en-US" dirty="0" smtClean="0"/>
              <a:t>Extra emphasis headline five lines maximum </a:t>
            </a:r>
            <a:endParaRPr lang="en-US" dirty="0"/>
          </a:p>
        </p:txBody>
      </p:sp>
      <p:sp>
        <p:nvSpPr>
          <p:cNvPr id="3" name="Subtitle 2"/>
          <p:cNvSpPr>
            <a:spLocks noGrp="1"/>
          </p:cNvSpPr>
          <p:nvPr>
            <p:ph type="subTitle" idx="1" hasCustomPrompt="1"/>
          </p:nvPr>
        </p:nvSpPr>
        <p:spPr bwMode="gray">
          <a:xfrm>
            <a:off x="4955541" y="596868"/>
            <a:ext cx="3544570" cy="3396328"/>
          </a:xfrm>
        </p:spPr>
        <p:txBody>
          <a:bodyPr/>
          <a:lstStyle>
            <a:lvl1pPr marL="0" indent="0" algn="l">
              <a:lnSpc>
                <a:spcPct val="100000"/>
              </a:lnSpc>
              <a:buNone/>
              <a:defRPr sz="1500" baseline="0">
                <a:solidFill>
                  <a:schemeClr val="tx2"/>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err="1" smtClean="0"/>
              <a:t>APdditional</a:t>
            </a:r>
            <a:r>
              <a:rPr lang="en-US" dirty="0" smtClean="0"/>
              <a:t> statement goes here</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250298346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1" y="1210151"/>
            <a:ext cx="7643912" cy="1968216"/>
          </a:xfrm>
        </p:spPr>
        <p:txBody>
          <a:bodyPr anchor="t"/>
          <a:lstStyle>
            <a:lvl1pPr algn="l">
              <a:defRPr sz="4100" b="0" cap="none" spc="0" baseline="0">
                <a:solidFill>
                  <a:schemeClr val="tx2"/>
                </a:solidFill>
              </a:defRPr>
            </a:lvl1pPr>
          </a:lstStyle>
          <a:p>
            <a:r>
              <a:rPr lang="en-US" dirty="0" smtClean="0"/>
              <a:t>Click to add divider title</a:t>
            </a:r>
            <a:br>
              <a:rPr lang="en-US" dirty="0" smtClean="0"/>
            </a:br>
            <a:r>
              <a:rPr lang="en-US" dirty="0" smtClean="0"/>
              <a:t>two lines maximum</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05933" y="4663802"/>
            <a:ext cx="342384" cy="342295"/>
          </a:xfrm>
          <a:prstGeom prst="rect">
            <a:avLst/>
          </a:prstGeom>
        </p:spPr>
      </p:pic>
    </p:spTree>
    <p:extLst>
      <p:ext uri="{BB962C8B-B14F-4D97-AF65-F5344CB8AC3E}">
        <p14:creationId xmlns:p14="http://schemas.microsoft.com/office/powerpoint/2010/main" val="29093507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Big Tit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8697" y="401237"/>
            <a:ext cx="8312573" cy="1186866"/>
          </a:xfrm>
        </p:spPr>
        <p:txBody>
          <a:bodyPr/>
          <a:lstStyle>
            <a:lvl1pPr>
              <a:lnSpc>
                <a:spcPct val="85000"/>
              </a:lnSpc>
              <a:defRPr sz="4500"/>
            </a:lvl1pPr>
          </a:lstStyle>
          <a:p>
            <a:r>
              <a:rPr lang="en-US" dirty="0" err="1" smtClean="0"/>
              <a:t>PClick</a:t>
            </a:r>
            <a:r>
              <a:rPr lang="en-US" dirty="0" smtClean="0"/>
              <a:t> to edit Master title style</a:t>
            </a:r>
            <a:endParaRPr lang="en-US" dirty="0"/>
          </a:p>
        </p:txBody>
      </p:sp>
      <p:sp>
        <p:nvSpPr>
          <p:cNvPr id="3" name="Content Placeholder 2"/>
          <p:cNvSpPr>
            <a:spLocks noGrp="1"/>
          </p:cNvSpPr>
          <p:nvPr>
            <p:ph idx="1"/>
          </p:nvPr>
        </p:nvSpPr>
        <p:spPr>
          <a:xfrm>
            <a:off x="384056" y="1828802"/>
            <a:ext cx="7615463" cy="2690619"/>
          </a:xfrm>
        </p:spPr>
        <p:txBody>
          <a:bodyPr/>
          <a:lstStyle>
            <a:lvl1pPr>
              <a:defRPr>
                <a:solidFill>
                  <a:schemeClr val="tx2"/>
                </a:solidFill>
              </a:defRPr>
            </a:lvl1pPr>
            <a:lvl4pPr>
              <a:defRPr sz="12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1935520942"/>
      </p:ext>
    </p:extLst>
  </p:cSld>
  <p:clrMapOvr>
    <a:masterClrMapping/>
  </p:clrMapOvr>
  <p:timing>
    <p:tnLst>
      <p:par>
        <p:cTn xmlns:p14="http://schemas.microsoft.com/office/powerpoint/2010/mai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a:solidFill>
            <a:schemeClr val="tx2"/>
          </a:solidFill>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333922283"/>
      </p:ext>
    </p:extLst>
  </p:cSld>
  <p:clrMapOvr>
    <a:masterClrMapping/>
  </p:clrMapOvr>
  <p:timing>
    <p:tnLst>
      <p:par>
        <p:cTn xmlns:p14="http://schemas.microsoft.com/office/powerpoint/2010/mai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rgbClr val="46AD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372063478"/>
      </p:ext>
    </p:extLst>
  </p:cSld>
  <p:clrMapOvr>
    <a:masterClrMapping/>
  </p:clrMapOvr>
  <p:timing>
    <p:tnLst>
      <p:par>
        <p:cTn xmlns:p14="http://schemas.microsoft.com/office/powerpoint/2010/mai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Section Header Orange">
    <p:bg>
      <p:bgPr>
        <a:solidFill>
          <a:srgbClr val="FF982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1795599041"/>
      </p:ext>
    </p:extLst>
  </p:cSld>
  <p:clrMapOvr>
    <a:masterClrMapping/>
  </p:clrMapOvr>
  <p:timing>
    <p:tnLst>
      <p:par>
        <p:cTn xmlns:p14="http://schemas.microsoft.com/office/powerpoint/2010/mai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rgbClr val="59519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4124827356"/>
      </p:ext>
    </p:extLst>
  </p:cSld>
  <p:clrMapOvr>
    <a:masterClrMapping/>
  </p:clrMapOvr>
  <p:timing>
    <p:tnLst>
      <p:par>
        <p:cTn xmlns:p14="http://schemas.microsoft.com/office/powerpoint/2010/mai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503609350"/>
      </p:ext>
    </p:extLst>
  </p:cSld>
  <p:clrMapOvr>
    <a:masterClrMapping/>
  </p:clrMapOvr>
  <p:timing>
    <p:tnLst>
      <p:par>
        <p:cTn xmlns:p14="http://schemas.microsoft.com/office/powerpoint/2010/mai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Section Header Gray">
    <p:bg>
      <p:bgPr>
        <a:solidFill>
          <a:srgbClr val="57575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2853732892"/>
      </p:ext>
    </p:extLst>
  </p:cSld>
  <p:clrMapOvr>
    <a:masterClrMapping/>
  </p:clrMapOvr>
  <p:timing>
    <p:tnLst>
      <p:par>
        <p:cTn xmlns:p14="http://schemas.microsoft.com/office/powerpoint/2010/mai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57516" y="2057400"/>
            <a:ext cx="1028968" cy="1028700"/>
          </a:xfrm>
          <a:prstGeom prst="rect">
            <a:avLst/>
          </a:prstGeom>
        </p:spPr>
      </p:pic>
    </p:spTree>
    <p:extLst>
      <p:ext uri="{BB962C8B-B14F-4D97-AF65-F5344CB8AC3E}">
        <p14:creationId xmlns:p14="http://schemas.microsoft.com/office/powerpoint/2010/main" val="405309815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9768" y="3792473"/>
            <a:ext cx="5577840" cy="555498"/>
          </a:xfrm>
          <a:prstGeom prst="rect">
            <a:avLst/>
          </a:prstGeom>
        </p:spPr>
        <p:txBody>
          <a:bodyPr tIns="0"/>
          <a:lstStyle>
            <a:lvl1pPr marL="0" indent="0" algn="l">
              <a:lnSpc>
                <a:spcPct val="100000"/>
              </a:lnSpc>
              <a:spcBef>
                <a:spcPts val="0"/>
              </a:spcBef>
              <a:buNone/>
              <a:defRPr sz="2300" spc="-20" baseline="0">
                <a:solidFill>
                  <a:schemeClr val="tx1"/>
                </a:solidFill>
                <a:latin typeface="GE Inspira Pitch"/>
                <a:cs typeface="GE Inspira Pitch"/>
              </a:defRPr>
            </a:lvl1pPr>
            <a:lvl2pPr marL="456573" indent="0" algn="ctr">
              <a:buNone/>
              <a:defRPr>
                <a:solidFill>
                  <a:schemeClr val="tx1">
                    <a:tint val="75000"/>
                  </a:schemeClr>
                </a:solidFill>
              </a:defRPr>
            </a:lvl2pPr>
            <a:lvl3pPr marL="913146" indent="0" algn="ctr">
              <a:buNone/>
              <a:defRPr>
                <a:solidFill>
                  <a:schemeClr val="tx1">
                    <a:tint val="75000"/>
                  </a:schemeClr>
                </a:solidFill>
              </a:defRPr>
            </a:lvl3pPr>
            <a:lvl4pPr marL="1369719" indent="0" algn="ctr">
              <a:buNone/>
              <a:defRPr>
                <a:solidFill>
                  <a:schemeClr val="tx1">
                    <a:tint val="75000"/>
                  </a:schemeClr>
                </a:solidFill>
              </a:defRPr>
            </a:lvl4pPr>
            <a:lvl5pPr marL="1826287" indent="0" algn="ctr">
              <a:buNone/>
              <a:defRPr>
                <a:solidFill>
                  <a:schemeClr val="tx1">
                    <a:tint val="75000"/>
                  </a:schemeClr>
                </a:solidFill>
              </a:defRPr>
            </a:lvl5pPr>
            <a:lvl6pPr marL="2282852" indent="0" algn="ctr">
              <a:buNone/>
              <a:defRPr>
                <a:solidFill>
                  <a:schemeClr val="tx1">
                    <a:tint val="75000"/>
                  </a:schemeClr>
                </a:solidFill>
              </a:defRPr>
            </a:lvl6pPr>
            <a:lvl7pPr marL="2739436" indent="0" algn="ctr">
              <a:buNone/>
              <a:defRPr>
                <a:solidFill>
                  <a:schemeClr val="tx1">
                    <a:tint val="75000"/>
                  </a:schemeClr>
                </a:solidFill>
              </a:defRPr>
            </a:lvl7pPr>
            <a:lvl8pPr marL="3195998" indent="0" algn="ctr">
              <a:buNone/>
              <a:defRPr>
                <a:solidFill>
                  <a:schemeClr val="tx1">
                    <a:tint val="75000"/>
                  </a:schemeClr>
                </a:solidFill>
              </a:defRPr>
            </a:lvl8pPr>
            <a:lvl9pPr marL="3652562" indent="0" algn="ctr">
              <a:buNone/>
              <a:defRPr>
                <a:solidFill>
                  <a:schemeClr val="tx1">
                    <a:tint val="75000"/>
                  </a:schemeClr>
                </a:solidFill>
              </a:defRPr>
            </a:lvl9pPr>
          </a:lstStyle>
          <a:p>
            <a:r>
              <a:rPr lang="en-US" dirty="0" smtClean="0"/>
              <a:t>Click to add subtitle</a:t>
            </a:r>
            <a:br>
              <a:rPr lang="en-US" dirty="0" smtClean="0"/>
            </a:br>
            <a:r>
              <a:rPr lang="en-US" dirty="0" smtClean="0"/>
              <a:t>Month XX, 201X</a:t>
            </a:r>
          </a:p>
        </p:txBody>
      </p:sp>
      <p:sp>
        <p:nvSpPr>
          <p:cNvPr id="7" name="TextBox 6"/>
          <p:cNvSpPr txBox="1"/>
          <p:nvPr/>
        </p:nvSpPr>
        <p:spPr>
          <a:xfrm>
            <a:off x="-909880" y="2104331"/>
            <a:ext cx="184537" cy="369267"/>
          </a:xfrm>
          <a:prstGeom prst="rect">
            <a:avLst/>
          </a:prstGeom>
          <a:noFill/>
        </p:spPr>
        <p:txBody>
          <a:bodyPr wrap="none" lIns="91308" tIns="45654" rIns="91308" bIns="45654" rtlCol="0">
            <a:spAutoFit/>
          </a:bodyPr>
          <a:lstStyle/>
          <a:p>
            <a:pPr defTabSz="456573"/>
            <a:endParaRPr lang="en-US" dirty="0">
              <a:solidFill>
                <a:srgbClr val="454545"/>
              </a:solidFill>
              <a:latin typeface="GE Inspira Pitch"/>
            </a:endParaRPr>
          </a:p>
        </p:txBody>
      </p:sp>
      <p:sp>
        <p:nvSpPr>
          <p:cNvPr id="9" name="Title 8"/>
          <p:cNvSpPr>
            <a:spLocks noGrp="1"/>
          </p:cNvSpPr>
          <p:nvPr>
            <p:ph type="title" hasCustomPrompt="1"/>
          </p:nvPr>
        </p:nvSpPr>
        <p:spPr>
          <a:xfrm>
            <a:off x="411480" y="2489454"/>
            <a:ext cx="8311896" cy="1213866"/>
          </a:xfrm>
          <a:prstGeom prst="rect">
            <a:avLst/>
          </a:prstGeom>
        </p:spPr>
        <p:txBody>
          <a:bodyPr anchor="b" anchorCtr="0"/>
          <a:lstStyle>
            <a:lvl1pPr>
              <a:lnSpc>
                <a:spcPct val="90000"/>
              </a:lnSpc>
              <a:defRPr sz="4800" spc="-100" baseline="0">
                <a:latin typeface="GE Inspira Pitch"/>
                <a:cs typeface="GE Inspira Pitch"/>
              </a:defRPr>
            </a:lvl1pPr>
          </a:lstStyle>
          <a:p>
            <a:r>
              <a:rPr lang="en-US" dirty="0" smtClean="0"/>
              <a:t>Click to add title</a:t>
            </a:r>
            <a:br>
              <a:rPr lang="en-US" dirty="0" smtClean="0"/>
            </a:br>
            <a:r>
              <a:rPr lang="en-US" dirty="0" smtClean="0"/>
              <a:t>(two lines maximum)</a:t>
            </a:r>
            <a:endParaRPr lang="en-US" dirty="0"/>
          </a:p>
        </p:txBody>
      </p:sp>
      <p:sp>
        <p:nvSpPr>
          <p:cNvPr id="10" name="TextBox 9"/>
          <p:cNvSpPr txBox="1"/>
          <p:nvPr userDrawn="1"/>
        </p:nvSpPr>
        <p:spPr>
          <a:xfrm>
            <a:off x="425627" y="4663380"/>
            <a:ext cx="4066897" cy="314770"/>
          </a:xfrm>
          <a:prstGeom prst="rect">
            <a:avLst/>
          </a:prstGeom>
        </p:spPr>
        <p:txBody>
          <a:bodyPr vert="horz" lIns="0" tIns="0" rIns="0" bIns="0" rtlCol="0" anchor="t" anchorCtr="0">
            <a:noAutofit/>
          </a:bodyPr>
          <a:lstStyle/>
          <a:p>
            <a:pPr defTabSz="456573"/>
            <a:r>
              <a:rPr lang="en-US" sz="1600" b="1" dirty="0">
                <a:solidFill>
                  <a:srgbClr val="0745AB"/>
                </a:solidFill>
                <a:latin typeface="GE Inspira Pitch"/>
                <a:cs typeface="GE Inspira Pitch"/>
              </a:rPr>
              <a:t>Imagination at work.</a:t>
            </a:r>
          </a:p>
        </p:txBody>
      </p:sp>
      <p:sp>
        <p:nvSpPr>
          <p:cNvPr id="12" name="TextBox 11"/>
          <p:cNvSpPr txBox="1"/>
          <p:nvPr userDrawn="1"/>
        </p:nvSpPr>
        <p:spPr>
          <a:xfrm>
            <a:off x="-909880" y="2104331"/>
            <a:ext cx="184537" cy="369267"/>
          </a:xfrm>
          <a:prstGeom prst="rect">
            <a:avLst/>
          </a:prstGeom>
          <a:noFill/>
        </p:spPr>
        <p:txBody>
          <a:bodyPr wrap="none" lIns="91308" tIns="45654" rIns="91308" bIns="45654" rtlCol="0">
            <a:spAutoFit/>
          </a:bodyPr>
          <a:lstStyle/>
          <a:p>
            <a:pPr defTabSz="456573"/>
            <a:endParaRPr lang="en-US" dirty="0">
              <a:solidFill>
                <a:srgbClr val="454545"/>
              </a:solidFill>
              <a:latin typeface="GE Inspira Pitch"/>
            </a:endParaRPr>
          </a:p>
        </p:txBody>
      </p:sp>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l="41202" t="15569" r="1304"/>
          <a:stretch/>
        </p:blipFill>
        <p:spPr>
          <a:xfrm>
            <a:off x="0" y="1"/>
            <a:ext cx="9144000" cy="2371724"/>
          </a:xfrm>
          <a:prstGeom prst="rect">
            <a:avLst/>
          </a:prstGeom>
        </p:spPr>
      </p:pic>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dirty="0" smtClean="0">
                <a:solidFill>
                  <a:srgbClr val="454545"/>
                </a:solidFill>
              </a:rPr>
              <a:t>See tutorial regarding confidentiality disclosures.</a:t>
            </a:r>
            <a:endParaRPr lang="en-US" dirty="0">
              <a:solidFill>
                <a:srgbClr val="454545"/>
              </a:solidFill>
            </a:endParaRPr>
          </a:p>
        </p:txBody>
      </p:sp>
    </p:spTree>
    <p:extLst>
      <p:ext uri="{BB962C8B-B14F-4D97-AF65-F5344CB8AC3E}">
        <p14:creationId xmlns:p14="http://schemas.microsoft.com/office/powerpoint/2010/main" val="3317640233"/>
      </p:ext>
    </p:extLst>
  </p:cSld>
  <p:clrMapOvr>
    <a:masterClrMapping/>
  </p:clrMapOvr>
  <p:timing>
    <p:tnLst>
      <p:par>
        <p:cTn xmlns:p14="http://schemas.microsoft.com/office/powerpoint/2010/mai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t="37966"/>
          <a:stretch/>
        </p:blipFill>
        <p:spPr>
          <a:xfrm>
            <a:off x="5065978" y="1"/>
            <a:ext cx="3658074" cy="3826988"/>
          </a:xfrm>
          <a:prstGeom prst="rect">
            <a:avLst/>
          </a:prstGeom>
        </p:spPr>
      </p:pic>
      <p:sp>
        <p:nvSpPr>
          <p:cNvPr id="3" name="Subtitle 2"/>
          <p:cNvSpPr>
            <a:spLocks noGrp="1"/>
          </p:cNvSpPr>
          <p:nvPr>
            <p:ph type="subTitle" idx="1" hasCustomPrompt="1"/>
          </p:nvPr>
        </p:nvSpPr>
        <p:spPr>
          <a:xfrm>
            <a:off x="429768" y="3792473"/>
            <a:ext cx="5577840" cy="555498"/>
          </a:xfrm>
          <a:prstGeom prst="rect">
            <a:avLst/>
          </a:prstGeom>
        </p:spPr>
        <p:txBody>
          <a:bodyPr tIns="0"/>
          <a:lstStyle>
            <a:lvl1pPr marL="0" indent="0" algn="l">
              <a:lnSpc>
                <a:spcPct val="100000"/>
              </a:lnSpc>
              <a:spcBef>
                <a:spcPts val="0"/>
              </a:spcBef>
              <a:buNone/>
              <a:defRPr sz="2300" spc="-20" baseline="0">
                <a:solidFill>
                  <a:schemeClr val="tx1"/>
                </a:solidFill>
                <a:latin typeface="GE Inspira Pitch"/>
                <a:cs typeface="GE Inspira Pitch"/>
              </a:defRPr>
            </a:lvl1pPr>
            <a:lvl2pPr marL="456573" indent="0" algn="ctr">
              <a:buNone/>
              <a:defRPr>
                <a:solidFill>
                  <a:schemeClr val="tx1">
                    <a:tint val="75000"/>
                  </a:schemeClr>
                </a:solidFill>
              </a:defRPr>
            </a:lvl2pPr>
            <a:lvl3pPr marL="913146" indent="0" algn="ctr">
              <a:buNone/>
              <a:defRPr>
                <a:solidFill>
                  <a:schemeClr val="tx1">
                    <a:tint val="75000"/>
                  </a:schemeClr>
                </a:solidFill>
              </a:defRPr>
            </a:lvl3pPr>
            <a:lvl4pPr marL="1369719" indent="0" algn="ctr">
              <a:buNone/>
              <a:defRPr>
                <a:solidFill>
                  <a:schemeClr val="tx1">
                    <a:tint val="75000"/>
                  </a:schemeClr>
                </a:solidFill>
              </a:defRPr>
            </a:lvl4pPr>
            <a:lvl5pPr marL="1826287" indent="0" algn="ctr">
              <a:buNone/>
              <a:defRPr>
                <a:solidFill>
                  <a:schemeClr val="tx1">
                    <a:tint val="75000"/>
                  </a:schemeClr>
                </a:solidFill>
              </a:defRPr>
            </a:lvl5pPr>
            <a:lvl6pPr marL="2282852" indent="0" algn="ctr">
              <a:buNone/>
              <a:defRPr>
                <a:solidFill>
                  <a:schemeClr val="tx1">
                    <a:tint val="75000"/>
                  </a:schemeClr>
                </a:solidFill>
              </a:defRPr>
            </a:lvl6pPr>
            <a:lvl7pPr marL="2739436" indent="0" algn="ctr">
              <a:buNone/>
              <a:defRPr>
                <a:solidFill>
                  <a:schemeClr val="tx1">
                    <a:tint val="75000"/>
                  </a:schemeClr>
                </a:solidFill>
              </a:defRPr>
            </a:lvl7pPr>
            <a:lvl8pPr marL="3195998" indent="0" algn="ctr">
              <a:buNone/>
              <a:defRPr>
                <a:solidFill>
                  <a:schemeClr val="tx1">
                    <a:tint val="75000"/>
                  </a:schemeClr>
                </a:solidFill>
              </a:defRPr>
            </a:lvl8pPr>
            <a:lvl9pPr marL="3652562" indent="0" algn="ctr">
              <a:buNone/>
              <a:defRPr>
                <a:solidFill>
                  <a:schemeClr val="tx1">
                    <a:tint val="75000"/>
                  </a:schemeClr>
                </a:solidFill>
              </a:defRPr>
            </a:lvl9pPr>
          </a:lstStyle>
          <a:p>
            <a:r>
              <a:rPr lang="en-US" dirty="0" smtClean="0"/>
              <a:t>Click to add subtitle</a:t>
            </a:r>
            <a:br>
              <a:rPr lang="en-US" dirty="0" smtClean="0"/>
            </a:br>
            <a:r>
              <a:rPr lang="en-US" dirty="0" smtClean="0"/>
              <a:t>Month XX, 201X</a:t>
            </a:r>
          </a:p>
        </p:txBody>
      </p:sp>
      <p:sp>
        <p:nvSpPr>
          <p:cNvPr id="7" name="TextBox 6"/>
          <p:cNvSpPr txBox="1"/>
          <p:nvPr/>
        </p:nvSpPr>
        <p:spPr>
          <a:xfrm>
            <a:off x="-909880" y="2104331"/>
            <a:ext cx="184537" cy="369267"/>
          </a:xfrm>
          <a:prstGeom prst="rect">
            <a:avLst/>
          </a:prstGeom>
          <a:noFill/>
        </p:spPr>
        <p:txBody>
          <a:bodyPr wrap="none" lIns="91308" tIns="45654" rIns="91308" bIns="45654" rtlCol="0">
            <a:spAutoFit/>
          </a:bodyPr>
          <a:lstStyle/>
          <a:p>
            <a:pPr defTabSz="456573"/>
            <a:endParaRPr lang="en-US" dirty="0">
              <a:solidFill>
                <a:srgbClr val="454545"/>
              </a:solidFill>
              <a:latin typeface="GE Inspira Pitch"/>
            </a:endParaRPr>
          </a:p>
        </p:txBody>
      </p:sp>
      <p:sp>
        <p:nvSpPr>
          <p:cNvPr id="9" name="Title 8"/>
          <p:cNvSpPr>
            <a:spLocks noGrp="1"/>
          </p:cNvSpPr>
          <p:nvPr>
            <p:ph type="title" hasCustomPrompt="1"/>
          </p:nvPr>
        </p:nvSpPr>
        <p:spPr>
          <a:xfrm>
            <a:off x="411480" y="2489454"/>
            <a:ext cx="8311896" cy="1213866"/>
          </a:xfrm>
          <a:prstGeom prst="rect">
            <a:avLst/>
          </a:prstGeom>
        </p:spPr>
        <p:txBody>
          <a:bodyPr anchor="b" anchorCtr="0"/>
          <a:lstStyle>
            <a:lvl1pPr>
              <a:lnSpc>
                <a:spcPct val="90000"/>
              </a:lnSpc>
              <a:defRPr sz="4800" spc="-100" baseline="0">
                <a:latin typeface="GE Inspira Pitch"/>
                <a:cs typeface="GE Inspira Pitch"/>
              </a:defRPr>
            </a:lvl1pPr>
          </a:lstStyle>
          <a:p>
            <a:r>
              <a:rPr lang="en-US" dirty="0" smtClean="0"/>
              <a:t>Click to add title</a:t>
            </a:r>
            <a:br>
              <a:rPr lang="en-US" dirty="0" smtClean="0"/>
            </a:br>
            <a:r>
              <a:rPr lang="en-US" dirty="0" smtClean="0"/>
              <a:t>(two lines maximum)</a:t>
            </a:r>
            <a:endParaRPr lang="en-US" dirty="0"/>
          </a:p>
        </p:txBody>
      </p:sp>
      <p:sp>
        <p:nvSpPr>
          <p:cNvPr id="10" name="TextBox 9"/>
          <p:cNvSpPr txBox="1"/>
          <p:nvPr/>
        </p:nvSpPr>
        <p:spPr>
          <a:xfrm>
            <a:off x="425627" y="4663380"/>
            <a:ext cx="4066897" cy="314770"/>
          </a:xfrm>
          <a:prstGeom prst="rect">
            <a:avLst/>
          </a:prstGeom>
        </p:spPr>
        <p:txBody>
          <a:bodyPr vert="horz" lIns="0" tIns="0" rIns="0" bIns="0" rtlCol="0" anchor="t" anchorCtr="0">
            <a:noAutofit/>
          </a:bodyPr>
          <a:lstStyle/>
          <a:p>
            <a:pPr defTabSz="456573"/>
            <a:r>
              <a:rPr lang="en-US" sz="1600" b="1" dirty="0">
                <a:solidFill>
                  <a:srgbClr val="0745AB"/>
                </a:solidFill>
                <a:latin typeface="GE Inspira Pitch"/>
                <a:cs typeface="GE Inspira Pitch"/>
              </a:rPr>
              <a:t>Imagination at work.</a:t>
            </a:r>
          </a:p>
        </p:txBody>
      </p:sp>
      <p:sp>
        <p:nvSpPr>
          <p:cNvPr id="12" name="TextBox 11"/>
          <p:cNvSpPr txBox="1"/>
          <p:nvPr userDrawn="1"/>
        </p:nvSpPr>
        <p:spPr>
          <a:xfrm>
            <a:off x="-909880" y="2104331"/>
            <a:ext cx="184537" cy="369267"/>
          </a:xfrm>
          <a:prstGeom prst="rect">
            <a:avLst/>
          </a:prstGeom>
          <a:noFill/>
        </p:spPr>
        <p:txBody>
          <a:bodyPr wrap="none" lIns="91308" tIns="45654" rIns="91308" bIns="45654" rtlCol="0">
            <a:spAutoFit/>
          </a:bodyPr>
          <a:lstStyle/>
          <a:p>
            <a:pPr defTabSz="456573"/>
            <a:endParaRPr lang="en-US" dirty="0">
              <a:solidFill>
                <a:srgbClr val="454545"/>
              </a:solidFill>
              <a:latin typeface="GE Inspira Pitch"/>
            </a:endParaRPr>
          </a:p>
        </p:txBody>
      </p:sp>
      <p:sp>
        <p:nvSpPr>
          <p:cNvPr id="13"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dirty="0" smtClean="0">
                <a:solidFill>
                  <a:srgbClr val="454545"/>
                </a:solidFill>
              </a:rPr>
              <a:t>See tutorial regarding confidentiality disclosures.</a:t>
            </a:r>
            <a:endParaRPr lang="en-US" dirty="0">
              <a:solidFill>
                <a:srgbClr val="454545"/>
              </a:solidFill>
            </a:endParaRPr>
          </a:p>
        </p:txBody>
      </p:sp>
    </p:spTree>
    <p:extLst>
      <p:ext uri="{BB962C8B-B14F-4D97-AF65-F5344CB8AC3E}">
        <p14:creationId xmlns:p14="http://schemas.microsoft.com/office/powerpoint/2010/main" val="3073257831"/>
      </p:ext>
    </p:extLst>
  </p:cSld>
  <p:clrMapOvr>
    <a:masterClrMapping/>
  </p:clrMapOvr>
  <p:timing>
    <p:tnLst>
      <p:par>
        <p:cTn xmlns:p14="http://schemas.microsoft.com/office/powerpoint/2010/mai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508" y="1152144"/>
            <a:ext cx="8308375" cy="1131570"/>
          </a:xfrm>
        </p:spPr>
        <p:txBody>
          <a:bodyPr/>
          <a:lstStyle>
            <a:lvl1pPr>
              <a:defRPr sz="5400">
                <a:solidFill>
                  <a:schemeClr val="bg1"/>
                </a:solidFill>
              </a:defRPr>
            </a:lvl1pPr>
          </a:lstStyle>
          <a:p>
            <a:r>
              <a:rPr lang="en-US" dirty="0" smtClean="0"/>
              <a:t>Click to add title</a:t>
            </a:r>
            <a:br>
              <a:rPr lang="en-US" dirty="0" smtClean="0"/>
            </a:br>
            <a:r>
              <a:rPr lang="en-US" dirty="0" smtClean="0"/>
              <a:t>(two lines maximum)</a:t>
            </a:r>
            <a:endParaRPr lang="en-US" dirty="0"/>
          </a:p>
        </p:txBody>
      </p:sp>
      <p:pic>
        <p:nvPicPr>
          <p:cNvPr id="8" name="Picture 7" descr="Monogram_PPT_small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480" y="4663440"/>
            <a:ext cx="457200" cy="342900"/>
          </a:xfrm>
          <a:prstGeom prst="rect">
            <a:avLst/>
          </a:prstGeom>
        </p:spPr>
      </p:pic>
      <p:sp>
        <p:nvSpPr>
          <p:cNvPr id="7"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rgbClr val="FFFFFF"/>
                </a:solidFill>
              </a:defRPr>
            </a:lvl1pPr>
          </a:lstStyle>
          <a:p>
            <a:r>
              <a:rPr lang="en-US" dirty="0" smtClean="0"/>
              <a:t>Title or Job Number | XX Month 201X</a:t>
            </a:r>
            <a:endParaRPr lang="en-US" dirty="0"/>
          </a:p>
        </p:txBody>
      </p:sp>
      <p:sp>
        <p:nvSpPr>
          <p:cNvPr id="9"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rgbClr val="FFFFFF"/>
                </a:solidFill>
              </a:defRPr>
            </a:lvl1pPr>
          </a:lstStyle>
          <a:p>
            <a:r>
              <a:rPr lang="en-US" dirty="0" smtClean="0"/>
              <a:t>See tutorial regarding confidentiality disclosures.</a:t>
            </a:r>
            <a:endParaRPr lang="en-US" dirty="0"/>
          </a:p>
        </p:txBody>
      </p:sp>
      <p:sp>
        <p:nvSpPr>
          <p:cNvPr id="10"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rgbClr val="FFFFFF"/>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871041565"/>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Text Heav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91668" y="1243260"/>
            <a:ext cx="7607844" cy="3243263"/>
          </a:xfrm>
        </p:spPr>
        <p:txBody>
          <a:bodyPr vert="horz" lIns="0" tIns="0" rIns="0" bIns="0" rtlCol="0">
            <a:noAutofit/>
          </a:bodyPr>
          <a:lstStyle>
            <a:lvl1pPr>
              <a:spcAft>
                <a:spcPts val="0"/>
              </a:spcAft>
              <a:defRPr lang="en-US" sz="1500" dirty="0" smtClean="0"/>
            </a:lvl1pPr>
            <a:lvl2pPr marL="144934" indent="-136599">
              <a:defRPr lang="en-US" dirty="0" smtClean="0"/>
            </a:lvl2pPr>
            <a:lvl3pPr marL="299393" indent="-146125">
              <a:defRPr lang="en-US" sz="1400" dirty="0" smtClean="0"/>
            </a:lvl3pPr>
          </a:lstStyle>
          <a:p>
            <a:pPr lvl="0"/>
            <a:r>
              <a:rPr lang="en-US" smtClean="0"/>
              <a:t>Click to edit Master text styles</a:t>
            </a:r>
          </a:p>
          <a:p>
            <a:pPr lvl="1"/>
            <a:r>
              <a:rPr lang="en-US" smtClean="0"/>
              <a:t>Second level</a:t>
            </a:r>
          </a:p>
          <a:p>
            <a:pPr lvl="2"/>
            <a:r>
              <a:rPr lang="en-US" smtClean="0"/>
              <a:t>Third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1266662551"/>
      </p:ext>
    </p:extLst>
  </p:cSld>
  <p:clrMapOvr>
    <a:masterClrMapping/>
  </p:clrMapOvr>
  <p:timing>
    <p:tnLst>
      <p:par>
        <p:cTn xmlns:p14="http://schemas.microsoft.com/office/powerpoint/2010/mai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a:solidFill>
            <a:schemeClr val="bg1">
              <a:lumMod val="85000"/>
            </a:schemeClr>
          </a:solidFill>
        </p:spPr>
        <p:txBody>
          <a:bodyPr/>
          <a:lstStyle/>
          <a:p>
            <a:r>
              <a:rPr lang="en-US" dirty="0" smtClean="0"/>
              <a:t>Click icon to add picture</a:t>
            </a:r>
            <a:endParaRPr lang="en-US" dirty="0"/>
          </a:p>
        </p:txBody>
      </p:sp>
      <p:sp>
        <p:nvSpPr>
          <p:cNvPr id="2" name="Title 1"/>
          <p:cNvSpPr>
            <a:spLocks noGrp="1"/>
          </p:cNvSpPr>
          <p:nvPr>
            <p:ph type="title" hasCustomPrompt="1"/>
          </p:nvPr>
        </p:nvSpPr>
        <p:spPr>
          <a:xfrm>
            <a:off x="411480" y="404622"/>
            <a:ext cx="8311896" cy="665226"/>
          </a:xfrm>
        </p:spPr>
        <p:txBody>
          <a:bodyPr/>
          <a:lstStyle>
            <a:lvl1pPr marL="0" marR="0" indent="0" algn="l" defTabSz="456573" rtl="0" eaLnBrk="1" fontAlgn="auto" latinLnBrk="0" hangingPunct="1">
              <a:lnSpc>
                <a:spcPct val="90000"/>
              </a:lnSpc>
              <a:spcBef>
                <a:spcPct val="0"/>
              </a:spcBef>
              <a:spcAft>
                <a:spcPts val="0"/>
              </a:spcAft>
              <a:buClrTx/>
              <a:buSzTx/>
              <a:buFontTx/>
              <a:buNone/>
              <a:tabLst/>
              <a:defRPr sz="3600">
                <a:solidFill>
                  <a:schemeClr val="tx2"/>
                </a:solidFill>
              </a:defRPr>
            </a:lvl1pPr>
          </a:lstStyle>
          <a:p>
            <a:pPr>
              <a:lnSpc>
                <a:spcPct val="90000"/>
              </a:lnSpc>
            </a:pPr>
            <a:r>
              <a:rPr lang="en-US" dirty="0" smtClean="0"/>
              <a:t>Click to insert headline</a:t>
            </a:r>
            <a:endParaRPr lang="en-US" dirty="0"/>
          </a:p>
        </p:txBody>
      </p:sp>
    </p:spTree>
    <p:extLst>
      <p:ext uri="{BB962C8B-B14F-4D97-AF65-F5344CB8AC3E}">
        <p14:creationId xmlns:p14="http://schemas.microsoft.com/office/powerpoint/2010/main" val="678699363"/>
      </p:ext>
    </p:extLst>
  </p:cSld>
  <p:clrMapOvr>
    <a:masterClrMapping/>
  </p:clrMapOvr>
  <p:timing>
    <p:tnLst>
      <p:par>
        <p:cTn xmlns:p14="http://schemas.microsoft.com/office/powerpoint/2010/mai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Image 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insert headline</a:t>
            </a:r>
            <a:endParaRPr lang="en-US" dirty="0"/>
          </a:p>
        </p:txBody>
      </p:sp>
      <p:sp>
        <p:nvSpPr>
          <p:cNvPr id="4" name="Picture Placeholder 3"/>
          <p:cNvSpPr>
            <a:spLocks noGrp="1"/>
          </p:cNvSpPr>
          <p:nvPr>
            <p:ph type="pic" sz="quarter" idx="10"/>
          </p:nvPr>
        </p:nvSpPr>
        <p:spPr>
          <a:xfrm>
            <a:off x="0" y="1152144"/>
            <a:ext cx="9144000" cy="3991356"/>
          </a:xfrm>
          <a:solidFill>
            <a:schemeClr val="bg1">
              <a:lumMod val="85000"/>
            </a:schemeClr>
          </a:solidFill>
        </p:spPr>
        <p:txBody>
          <a:bodyPr/>
          <a:lstStyle/>
          <a:p>
            <a:r>
              <a:rPr lang="en-US" dirty="0" smtClean="0"/>
              <a:t>Click icon to add picture</a:t>
            </a:r>
            <a:endParaRPr lang="en-US" dirty="0"/>
          </a:p>
        </p:txBody>
      </p:sp>
    </p:spTree>
    <p:extLst>
      <p:ext uri="{BB962C8B-B14F-4D97-AF65-F5344CB8AC3E}">
        <p14:creationId xmlns:p14="http://schemas.microsoft.com/office/powerpoint/2010/main" val="4130755025"/>
      </p:ext>
    </p:extLst>
  </p:cSld>
  <p:clrMapOvr>
    <a:masterClrMapping/>
  </p:clrMapOvr>
  <p:timing>
    <p:tnLst>
      <p:par>
        <p:cTn xmlns:p14="http://schemas.microsoft.com/office/powerpoint/2010/mai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Image w/ Title &amp;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insert headline</a:t>
            </a:r>
            <a:endParaRPr lang="en-US" dirty="0"/>
          </a:p>
        </p:txBody>
      </p:sp>
      <p:sp>
        <p:nvSpPr>
          <p:cNvPr id="4" name="Picture Placeholder 3"/>
          <p:cNvSpPr>
            <a:spLocks noGrp="1"/>
          </p:cNvSpPr>
          <p:nvPr>
            <p:ph type="pic" sz="quarter" idx="10"/>
          </p:nvPr>
        </p:nvSpPr>
        <p:spPr>
          <a:xfrm>
            <a:off x="0" y="1152144"/>
            <a:ext cx="9144000" cy="3374136"/>
          </a:xfrm>
          <a:solidFill>
            <a:schemeClr val="bg1">
              <a:lumMod val="85000"/>
            </a:schemeClr>
          </a:solidFill>
        </p:spPr>
        <p:txBody>
          <a:bodyPr/>
          <a:lstStyle/>
          <a:p>
            <a:r>
              <a:rPr lang="en-US" dirty="0" smtClean="0"/>
              <a:t>Click icon to add picture</a:t>
            </a:r>
            <a:endParaRPr lang="en-US" dirty="0"/>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dirty="0" smtClean="0">
                <a:solidFill>
                  <a:srgbClr val="454545"/>
                </a:solidFill>
              </a:rPr>
              <a:t>Title or Job Number | XX Month 201X</a:t>
            </a:r>
            <a:endParaRPr lang="en-US" dirty="0">
              <a:solidFill>
                <a:srgbClr val="454545"/>
              </a:solidFill>
            </a:endParaRP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dirty="0" smtClean="0">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468870273"/>
      </p:ext>
    </p:extLst>
  </p:cSld>
  <p:clrMapOvr>
    <a:masterClrMapping/>
  </p:clrMapOvr>
  <p:timing>
    <p:tnLst>
      <p:par>
        <p:cTn xmlns:p14="http://schemas.microsoft.com/office/powerpoint/2010/mai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Half Text - Half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insert headline</a:t>
            </a:r>
            <a:endParaRPr lang="en-US" dirty="0"/>
          </a:p>
        </p:txBody>
      </p:sp>
      <p:sp>
        <p:nvSpPr>
          <p:cNvPr id="4" name="Picture Placeholder 3"/>
          <p:cNvSpPr>
            <a:spLocks noGrp="1" noChangeAspect="1"/>
          </p:cNvSpPr>
          <p:nvPr>
            <p:ph type="pic" sz="quarter" idx="10"/>
          </p:nvPr>
        </p:nvSpPr>
        <p:spPr>
          <a:xfrm>
            <a:off x="0" y="1152144"/>
            <a:ext cx="4498848" cy="3374136"/>
          </a:xfrm>
          <a:solidFill>
            <a:schemeClr val="bg1">
              <a:lumMod val="85000"/>
            </a:schemeClr>
          </a:solidFill>
        </p:spPr>
        <p:txBody>
          <a:bodyPr/>
          <a:lstStyle/>
          <a:p>
            <a:r>
              <a:rPr lang="en-US" dirty="0" smtClean="0"/>
              <a:t>Click icon to add picture</a:t>
            </a:r>
            <a:endParaRPr lang="en-US" dirty="0"/>
          </a:p>
        </p:txBody>
      </p:sp>
      <p:sp>
        <p:nvSpPr>
          <p:cNvPr id="59" name="Text Placeholder 58"/>
          <p:cNvSpPr>
            <a:spLocks noGrp="1"/>
          </p:cNvSpPr>
          <p:nvPr>
            <p:ph type="body" sz="quarter" idx="11" hasCustomPrompt="1"/>
          </p:nvPr>
        </p:nvSpPr>
        <p:spPr>
          <a:xfrm>
            <a:off x="4626864" y="1152144"/>
            <a:ext cx="4096512" cy="3374136"/>
          </a:xfrm>
        </p:spPr>
        <p:txBody>
          <a:bodyPr lIns="182632"/>
          <a:lstStyle>
            <a:lvl1pPr marL="0">
              <a:lnSpc>
                <a:spcPts val="2580"/>
              </a:lnSpc>
              <a:defRPr sz="2200" baseline="0">
                <a:solidFill>
                  <a:schemeClr val="tx1"/>
                </a:solidFill>
              </a:defRPr>
            </a:lvl1pPr>
            <a:lvl2pPr>
              <a:lnSpc>
                <a:spcPts val="2580"/>
              </a:lnSpc>
              <a:defRPr sz="2200">
                <a:solidFill>
                  <a:schemeClr val="tx1"/>
                </a:solidFill>
              </a:defRPr>
            </a:lvl2pPr>
            <a:lvl3pPr marL="182632" indent="-182632">
              <a:lnSpc>
                <a:spcPts val="2580"/>
              </a:lnSpc>
              <a:defRPr sz="2200">
                <a:solidFill>
                  <a:schemeClr val="tx1"/>
                </a:solidFill>
              </a:defRPr>
            </a:lvl3pPr>
            <a:lvl4pPr marL="273925" indent="-91308">
              <a:lnSpc>
                <a:spcPts val="2580"/>
              </a:lnSpc>
              <a:buFont typeface="Arial"/>
              <a:buChar char="•"/>
              <a:defRPr sz="1700">
                <a:solidFill>
                  <a:schemeClr val="tx1"/>
                </a:solidFill>
              </a:defRPr>
            </a:lvl4pPr>
            <a:lvl5pPr>
              <a:defRPr>
                <a:solidFill>
                  <a:schemeClr val="tx1"/>
                </a:solidFill>
              </a:defRPr>
            </a:lvl5pPr>
          </a:lstStyle>
          <a:p>
            <a:pPr lvl="0"/>
            <a:r>
              <a:rPr lang="en-US" dirty="0" smtClean="0"/>
              <a:t>First level copy </a:t>
            </a:r>
          </a:p>
          <a:p>
            <a:pPr lvl="1"/>
            <a:r>
              <a:rPr lang="en-US" dirty="0" smtClean="0"/>
              <a:t>First level bullet</a:t>
            </a:r>
          </a:p>
          <a:p>
            <a:pPr lvl="2"/>
            <a:r>
              <a:rPr lang="en-US" dirty="0" smtClean="0"/>
              <a:t>Second level bullet</a:t>
            </a:r>
          </a:p>
          <a:p>
            <a:pPr lvl="3"/>
            <a:r>
              <a:rPr lang="en-US" dirty="0" smtClean="0"/>
              <a:t>Third level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dirty="0" smtClean="0">
                <a:solidFill>
                  <a:srgbClr val="454545"/>
                </a:solidFill>
              </a:rPr>
              <a:t>Title or Job Number | XX Month 201X</a:t>
            </a:r>
            <a:endParaRPr lang="en-US" dirty="0">
              <a:solidFill>
                <a:srgbClr val="454545"/>
              </a:solidFill>
            </a:endParaRP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dirty="0" smtClean="0">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4063990982"/>
      </p:ext>
    </p:extLst>
  </p:cSld>
  <p:clrMapOvr>
    <a:masterClrMapping/>
  </p:clrMapOvr>
  <p:timing>
    <p:tnLst>
      <p:par>
        <p:cTn xmlns:p14="http://schemas.microsoft.com/office/powerpoint/2010/mai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Half Text - Half Image 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insert headline</a:t>
            </a:r>
            <a:endParaRPr lang="en-US" dirty="0"/>
          </a:p>
        </p:txBody>
      </p:sp>
      <p:sp>
        <p:nvSpPr>
          <p:cNvPr id="4" name="Picture Placeholder 3"/>
          <p:cNvSpPr>
            <a:spLocks noGrp="1" noChangeAspect="1"/>
          </p:cNvSpPr>
          <p:nvPr>
            <p:ph type="pic" sz="quarter" idx="10"/>
          </p:nvPr>
        </p:nvSpPr>
        <p:spPr>
          <a:xfrm>
            <a:off x="0" y="1152144"/>
            <a:ext cx="4498848" cy="3374136"/>
          </a:xfrm>
          <a:solidFill>
            <a:schemeClr val="bg1">
              <a:lumMod val="85000"/>
            </a:schemeClr>
          </a:solidFill>
        </p:spPr>
        <p:txBody>
          <a:bodyPr/>
          <a:lstStyle/>
          <a:p>
            <a:r>
              <a:rPr lang="en-US" dirty="0" smtClean="0"/>
              <a:t>Click icon to add picture</a:t>
            </a:r>
            <a:endParaRPr lang="en-US" dirty="0"/>
          </a:p>
        </p:txBody>
      </p:sp>
      <p:sp>
        <p:nvSpPr>
          <p:cNvPr id="59" name="Text Placeholder 58"/>
          <p:cNvSpPr>
            <a:spLocks noGrp="1"/>
          </p:cNvSpPr>
          <p:nvPr>
            <p:ph type="body" sz="quarter" idx="11" hasCustomPrompt="1"/>
          </p:nvPr>
        </p:nvSpPr>
        <p:spPr>
          <a:xfrm>
            <a:off x="4626864" y="1152144"/>
            <a:ext cx="4096512" cy="3374136"/>
          </a:xfrm>
          <a:solidFill>
            <a:schemeClr val="tx2"/>
          </a:solidFill>
        </p:spPr>
        <p:txBody>
          <a:bodyPr lIns="273925" tIns="136962" rIns="182632" bIns="0">
            <a:noAutofit/>
          </a:bodyPr>
          <a:lstStyle>
            <a:lvl1pPr marL="0">
              <a:lnSpc>
                <a:spcPts val="2580"/>
              </a:lnSpc>
              <a:defRPr sz="2200" baseline="0">
                <a:solidFill>
                  <a:schemeClr val="bg1"/>
                </a:solidFill>
              </a:defRPr>
            </a:lvl1pPr>
            <a:lvl2pPr>
              <a:lnSpc>
                <a:spcPts val="2580"/>
              </a:lnSpc>
              <a:defRPr sz="2200" baseline="0">
                <a:solidFill>
                  <a:schemeClr val="bg1"/>
                </a:solidFill>
              </a:defRPr>
            </a:lvl2pPr>
            <a:lvl3pPr marL="182632" indent="-182632">
              <a:lnSpc>
                <a:spcPts val="2580"/>
              </a:lnSpc>
              <a:defRPr sz="2200" baseline="0">
                <a:solidFill>
                  <a:schemeClr val="bg1"/>
                </a:solidFill>
              </a:defRPr>
            </a:lvl3pPr>
            <a:lvl4pPr marL="273925" indent="-91308">
              <a:lnSpc>
                <a:spcPts val="2580"/>
              </a:lnSpc>
              <a:buFont typeface="Arial"/>
              <a:buChar char="•"/>
              <a:defRPr sz="1700" baseline="0">
                <a:solidFill>
                  <a:schemeClr val="bg1"/>
                </a:solidFill>
              </a:defRPr>
            </a:lvl4pPr>
            <a:lvl5pPr>
              <a:defRPr>
                <a:solidFill>
                  <a:schemeClr val="tx1"/>
                </a:solidFill>
              </a:defRPr>
            </a:lvl5pPr>
          </a:lstStyle>
          <a:p>
            <a:pPr lvl="0"/>
            <a:r>
              <a:rPr lang="en-US" dirty="0" smtClean="0"/>
              <a:t>First level copy </a:t>
            </a:r>
          </a:p>
          <a:p>
            <a:pPr lvl="1"/>
            <a:r>
              <a:rPr lang="en-US" dirty="0" smtClean="0"/>
              <a:t>First level bullet</a:t>
            </a:r>
          </a:p>
          <a:p>
            <a:pPr lvl="2"/>
            <a:r>
              <a:rPr lang="en-US" dirty="0" smtClean="0"/>
              <a:t>Second level bullet</a:t>
            </a:r>
          </a:p>
          <a:p>
            <a:pPr lvl="3"/>
            <a:r>
              <a:rPr lang="en-US" dirty="0" smtClean="0"/>
              <a:t>Third level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dirty="0" smtClean="0">
                <a:solidFill>
                  <a:srgbClr val="454545"/>
                </a:solidFill>
              </a:rPr>
              <a:t>Title or Job Number | XX Month 201X</a:t>
            </a:r>
            <a:endParaRPr lang="en-US" dirty="0">
              <a:solidFill>
                <a:srgbClr val="454545"/>
              </a:solidFill>
            </a:endParaRP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dirty="0" smtClean="0">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32703343"/>
      </p:ext>
    </p:extLst>
  </p:cSld>
  <p:clrMapOvr>
    <a:masterClrMapping/>
  </p:clrMapOvr>
  <p:timing>
    <p:tnLst>
      <p:par>
        <p:cTn xmlns:p14="http://schemas.microsoft.com/office/powerpoint/2010/mai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ext &amp; Image w/ Color">
    <p:spTree>
      <p:nvGrpSpPr>
        <p:cNvPr id="1" name=""/>
        <p:cNvGrpSpPr/>
        <p:nvPr/>
      </p:nvGrpSpPr>
      <p:grpSpPr>
        <a:xfrm>
          <a:off x="0" y="0"/>
          <a:ext cx="0" cy="0"/>
          <a:chOff x="0" y="0"/>
          <a:chExt cx="0" cy="0"/>
        </a:xfrm>
      </p:grpSpPr>
      <p:sp>
        <p:nvSpPr>
          <p:cNvPr id="14" name="TextBox 13"/>
          <p:cNvSpPr txBox="1"/>
          <p:nvPr userDrawn="1"/>
        </p:nvSpPr>
        <p:spPr>
          <a:xfrm>
            <a:off x="52" y="275964"/>
            <a:ext cx="5916331" cy="4253075"/>
          </a:xfrm>
          <a:prstGeom prst="rect">
            <a:avLst/>
          </a:prstGeom>
          <a:solidFill>
            <a:schemeClr val="tx2"/>
          </a:solidFill>
        </p:spPr>
        <p:txBody>
          <a:bodyPr wrap="square" lIns="91308" tIns="45654" rIns="91308" bIns="0" rtlCol="0" anchor="t" anchorCtr="0">
            <a:noAutofit/>
          </a:bodyPr>
          <a:lstStyle/>
          <a:p>
            <a:pPr marL="182632" indent="-182632" defTabSz="456573">
              <a:lnSpc>
                <a:spcPts val="2500"/>
              </a:lnSpc>
              <a:spcBef>
                <a:spcPts val="600"/>
              </a:spcBef>
              <a:buSzPct val="80000"/>
              <a:buFont typeface="Lucida Grande"/>
              <a:buChar char="–"/>
            </a:pPr>
            <a:endParaRPr lang="en-US" sz="2600" b="1" dirty="0">
              <a:solidFill>
                <a:prstClr val="white"/>
              </a:solidFill>
              <a:latin typeface="GE Inspira Pitch"/>
              <a:cs typeface="GE Inspira Pitch"/>
            </a:endParaRPr>
          </a:p>
        </p:txBody>
      </p:sp>
      <p:sp>
        <p:nvSpPr>
          <p:cNvPr id="7" name="TextBox 6"/>
          <p:cNvSpPr txBox="1"/>
          <p:nvPr/>
        </p:nvSpPr>
        <p:spPr>
          <a:xfrm>
            <a:off x="52" y="275964"/>
            <a:ext cx="5916331" cy="4253075"/>
          </a:xfrm>
          <a:prstGeom prst="rect">
            <a:avLst/>
          </a:prstGeom>
          <a:solidFill>
            <a:schemeClr val="tx2"/>
          </a:solidFill>
        </p:spPr>
        <p:txBody>
          <a:bodyPr wrap="square" lIns="91308" tIns="45654" rIns="91308" bIns="0" rtlCol="0" anchor="t" anchorCtr="0">
            <a:noAutofit/>
          </a:bodyPr>
          <a:lstStyle/>
          <a:p>
            <a:pPr marL="182632" indent="-182632" defTabSz="456573">
              <a:lnSpc>
                <a:spcPts val="2500"/>
              </a:lnSpc>
              <a:spcBef>
                <a:spcPts val="600"/>
              </a:spcBef>
              <a:buSzPct val="80000"/>
              <a:buFont typeface="Lucida Grande"/>
              <a:buChar char="–"/>
            </a:pPr>
            <a:endParaRPr lang="en-US" sz="2600" b="1" dirty="0">
              <a:solidFill>
                <a:prstClr val="white"/>
              </a:solidFill>
              <a:latin typeface="GE Inspira Pitch"/>
              <a:cs typeface="GE Inspira Pitch"/>
            </a:endParaRPr>
          </a:p>
        </p:txBody>
      </p:sp>
      <p:sp>
        <p:nvSpPr>
          <p:cNvPr id="11" name="Text Placeholder 58"/>
          <p:cNvSpPr>
            <a:spLocks noGrp="1"/>
          </p:cNvSpPr>
          <p:nvPr>
            <p:ph type="body" sz="quarter" idx="11" hasCustomPrompt="1"/>
          </p:nvPr>
        </p:nvSpPr>
        <p:spPr>
          <a:xfrm>
            <a:off x="411480" y="1207010"/>
            <a:ext cx="5248656" cy="3113463"/>
          </a:xfrm>
          <a:noFill/>
        </p:spPr>
        <p:txBody>
          <a:bodyPr lIns="0" tIns="0" rIns="91308" bIns="0">
            <a:noAutofit/>
          </a:bodyPr>
          <a:lstStyle>
            <a:lvl1pPr marL="0">
              <a:lnSpc>
                <a:spcPct val="100000"/>
              </a:lnSpc>
              <a:defRPr sz="2600" baseline="0">
                <a:solidFill>
                  <a:schemeClr val="bg1"/>
                </a:solidFill>
              </a:defRPr>
            </a:lvl1pPr>
            <a:lvl2pPr>
              <a:lnSpc>
                <a:spcPct val="100000"/>
              </a:lnSpc>
              <a:defRPr sz="2600" baseline="0">
                <a:solidFill>
                  <a:schemeClr val="bg1"/>
                </a:solidFill>
              </a:defRPr>
            </a:lvl2pPr>
            <a:lvl3pPr marL="182632" indent="-182632">
              <a:lnSpc>
                <a:spcPct val="100000"/>
              </a:lnSpc>
              <a:defRPr sz="2200" baseline="0">
                <a:solidFill>
                  <a:schemeClr val="bg1"/>
                </a:solidFill>
              </a:defRPr>
            </a:lvl3pPr>
            <a:lvl4pPr marL="273925" indent="-91308">
              <a:lnSpc>
                <a:spcPct val="100000"/>
              </a:lnSpc>
              <a:buFont typeface="Arial"/>
              <a:buChar char="•"/>
              <a:defRPr sz="2200" baseline="0">
                <a:solidFill>
                  <a:schemeClr val="bg1"/>
                </a:solidFill>
              </a:defRPr>
            </a:lvl4pPr>
            <a:lvl5pPr>
              <a:defRPr>
                <a:solidFill>
                  <a:schemeClr val="tx1"/>
                </a:solidFill>
              </a:defRPr>
            </a:lvl5pPr>
          </a:lstStyle>
          <a:p>
            <a:pPr lvl="0"/>
            <a:r>
              <a:rPr lang="en-US" dirty="0" smtClean="0"/>
              <a:t>First level copy</a:t>
            </a:r>
          </a:p>
          <a:p>
            <a:pPr lvl="1"/>
            <a:r>
              <a:rPr lang="en-US" dirty="0" smtClean="0"/>
              <a:t>First level bullet</a:t>
            </a:r>
          </a:p>
          <a:p>
            <a:pPr lvl="2"/>
            <a:r>
              <a:rPr lang="en-US" dirty="0" smtClean="0"/>
              <a:t>Second level bullet</a:t>
            </a:r>
          </a:p>
        </p:txBody>
      </p:sp>
      <p:sp>
        <p:nvSpPr>
          <p:cNvPr id="2" name="Title 1"/>
          <p:cNvSpPr>
            <a:spLocks noGrp="1"/>
          </p:cNvSpPr>
          <p:nvPr>
            <p:ph type="title" hasCustomPrompt="1"/>
          </p:nvPr>
        </p:nvSpPr>
        <p:spPr>
          <a:xfrm>
            <a:off x="411480" y="411480"/>
            <a:ext cx="4572000" cy="589788"/>
          </a:xfrm>
        </p:spPr>
        <p:txBody>
          <a:bodyPr/>
          <a:lstStyle>
            <a:lvl1pPr>
              <a:defRPr baseline="0">
                <a:solidFill>
                  <a:srgbClr val="FFFFFF"/>
                </a:solidFill>
              </a:defRPr>
            </a:lvl1pPr>
          </a:lstStyle>
          <a:p>
            <a:r>
              <a:rPr lang="en-US" dirty="0" smtClean="0"/>
              <a:t>Click to insert headline</a:t>
            </a:r>
            <a:endParaRPr lang="en-US" dirty="0"/>
          </a:p>
        </p:txBody>
      </p:sp>
      <p:sp>
        <p:nvSpPr>
          <p:cNvPr id="13" name="Picture Placeholder 12"/>
          <p:cNvSpPr>
            <a:spLocks noGrp="1"/>
          </p:cNvSpPr>
          <p:nvPr>
            <p:ph type="pic" sz="quarter" idx="12"/>
          </p:nvPr>
        </p:nvSpPr>
        <p:spPr>
          <a:xfrm>
            <a:off x="6025896" y="274320"/>
            <a:ext cx="3118104" cy="2564892"/>
          </a:xfrm>
          <a:solidFill>
            <a:schemeClr val="bg1">
              <a:lumMod val="85000"/>
            </a:schemeClr>
          </a:solidFill>
        </p:spPr>
        <p:txBody>
          <a:bodyPr/>
          <a:lstStyle/>
          <a:p>
            <a:r>
              <a:rPr lang="en-US" dirty="0" smtClean="0"/>
              <a:t>Click icon to add picture</a:t>
            </a:r>
            <a:endParaRPr lang="en-US" dirty="0"/>
          </a:p>
        </p:txBody>
      </p:sp>
      <p:sp>
        <p:nvSpPr>
          <p:cNvPr id="10" name="Text Placeholder 9"/>
          <p:cNvSpPr>
            <a:spLocks noGrp="1"/>
          </p:cNvSpPr>
          <p:nvPr>
            <p:ph type="body" sz="quarter" idx="17" hasCustomPrompt="1"/>
          </p:nvPr>
        </p:nvSpPr>
        <p:spPr>
          <a:xfrm>
            <a:off x="6025896" y="2976372"/>
            <a:ext cx="3118104" cy="1556766"/>
          </a:xfrm>
          <a:solidFill>
            <a:schemeClr val="accent1"/>
          </a:solidFill>
        </p:spPr>
        <p:txBody>
          <a:bodyPr lIns="182632" tIns="136962" rIns="91308" bIns="45654"/>
          <a:lstStyle>
            <a:lvl1pPr>
              <a:defRPr sz="1200" baseline="0">
                <a:solidFill>
                  <a:schemeClr val="bg1"/>
                </a:solidFill>
              </a:defRPr>
            </a:lvl1pPr>
            <a:lvl2pPr>
              <a:defRPr sz="1200"/>
            </a:lvl2pPr>
            <a:lvl3pPr>
              <a:defRPr sz="1200"/>
            </a:lvl3pPr>
            <a:lvl4pPr>
              <a:defRPr sz="1200"/>
            </a:lvl4pPr>
            <a:lvl5pPr>
              <a:defRPr sz="1200"/>
            </a:lvl5pPr>
          </a:lstStyle>
          <a:p>
            <a:pPr lvl="0"/>
            <a:r>
              <a:rPr lang="en-US" dirty="0" smtClean="0"/>
              <a:t>Click to insert caption.</a:t>
            </a:r>
          </a:p>
        </p:txBody>
      </p:sp>
      <p:sp>
        <p:nvSpPr>
          <p:cNvPr id="12"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dirty="0" smtClean="0">
                <a:solidFill>
                  <a:srgbClr val="454545"/>
                </a:solidFill>
              </a:rPr>
              <a:t>Title or Job Number | XX Month 201X</a:t>
            </a:r>
            <a:endParaRPr lang="en-US" dirty="0">
              <a:solidFill>
                <a:srgbClr val="454545"/>
              </a:solidFill>
            </a:endParaRPr>
          </a:p>
        </p:txBody>
      </p:sp>
      <p:sp>
        <p:nvSpPr>
          <p:cNvPr id="15"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dirty="0" smtClean="0">
                <a:solidFill>
                  <a:srgbClr val="454545"/>
                </a:solidFill>
              </a:rPr>
              <a:t>See tutorial regarding confidentiality disclosures.</a:t>
            </a:r>
            <a:endParaRPr lang="en-US" dirty="0">
              <a:solidFill>
                <a:srgbClr val="454545"/>
              </a:solidFill>
            </a:endParaRPr>
          </a:p>
        </p:txBody>
      </p:sp>
      <p:sp>
        <p:nvSpPr>
          <p:cNvPr id="16"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48706872"/>
      </p:ext>
    </p:extLst>
  </p:cSld>
  <p:clrMapOvr>
    <a:masterClrMapping/>
  </p:clrMapOvr>
  <p:timing>
    <p:tnLst>
      <p:par>
        <p:cTn xmlns:p14="http://schemas.microsoft.com/office/powerpoint/2010/mai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insert headline</a:t>
            </a:r>
            <a:endParaRPr lang="en-US" dirty="0"/>
          </a:p>
        </p:txBody>
      </p:sp>
      <p:sp>
        <p:nvSpPr>
          <p:cNvPr id="6"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dirty="0" smtClean="0">
                <a:solidFill>
                  <a:srgbClr val="454545"/>
                </a:solidFill>
              </a:rPr>
              <a:t>Title or Job Number | XX Month 201X</a:t>
            </a:r>
            <a:endParaRPr lang="en-US" dirty="0">
              <a:solidFill>
                <a:srgbClr val="454545"/>
              </a:solidFill>
            </a:endParaRPr>
          </a:p>
        </p:txBody>
      </p:sp>
      <p:sp>
        <p:nvSpPr>
          <p:cNvPr id="7"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dirty="0" smtClean="0">
                <a:solidFill>
                  <a:srgbClr val="454545"/>
                </a:solidFill>
              </a:rPr>
              <a:t>See tutorial regarding confidentiality disclosures.</a:t>
            </a:r>
            <a:endParaRPr lang="en-US" dirty="0">
              <a:solidFill>
                <a:srgbClr val="454545"/>
              </a:solidFill>
            </a:endParaRPr>
          </a:p>
        </p:txBody>
      </p:sp>
      <p:sp>
        <p:nvSpPr>
          <p:cNvPr id="11"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229561762"/>
      </p:ext>
    </p:extLst>
  </p:cSld>
  <p:clrMapOvr>
    <a:masterClrMapping/>
  </p:clrMapOvr>
  <p:timing>
    <p:tnLst>
      <p:par>
        <p:cTn xmlns:p14="http://schemas.microsoft.com/office/powerpoint/2010/mai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insert headline</a:t>
            </a:r>
            <a:endParaRPr lang="en-US" dirty="0"/>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smtClean="0"/>
              <a:t>Click to insert content</a:t>
            </a:r>
          </a:p>
          <a:p>
            <a:pPr lvl="1"/>
            <a:r>
              <a:rPr lang="en-US" dirty="0" smtClean="0"/>
              <a:t>First level bullet </a:t>
            </a:r>
          </a:p>
          <a:p>
            <a:pPr lvl="2"/>
            <a:r>
              <a:rPr lang="en-US" dirty="0" smtClean="0"/>
              <a:t>Second level bullet</a:t>
            </a:r>
          </a:p>
          <a:p>
            <a:pPr lvl="3"/>
            <a:r>
              <a:rPr lang="en-US" dirty="0" smtClean="0"/>
              <a:t>Third level bullet</a:t>
            </a:r>
          </a:p>
        </p:txBody>
      </p:sp>
      <p:sp>
        <p:nvSpPr>
          <p:cNvPr id="9"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dirty="0" smtClean="0">
                <a:solidFill>
                  <a:srgbClr val="454545"/>
                </a:solidFill>
              </a:rPr>
              <a:t>Title or Job Number | XX Month 201X</a:t>
            </a:r>
            <a:endParaRPr lang="en-US" dirty="0">
              <a:solidFill>
                <a:srgbClr val="454545"/>
              </a:solidFill>
            </a:endParaRPr>
          </a:p>
        </p:txBody>
      </p:sp>
      <p:sp>
        <p:nvSpPr>
          <p:cNvPr id="10"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dirty="0" smtClean="0">
                <a:solidFill>
                  <a:srgbClr val="454545"/>
                </a:solidFill>
              </a:rPr>
              <a:t>See tutorial regarding confidentiality disclosures.</a:t>
            </a:r>
            <a:endParaRPr lang="en-US" dirty="0">
              <a:solidFill>
                <a:srgbClr val="454545"/>
              </a:solidFill>
            </a:endParaRPr>
          </a:p>
        </p:txBody>
      </p:sp>
      <p:sp>
        <p:nvSpPr>
          <p:cNvPr id="11"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4002559911"/>
      </p:ext>
    </p:extLst>
  </p:cSld>
  <p:clrMapOvr>
    <a:masterClrMapping/>
  </p:clrMapOvr>
  <p:timing>
    <p:tnLst>
      <p:par>
        <p:cTn xmlns:p14="http://schemas.microsoft.com/office/powerpoint/2010/mai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ext Slide w/ Take Awa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insert headline</a:t>
            </a:r>
            <a:endParaRPr lang="en-US" dirty="0"/>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smtClean="0"/>
              <a:t>Click to insert content</a:t>
            </a:r>
          </a:p>
          <a:p>
            <a:pPr lvl="1"/>
            <a:r>
              <a:rPr lang="en-US" dirty="0" smtClean="0"/>
              <a:t>First level bullet </a:t>
            </a:r>
          </a:p>
          <a:p>
            <a:pPr lvl="2"/>
            <a:r>
              <a:rPr lang="en-US" dirty="0" smtClean="0"/>
              <a:t>Second level bullet</a:t>
            </a:r>
          </a:p>
          <a:p>
            <a:pPr lvl="3"/>
            <a:r>
              <a:rPr lang="en-US" dirty="0" smtClean="0"/>
              <a:t>Third level bullet</a:t>
            </a:r>
          </a:p>
        </p:txBody>
      </p:sp>
      <p:sp>
        <p:nvSpPr>
          <p:cNvPr id="9" name="Text Placeholder 8"/>
          <p:cNvSpPr>
            <a:spLocks noGrp="1"/>
          </p:cNvSpPr>
          <p:nvPr>
            <p:ph type="body" sz="quarter" idx="11" hasCustomPrompt="1"/>
          </p:nvPr>
        </p:nvSpPr>
        <p:spPr>
          <a:xfrm>
            <a:off x="0" y="3836463"/>
            <a:ext cx="9144000" cy="692530"/>
          </a:xfrm>
          <a:solidFill>
            <a:schemeClr val="tx2"/>
          </a:solidFill>
        </p:spPr>
        <p:txBody>
          <a:bodyPr lIns="456573" tIns="136962" rIns="91308" bIns="136962" anchor="ctr" anchorCtr="0">
            <a:noAutofit/>
          </a:bodyPr>
          <a:lstStyle>
            <a:lvl1pPr marL="0">
              <a:lnSpc>
                <a:spcPct val="100000"/>
              </a:lnSpc>
              <a:spcBef>
                <a:spcPts val="0"/>
              </a:spcBef>
              <a:defRPr sz="1800" baseline="0">
                <a:solidFill>
                  <a:srgbClr val="FFFFFF"/>
                </a:solidFill>
              </a:defRPr>
            </a:lvl1pPr>
          </a:lstStyle>
          <a:p>
            <a:pPr lvl="0"/>
            <a:r>
              <a:rPr lang="en-US" dirty="0" smtClean="0"/>
              <a:t>Take away boxes should only be used for occasional emphasis.</a:t>
            </a:r>
            <a:br>
              <a:rPr lang="en-US" dirty="0" smtClean="0"/>
            </a:br>
            <a:r>
              <a:rPr lang="en-US" dirty="0" smtClean="0"/>
              <a:t>Do not use on every slide.</a:t>
            </a:r>
            <a:endParaRPr lang="en-US" dirty="0"/>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dirty="0" smtClean="0">
                <a:solidFill>
                  <a:srgbClr val="454545"/>
                </a:solidFill>
              </a:rPr>
              <a:t>Title or Job Number | XX Month 201X</a:t>
            </a:r>
            <a:endParaRPr lang="en-US" dirty="0">
              <a:solidFill>
                <a:srgbClr val="454545"/>
              </a:solidFill>
            </a:endParaRP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dirty="0" smtClean="0">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429996343"/>
      </p:ext>
    </p:extLst>
  </p:cSld>
  <p:clrMapOvr>
    <a:masterClrMapping/>
  </p:clrMapOvr>
  <p:timing>
    <p:tnLst>
      <p:par>
        <p:cTn xmlns:p14="http://schemas.microsoft.com/office/powerpoint/2010/mai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Quota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insert headline</a:t>
            </a:r>
            <a:endParaRPr lang="en-US" dirty="0"/>
          </a:p>
        </p:txBody>
      </p:sp>
      <p:sp>
        <p:nvSpPr>
          <p:cNvPr id="4" name="Text Placeholder 3"/>
          <p:cNvSpPr>
            <a:spLocks noGrp="1"/>
          </p:cNvSpPr>
          <p:nvPr>
            <p:ph type="body" sz="quarter" idx="10" hasCustomPrompt="1"/>
          </p:nvPr>
        </p:nvSpPr>
        <p:spPr>
          <a:xfrm>
            <a:off x="393192" y="1858518"/>
            <a:ext cx="8330184" cy="1351026"/>
          </a:xfrm>
        </p:spPr>
        <p:txBody>
          <a:bodyPr>
            <a:noAutofit/>
          </a:bodyPr>
          <a:lstStyle>
            <a:lvl1pPr marL="0">
              <a:lnSpc>
                <a:spcPts val="6599"/>
              </a:lnSpc>
              <a:spcBef>
                <a:spcPts val="0"/>
              </a:spcBef>
              <a:defRPr sz="6000" spc="-130" baseline="0">
                <a:solidFill>
                  <a:schemeClr val="tx2"/>
                </a:solidFill>
              </a:defRPr>
            </a:lvl1pPr>
          </a:lstStyle>
          <a:p>
            <a:pPr lvl="0"/>
            <a:r>
              <a:rPr lang="en-US" dirty="0" smtClean="0"/>
              <a:t>Click to insert quote</a:t>
            </a:r>
          </a:p>
        </p:txBody>
      </p:sp>
      <p:sp>
        <p:nvSpPr>
          <p:cNvPr id="9" name="Text Placeholder 8"/>
          <p:cNvSpPr>
            <a:spLocks noGrp="1"/>
          </p:cNvSpPr>
          <p:nvPr>
            <p:ph type="body" sz="quarter" idx="11" hasCustomPrompt="1"/>
          </p:nvPr>
        </p:nvSpPr>
        <p:spPr>
          <a:xfrm>
            <a:off x="393192" y="3483864"/>
            <a:ext cx="4572000" cy="761238"/>
          </a:xfrm>
        </p:spPr>
        <p:txBody>
          <a:bodyPr>
            <a:noAutofit/>
          </a:bodyPr>
          <a:lstStyle>
            <a:lvl1pPr marL="0">
              <a:lnSpc>
                <a:spcPts val="4000"/>
              </a:lnSpc>
              <a:spcBef>
                <a:spcPts val="0"/>
              </a:spcBef>
              <a:defRPr sz="3000" baseline="0"/>
            </a:lvl1pPr>
          </a:lstStyle>
          <a:p>
            <a:pPr lvl="0"/>
            <a:r>
              <a:rPr lang="en-US" dirty="0" smtClean="0"/>
              <a:t>Click to insert content</a:t>
            </a:r>
            <a:endParaRPr lang="en-US" dirty="0"/>
          </a:p>
        </p:txBody>
      </p:sp>
      <p:sp>
        <p:nvSpPr>
          <p:cNvPr id="11"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dirty="0" smtClean="0">
                <a:solidFill>
                  <a:srgbClr val="454545"/>
                </a:solidFill>
              </a:rPr>
              <a:t>Title or Job Number | XX Month 201X</a:t>
            </a:r>
            <a:endParaRPr lang="en-US" dirty="0">
              <a:solidFill>
                <a:srgbClr val="454545"/>
              </a:solidFill>
            </a:endParaRPr>
          </a:p>
        </p:txBody>
      </p:sp>
      <p:sp>
        <p:nvSpPr>
          <p:cNvPr id="12"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dirty="0" smtClean="0">
                <a:solidFill>
                  <a:srgbClr val="454545"/>
                </a:solidFill>
              </a:rPr>
              <a:t>See tutorial regarding confidentiality disclosures.</a:t>
            </a:r>
            <a:endParaRPr lang="en-US" dirty="0">
              <a:solidFill>
                <a:srgbClr val="454545"/>
              </a:solidFill>
            </a:endParaRPr>
          </a:p>
        </p:txBody>
      </p:sp>
      <p:sp>
        <p:nvSpPr>
          <p:cNvPr id="13"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2699871"/>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Text Heavy 1-Line">
    <p:spTree>
      <p:nvGrpSpPr>
        <p:cNvPr id="1" name=""/>
        <p:cNvGrpSpPr/>
        <p:nvPr/>
      </p:nvGrpSpPr>
      <p:grpSpPr>
        <a:xfrm>
          <a:off x="0" y="0"/>
          <a:ext cx="0" cy="0"/>
          <a:chOff x="0" y="0"/>
          <a:chExt cx="0" cy="0"/>
        </a:xfrm>
      </p:grpSpPr>
      <p:sp>
        <p:nvSpPr>
          <p:cNvPr id="2" name="Title 1"/>
          <p:cNvSpPr>
            <a:spLocks noGrp="1"/>
          </p:cNvSpPr>
          <p:nvPr>
            <p:ph type="title"/>
          </p:nvPr>
        </p:nvSpPr>
        <p:spPr>
          <a:xfrm>
            <a:off x="379094" y="411579"/>
            <a:ext cx="8352156" cy="395815"/>
          </a:xfr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91668" y="810105"/>
            <a:ext cx="7607844" cy="3438859"/>
          </a:xfrm>
        </p:spPr>
        <p:txBody>
          <a:bodyPr vert="horz" lIns="0" tIns="0" rIns="0" bIns="0" rtlCol="0">
            <a:noAutofit/>
          </a:bodyPr>
          <a:lstStyle>
            <a:lvl1pPr>
              <a:spcAft>
                <a:spcPts val="0"/>
              </a:spcAft>
              <a:defRPr lang="en-US" sz="1500" dirty="0" smtClean="0"/>
            </a:lvl1pPr>
            <a:lvl2pPr marL="144934" indent="-136599">
              <a:defRPr lang="en-US" dirty="0" smtClean="0"/>
            </a:lvl2pPr>
            <a:lvl3pPr marL="299393" indent="-146125">
              <a:defRPr lang="en-US" sz="1400" dirty="0" smtClean="0"/>
            </a:lvl3pPr>
          </a:lstStyle>
          <a:p>
            <a:pPr lvl="0"/>
            <a:r>
              <a:rPr lang="en-US" smtClean="0"/>
              <a:t>Click to edit Master text styles</a:t>
            </a:r>
          </a:p>
          <a:p>
            <a:pPr lvl="1"/>
            <a:r>
              <a:rPr lang="en-US" smtClean="0"/>
              <a:t>Second level</a:t>
            </a:r>
          </a:p>
          <a:p>
            <a:pPr lvl="2"/>
            <a:r>
              <a:rPr lang="en-US" smtClean="0"/>
              <a:t>Third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2260327095"/>
      </p:ext>
    </p:extLst>
  </p:cSld>
  <p:clrMapOvr>
    <a:masterClrMapping/>
  </p:clrMapOvr>
  <p:timing>
    <p:tnLst>
      <p:par>
        <p:cTn xmlns:p14="http://schemas.microsoft.com/office/powerpoint/2010/mai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Vertical Quadra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insert headline</a:t>
            </a:r>
            <a:endParaRPr lang="en-US" dirty="0"/>
          </a:p>
        </p:txBody>
      </p:sp>
      <p:sp>
        <p:nvSpPr>
          <p:cNvPr id="4" name="Text Placeholder 3"/>
          <p:cNvSpPr>
            <a:spLocks noGrp="1"/>
          </p:cNvSpPr>
          <p:nvPr>
            <p:ph type="body" sz="quarter" idx="11" hasCustomPrompt="1"/>
          </p:nvPr>
        </p:nvSpPr>
        <p:spPr>
          <a:xfrm>
            <a:off x="411480" y="1309925"/>
            <a:ext cx="2002536" cy="3217069"/>
          </a:xfrm>
          <a:solidFill>
            <a:schemeClr val="tx2"/>
          </a:solidFill>
        </p:spPr>
        <p:txBody>
          <a:bodyPr lIns="182632" tIns="136962" rIns="91308"/>
          <a:lstStyle>
            <a:lvl1pPr marL="0">
              <a:lnSpc>
                <a:spcPts val="2200"/>
              </a:lnSpc>
              <a:spcBef>
                <a:spcPts val="0"/>
              </a:spcBef>
              <a:spcAft>
                <a:spcPts val="1600"/>
              </a:spcAft>
              <a:defRPr sz="2000">
                <a:solidFill>
                  <a:schemeClr val="bg1"/>
                </a:solidFill>
              </a:defRPr>
            </a:lvl1pPr>
            <a:lvl2pPr marL="0" indent="0">
              <a:lnSpc>
                <a:spcPts val="2000"/>
              </a:lnSpc>
              <a:spcBef>
                <a:spcPts val="0"/>
              </a:spcBef>
              <a:spcAft>
                <a:spcPts val="120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smtClean="0"/>
              <a:t>Click to insert content</a:t>
            </a:r>
          </a:p>
          <a:p>
            <a:pPr lvl="1"/>
            <a:r>
              <a:rPr lang="en-US" dirty="0" smtClean="0"/>
              <a:t>Level 1 bullet</a:t>
            </a:r>
          </a:p>
          <a:p>
            <a:pPr lvl="1"/>
            <a:r>
              <a:rPr lang="en-US" dirty="0" smtClean="0"/>
              <a:t>Level 1 bullet</a:t>
            </a:r>
          </a:p>
        </p:txBody>
      </p:sp>
      <p:sp>
        <p:nvSpPr>
          <p:cNvPr id="8" name="Text Placeholder 3"/>
          <p:cNvSpPr>
            <a:spLocks noGrp="1"/>
          </p:cNvSpPr>
          <p:nvPr>
            <p:ph type="body" sz="quarter" idx="12" hasCustomPrompt="1"/>
          </p:nvPr>
        </p:nvSpPr>
        <p:spPr>
          <a:xfrm>
            <a:off x="2514601" y="1309925"/>
            <a:ext cx="2002536" cy="3217069"/>
          </a:xfrm>
          <a:solidFill>
            <a:schemeClr val="tx2"/>
          </a:solidFill>
        </p:spPr>
        <p:txBody>
          <a:bodyPr lIns="182632" tIns="136962" rIns="91308"/>
          <a:lstStyle>
            <a:lvl1pPr marL="0">
              <a:lnSpc>
                <a:spcPts val="2200"/>
              </a:lnSpc>
              <a:spcBef>
                <a:spcPts val="0"/>
              </a:spcBef>
              <a:spcAft>
                <a:spcPts val="1600"/>
              </a:spcAft>
              <a:defRPr sz="2000">
                <a:solidFill>
                  <a:schemeClr val="bg1"/>
                </a:solidFill>
              </a:defRPr>
            </a:lvl1pPr>
            <a:lvl2pPr marL="0" indent="0">
              <a:lnSpc>
                <a:spcPts val="2000"/>
              </a:lnSpc>
              <a:spcBef>
                <a:spcPts val="0"/>
              </a:spcBef>
              <a:spcAft>
                <a:spcPts val="120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smtClean="0"/>
              <a:t>Click to insert content</a:t>
            </a:r>
          </a:p>
          <a:p>
            <a:pPr lvl="1"/>
            <a:r>
              <a:rPr lang="en-US" dirty="0" smtClean="0"/>
              <a:t>Level 1 bullet</a:t>
            </a:r>
          </a:p>
          <a:p>
            <a:pPr lvl="1"/>
            <a:r>
              <a:rPr lang="en-US" dirty="0" smtClean="0"/>
              <a:t>Level 1 bullet</a:t>
            </a:r>
          </a:p>
        </p:txBody>
      </p:sp>
      <p:sp>
        <p:nvSpPr>
          <p:cNvPr id="9" name="Text Placeholder 3"/>
          <p:cNvSpPr>
            <a:spLocks noGrp="1"/>
          </p:cNvSpPr>
          <p:nvPr>
            <p:ph type="body" sz="quarter" idx="13" hasCustomPrompt="1"/>
          </p:nvPr>
        </p:nvSpPr>
        <p:spPr>
          <a:xfrm>
            <a:off x="4617720" y="1309925"/>
            <a:ext cx="2002536" cy="3217069"/>
          </a:xfrm>
          <a:solidFill>
            <a:schemeClr val="tx2"/>
          </a:solidFill>
        </p:spPr>
        <p:txBody>
          <a:bodyPr lIns="182632" tIns="136962" rIns="91308"/>
          <a:lstStyle>
            <a:lvl1pPr marL="0">
              <a:lnSpc>
                <a:spcPts val="2200"/>
              </a:lnSpc>
              <a:spcBef>
                <a:spcPts val="0"/>
              </a:spcBef>
              <a:spcAft>
                <a:spcPts val="1600"/>
              </a:spcAft>
              <a:defRPr sz="2000">
                <a:solidFill>
                  <a:schemeClr val="bg1"/>
                </a:solidFill>
              </a:defRPr>
            </a:lvl1pPr>
            <a:lvl2pPr marL="0" indent="0">
              <a:lnSpc>
                <a:spcPts val="2000"/>
              </a:lnSpc>
              <a:spcBef>
                <a:spcPts val="0"/>
              </a:spcBef>
              <a:spcAft>
                <a:spcPts val="120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smtClean="0"/>
              <a:t>Click to insert content</a:t>
            </a:r>
          </a:p>
          <a:p>
            <a:pPr lvl="1"/>
            <a:r>
              <a:rPr lang="en-US" dirty="0" smtClean="0"/>
              <a:t>Level 1 bullet</a:t>
            </a:r>
          </a:p>
          <a:p>
            <a:pPr lvl="1"/>
            <a:r>
              <a:rPr lang="en-US" dirty="0" smtClean="0"/>
              <a:t>Level 1 bullet</a:t>
            </a:r>
          </a:p>
        </p:txBody>
      </p:sp>
      <p:sp>
        <p:nvSpPr>
          <p:cNvPr id="11" name="Text Placeholder 3"/>
          <p:cNvSpPr>
            <a:spLocks noGrp="1"/>
          </p:cNvSpPr>
          <p:nvPr>
            <p:ph type="body" sz="quarter" idx="14" hasCustomPrompt="1"/>
          </p:nvPr>
        </p:nvSpPr>
        <p:spPr>
          <a:xfrm>
            <a:off x="6729984" y="1309925"/>
            <a:ext cx="2002536" cy="3217069"/>
          </a:xfrm>
          <a:solidFill>
            <a:schemeClr val="tx2"/>
          </a:solidFill>
        </p:spPr>
        <p:txBody>
          <a:bodyPr lIns="182632" tIns="136962" rIns="91308"/>
          <a:lstStyle>
            <a:lvl1pPr marL="0">
              <a:lnSpc>
                <a:spcPts val="2200"/>
              </a:lnSpc>
              <a:spcBef>
                <a:spcPts val="0"/>
              </a:spcBef>
              <a:spcAft>
                <a:spcPts val="1600"/>
              </a:spcAft>
              <a:defRPr sz="2000">
                <a:solidFill>
                  <a:schemeClr val="bg1"/>
                </a:solidFill>
              </a:defRPr>
            </a:lvl1pPr>
            <a:lvl2pPr marL="0" indent="0">
              <a:lnSpc>
                <a:spcPts val="2000"/>
              </a:lnSpc>
              <a:spcBef>
                <a:spcPts val="0"/>
              </a:spcBef>
              <a:spcAft>
                <a:spcPts val="120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smtClean="0"/>
              <a:t>Click to insert content</a:t>
            </a:r>
          </a:p>
          <a:p>
            <a:pPr lvl="1"/>
            <a:r>
              <a:rPr lang="en-US" dirty="0" smtClean="0"/>
              <a:t>Level 1 bullet</a:t>
            </a:r>
          </a:p>
          <a:p>
            <a:pPr lvl="1"/>
            <a:r>
              <a:rPr lang="en-US" dirty="0" smtClean="0"/>
              <a:t>Level 1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dirty="0" smtClean="0">
                <a:solidFill>
                  <a:srgbClr val="454545"/>
                </a:solidFill>
              </a:rPr>
              <a:t>Title or Job Number | XX Month 201X</a:t>
            </a:r>
            <a:endParaRPr lang="en-US" dirty="0">
              <a:solidFill>
                <a:srgbClr val="454545"/>
              </a:solidFill>
            </a:endParaRPr>
          </a:p>
        </p:txBody>
      </p:sp>
      <p:sp>
        <p:nvSpPr>
          <p:cNvPr id="13"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dirty="0" smtClean="0">
                <a:solidFill>
                  <a:srgbClr val="454545"/>
                </a:solidFill>
              </a:rPr>
              <a:t>See tutorial regarding confidentiality disclosures.</a:t>
            </a:r>
            <a:endParaRPr lang="en-US" dirty="0">
              <a:solidFill>
                <a:srgbClr val="454545"/>
              </a:solidFill>
            </a:endParaRPr>
          </a:p>
        </p:txBody>
      </p:sp>
      <p:sp>
        <p:nvSpPr>
          <p:cNvPr id="14"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097398939"/>
      </p:ext>
    </p:extLst>
  </p:cSld>
  <p:clrMapOvr>
    <a:masterClrMapping/>
  </p:clrMapOvr>
  <p:timing>
    <p:tnLst>
      <p:par>
        <p:cTn xmlns:p14="http://schemas.microsoft.com/office/powerpoint/2010/mai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Alt Vertical Quadrant">
    <p:bg>
      <p:bgPr>
        <a:solidFill>
          <a:srgbClr val="EDEDE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insert headline</a:t>
            </a:r>
            <a:endParaRPr lang="en-US" dirty="0"/>
          </a:p>
        </p:txBody>
      </p:sp>
      <p:sp>
        <p:nvSpPr>
          <p:cNvPr id="4" name="Text Placeholder 3"/>
          <p:cNvSpPr>
            <a:spLocks noGrp="1"/>
          </p:cNvSpPr>
          <p:nvPr>
            <p:ph type="body" sz="quarter" idx="11" hasCustomPrompt="1"/>
          </p:nvPr>
        </p:nvSpPr>
        <p:spPr>
          <a:xfrm>
            <a:off x="411480" y="1309925"/>
            <a:ext cx="2002536" cy="3217069"/>
          </a:xfrm>
          <a:solidFill>
            <a:schemeClr val="bg1"/>
          </a:solidFill>
        </p:spPr>
        <p:txBody>
          <a:bodyPr lIns="182632" tIns="136962" rIns="91308"/>
          <a:lstStyle>
            <a:lvl1pPr marL="0">
              <a:lnSpc>
                <a:spcPts val="2200"/>
              </a:lnSpc>
              <a:spcBef>
                <a:spcPts val="0"/>
              </a:spcBef>
              <a:spcAft>
                <a:spcPts val="1600"/>
              </a:spcAft>
              <a:defRPr sz="2000"/>
            </a:lvl1pPr>
            <a:lvl2pPr marL="0" indent="0">
              <a:lnSpc>
                <a:spcPts val="2000"/>
              </a:lnSpc>
              <a:spcBef>
                <a:spcPts val="0"/>
              </a:spcBef>
              <a:spcAft>
                <a:spcPts val="1200"/>
              </a:spcAft>
              <a:buFontTx/>
              <a:buNone/>
              <a:defRPr sz="16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smtClean="0"/>
              <a:t>Click to insert content</a:t>
            </a:r>
          </a:p>
          <a:p>
            <a:pPr lvl="1"/>
            <a:r>
              <a:rPr lang="en-US" dirty="0" smtClean="0"/>
              <a:t>Level 1 bullet</a:t>
            </a:r>
          </a:p>
          <a:p>
            <a:pPr lvl="1"/>
            <a:r>
              <a:rPr lang="en-US" dirty="0" smtClean="0"/>
              <a:t>Level 1 bullet</a:t>
            </a:r>
          </a:p>
        </p:txBody>
      </p:sp>
      <p:sp>
        <p:nvSpPr>
          <p:cNvPr id="8" name="Text Placeholder 3"/>
          <p:cNvSpPr>
            <a:spLocks noGrp="1"/>
          </p:cNvSpPr>
          <p:nvPr>
            <p:ph type="body" sz="quarter" idx="12" hasCustomPrompt="1"/>
          </p:nvPr>
        </p:nvSpPr>
        <p:spPr>
          <a:xfrm>
            <a:off x="2514601" y="1309925"/>
            <a:ext cx="2002536" cy="3217069"/>
          </a:xfrm>
          <a:solidFill>
            <a:schemeClr val="bg1"/>
          </a:solidFill>
        </p:spPr>
        <p:txBody>
          <a:bodyPr lIns="182632" tIns="136962" rIns="91308"/>
          <a:lstStyle>
            <a:lvl1pPr marL="0">
              <a:lnSpc>
                <a:spcPts val="2200"/>
              </a:lnSpc>
              <a:spcBef>
                <a:spcPts val="0"/>
              </a:spcBef>
              <a:spcAft>
                <a:spcPts val="1600"/>
              </a:spcAft>
              <a:defRPr sz="2000"/>
            </a:lvl1pPr>
            <a:lvl2pPr marL="0" indent="0">
              <a:lnSpc>
                <a:spcPts val="2000"/>
              </a:lnSpc>
              <a:spcBef>
                <a:spcPts val="0"/>
              </a:spcBef>
              <a:spcAft>
                <a:spcPts val="1200"/>
              </a:spcAft>
              <a:buFontTx/>
              <a:buNone/>
              <a:defRPr sz="16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smtClean="0"/>
              <a:t>Click to insert content</a:t>
            </a:r>
          </a:p>
          <a:p>
            <a:pPr lvl="1"/>
            <a:r>
              <a:rPr lang="en-US" dirty="0" smtClean="0"/>
              <a:t>Level 1 bullet</a:t>
            </a:r>
          </a:p>
          <a:p>
            <a:pPr lvl="1"/>
            <a:r>
              <a:rPr lang="en-US" dirty="0" smtClean="0"/>
              <a:t>Level 1 bullet</a:t>
            </a:r>
          </a:p>
        </p:txBody>
      </p:sp>
      <p:sp>
        <p:nvSpPr>
          <p:cNvPr id="9" name="Text Placeholder 3"/>
          <p:cNvSpPr>
            <a:spLocks noGrp="1"/>
          </p:cNvSpPr>
          <p:nvPr>
            <p:ph type="body" sz="quarter" idx="13" hasCustomPrompt="1"/>
          </p:nvPr>
        </p:nvSpPr>
        <p:spPr>
          <a:xfrm>
            <a:off x="4617720" y="1309925"/>
            <a:ext cx="2002536" cy="3217069"/>
          </a:xfrm>
          <a:solidFill>
            <a:schemeClr val="bg1"/>
          </a:solidFill>
        </p:spPr>
        <p:txBody>
          <a:bodyPr lIns="182632" tIns="136962" rIns="91308"/>
          <a:lstStyle>
            <a:lvl1pPr marL="0">
              <a:lnSpc>
                <a:spcPts val="2200"/>
              </a:lnSpc>
              <a:spcBef>
                <a:spcPts val="0"/>
              </a:spcBef>
              <a:spcAft>
                <a:spcPts val="1600"/>
              </a:spcAft>
              <a:defRPr sz="2000"/>
            </a:lvl1pPr>
            <a:lvl2pPr marL="0" indent="0">
              <a:lnSpc>
                <a:spcPts val="2000"/>
              </a:lnSpc>
              <a:spcBef>
                <a:spcPts val="0"/>
              </a:spcBef>
              <a:spcAft>
                <a:spcPts val="1200"/>
              </a:spcAft>
              <a:buFontTx/>
              <a:buNone/>
              <a:defRPr sz="16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smtClean="0"/>
              <a:t>Click to insert content</a:t>
            </a:r>
          </a:p>
          <a:p>
            <a:pPr lvl="1"/>
            <a:r>
              <a:rPr lang="en-US" dirty="0" smtClean="0"/>
              <a:t>Level 1 bullet</a:t>
            </a:r>
          </a:p>
          <a:p>
            <a:pPr lvl="1"/>
            <a:r>
              <a:rPr lang="en-US" dirty="0" smtClean="0"/>
              <a:t>Level 1 bullet</a:t>
            </a:r>
          </a:p>
        </p:txBody>
      </p:sp>
      <p:sp>
        <p:nvSpPr>
          <p:cNvPr id="11" name="Text Placeholder 3"/>
          <p:cNvSpPr>
            <a:spLocks noGrp="1"/>
          </p:cNvSpPr>
          <p:nvPr>
            <p:ph type="body" sz="quarter" idx="14" hasCustomPrompt="1"/>
          </p:nvPr>
        </p:nvSpPr>
        <p:spPr>
          <a:xfrm>
            <a:off x="6729984" y="1309925"/>
            <a:ext cx="2002536" cy="3217069"/>
          </a:xfrm>
          <a:solidFill>
            <a:schemeClr val="bg1"/>
          </a:solidFill>
        </p:spPr>
        <p:txBody>
          <a:bodyPr lIns="182632" tIns="136962" rIns="91308"/>
          <a:lstStyle>
            <a:lvl1pPr marL="0">
              <a:lnSpc>
                <a:spcPts val="2200"/>
              </a:lnSpc>
              <a:spcBef>
                <a:spcPts val="0"/>
              </a:spcBef>
              <a:spcAft>
                <a:spcPts val="1600"/>
              </a:spcAft>
              <a:defRPr sz="2000"/>
            </a:lvl1pPr>
            <a:lvl2pPr marL="0" indent="0">
              <a:lnSpc>
                <a:spcPts val="2000"/>
              </a:lnSpc>
              <a:spcBef>
                <a:spcPts val="0"/>
              </a:spcBef>
              <a:spcAft>
                <a:spcPts val="1200"/>
              </a:spcAft>
              <a:buFontTx/>
              <a:buNone/>
              <a:defRPr sz="16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smtClean="0"/>
              <a:t>Click to insert content</a:t>
            </a:r>
          </a:p>
          <a:p>
            <a:pPr lvl="1"/>
            <a:r>
              <a:rPr lang="en-US" dirty="0" smtClean="0"/>
              <a:t>Level 1 bullet</a:t>
            </a:r>
          </a:p>
          <a:p>
            <a:pPr lvl="1"/>
            <a:r>
              <a:rPr lang="en-US" dirty="0" smtClean="0"/>
              <a:t>Level 1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dirty="0" smtClean="0">
                <a:solidFill>
                  <a:srgbClr val="454545"/>
                </a:solidFill>
              </a:rPr>
              <a:t>Title or Job Number | XX Month 201X</a:t>
            </a:r>
            <a:endParaRPr lang="en-US" dirty="0">
              <a:solidFill>
                <a:srgbClr val="454545"/>
              </a:solidFill>
            </a:endParaRPr>
          </a:p>
        </p:txBody>
      </p:sp>
      <p:sp>
        <p:nvSpPr>
          <p:cNvPr id="13"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dirty="0" smtClean="0">
                <a:solidFill>
                  <a:srgbClr val="454545"/>
                </a:solidFill>
              </a:rPr>
              <a:t>See tutorial regarding confidentiality disclosures.</a:t>
            </a:r>
            <a:endParaRPr lang="en-US" dirty="0">
              <a:solidFill>
                <a:srgbClr val="454545"/>
              </a:solidFill>
            </a:endParaRPr>
          </a:p>
        </p:txBody>
      </p:sp>
      <p:sp>
        <p:nvSpPr>
          <p:cNvPr id="14"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156664782"/>
      </p:ext>
    </p:extLst>
  </p:cSld>
  <p:clrMapOvr>
    <a:masterClrMapping/>
  </p:clrMapOvr>
  <p:timing>
    <p:tnLst>
      <p:par>
        <p:cTn xmlns:p14="http://schemas.microsoft.com/office/powerpoint/2010/mai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Quadra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insert headline</a:t>
            </a:r>
            <a:endParaRPr lang="en-US" dirty="0"/>
          </a:p>
        </p:txBody>
      </p:sp>
      <p:sp>
        <p:nvSpPr>
          <p:cNvPr id="4" name="Text Placeholder 3"/>
          <p:cNvSpPr>
            <a:spLocks noGrp="1"/>
          </p:cNvSpPr>
          <p:nvPr>
            <p:ph type="body" sz="quarter" idx="11" hasCustomPrompt="1"/>
          </p:nvPr>
        </p:nvSpPr>
        <p:spPr>
          <a:xfrm>
            <a:off x="0" y="1303020"/>
            <a:ext cx="4526280" cy="1529334"/>
          </a:xfrm>
          <a:solidFill>
            <a:schemeClr val="tx2"/>
          </a:solidFill>
        </p:spPr>
        <p:txBody>
          <a:bodyPr lIns="456573" tIns="182632" rIns="182632">
            <a:noAutofit/>
          </a:bodyPr>
          <a:lstStyle>
            <a:lvl1pPr marL="0">
              <a:lnSpc>
                <a:spcPts val="2350"/>
              </a:lnSpc>
              <a:spcBef>
                <a:spcPts val="0"/>
              </a:spcBef>
              <a:spcAft>
                <a:spcPts val="1200"/>
              </a:spcAft>
              <a:defRPr sz="2200">
                <a:solidFill>
                  <a:schemeClr val="bg1"/>
                </a:solidFill>
              </a:defRPr>
            </a:lvl1pPr>
            <a:lvl2pPr marL="164361" indent="-164361">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smtClean="0"/>
              <a:t>Click to insert content</a:t>
            </a:r>
          </a:p>
          <a:p>
            <a:pPr lvl="1"/>
            <a:r>
              <a:rPr lang="en-US" dirty="0" smtClean="0"/>
              <a:t>Level 1 bullet</a:t>
            </a:r>
          </a:p>
          <a:p>
            <a:pPr lvl="1"/>
            <a:r>
              <a:rPr lang="en-US" dirty="0" smtClean="0"/>
              <a:t>Level 1 bullet</a:t>
            </a:r>
          </a:p>
        </p:txBody>
      </p:sp>
      <p:sp>
        <p:nvSpPr>
          <p:cNvPr id="14" name="Text Placeholder 3"/>
          <p:cNvSpPr>
            <a:spLocks noGrp="1"/>
          </p:cNvSpPr>
          <p:nvPr>
            <p:ph type="body" sz="quarter" idx="12" hasCustomPrompt="1"/>
          </p:nvPr>
        </p:nvSpPr>
        <p:spPr>
          <a:xfrm>
            <a:off x="0" y="2969514"/>
            <a:ext cx="4526280" cy="1529334"/>
          </a:xfrm>
          <a:solidFill>
            <a:schemeClr val="tx2"/>
          </a:solidFill>
        </p:spPr>
        <p:txBody>
          <a:bodyPr lIns="456573" tIns="182632" rIns="182632">
            <a:noAutofit/>
          </a:bodyPr>
          <a:lstStyle>
            <a:lvl1pPr marL="0">
              <a:lnSpc>
                <a:spcPts val="2350"/>
              </a:lnSpc>
              <a:spcBef>
                <a:spcPts val="0"/>
              </a:spcBef>
              <a:spcAft>
                <a:spcPts val="1200"/>
              </a:spcAft>
              <a:defRPr sz="2200">
                <a:solidFill>
                  <a:schemeClr val="bg1"/>
                </a:solidFill>
              </a:defRPr>
            </a:lvl1pPr>
            <a:lvl2pPr marL="164361" indent="-164361">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smtClean="0"/>
              <a:t>Click to insert content</a:t>
            </a:r>
          </a:p>
          <a:p>
            <a:pPr lvl="1"/>
            <a:r>
              <a:rPr lang="en-US" dirty="0" smtClean="0"/>
              <a:t>Level 1 bullet</a:t>
            </a:r>
          </a:p>
          <a:p>
            <a:pPr lvl="1"/>
            <a:r>
              <a:rPr lang="en-US" dirty="0" smtClean="0"/>
              <a:t>Level 1 bullet</a:t>
            </a:r>
          </a:p>
        </p:txBody>
      </p:sp>
      <p:sp>
        <p:nvSpPr>
          <p:cNvPr id="15" name="Text Placeholder 3"/>
          <p:cNvSpPr>
            <a:spLocks noGrp="1"/>
          </p:cNvSpPr>
          <p:nvPr>
            <p:ph type="body" sz="quarter" idx="13" hasCustomPrompt="1"/>
          </p:nvPr>
        </p:nvSpPr>
        <p:spPr>
          <a:xfrm>
            <a:off x="4617720" y="1303020"/>
            <a:ext cx="4526280" cy="1529334"/>
          </a:xfrm>
          <a:solidFill>
            <a:schemeClr val="tx2"/>
          </a:solidFill>
        </p:spPr>
        <p:txBody>
          <a:bodyPr lIns="456573" tIns="182632" rIns="182632">
            <a:noAutofit/>
          </a:bodyPr>
          <a:lstStyle>
            <a:lvl1pPr marL="0">
              <a:lnSpc>
                <a:spcPts val="2350"/>
              </a:lnSpc>
              <a:spcBef>
                <a:spcPts val="0"/>
              </a:spcBef>
              <a:spcAft>
                <a:spcPts val="1200"/>
              </a:spcAft>
              <a:defRPr sz="2200">
                <a:solidFill>
                  <a:schemeClr val="bg1"/>
                </a:solidFill>
              </a:defRPr>
            </a:lvl1pPr>
            <a:lvl2pPr marL="164361" indent="-164361">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smtClean="0"/>
              <a:t>Click to insert content</a:t>
            </a:r>
          </a:p>
          <a:p>
            <a:pPr lvl="1"/>
            <a:r>
              <a:rPr lang="en-US" dirty="0" smtClean="0"/>
              <a:t>Level 1 bullet</a:t>
            </a:r>
          </a:p>
          <a:p>
            <a:pPr lvl="1"/>
            <a:r>
              <a:rPr lang="en-US" dirty="0" smtClean="0"/>
              <a:t>Level 1 bullet</a:t>
            </a:r>
          </a:p>
        </p:txBody>
      </p:sp>
      <p:sp>
        <p:nvSpPr>
          <p:cNvPr id="16" name="Text Placeholder 3"/>
          <p:cNvSpPr>
            <a:spLocks noGrp="1"/>
          </p:cNvSpPr>
          <p:nvPr>
            <p:ph type="body" sz="quarter" idx="14" hasCustomPrompt="1"/>
          </p:nvPr>
        </p:nvSpPr>
        <p:spPr>
          <a:xfrm>
            <a:off x="4617720" y="2969514"/>
            <a:ext cx="4526280" cy="1529334"/>
          </a:xfrm>
          <a:solidFill>
            <a:schemeClr val="tx2"/>
          </a:solidFill>
        </p:spPr>
        <p:txBody>
          <a:bodyPr lIns="456573" tIns="182632" rIns="182632">
            <a:noAutofit/>
          </a:bodyPr>
          <a:lstStyle>
            <a:lvl1pPr marL="0">
              <a:lnSpc>
                <a:spcPts val="2350"/>
              </a:lnSpc>
              <a:spcBef>
                <a:spcPts val="0"/>
              </a:spcBef>
              <a:spcAft>
                <a:spcPts val="1200"/>
              </a:spcAft>
              <a:defRPr sz="2200">
                <a:solidFill>
                  <a:schemeClr val="bg1"/>
                </a:solidFill>
              </a:defRPr>
            </a:lvl1pPr>
            <a:lvl2pPr marL="164361" indent="-164361">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smtClean="0"/>
              <a:t>Click to insert content</a:t>
            </a:r>
          </a:p>
          <a:p>
            <a:pPr lvl="1"/>
            <a:r>
              <a:rPr lang="en-US" dirty="0" smtClean="0"/>
              <a:t>Level 1 bullet</a:t>
            </a:r>
          </a:p>
          <a:p>
            <a:pPr lvl="1"/>
            <a:r>
              <a:rPr lang="en-US" dirty="0" smtClean="0"/>
              <a:t>Level 1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dirty="0" smtClean="0">
                <a:solidFill>
                  <a:srgbClr val="454545"/>
                </a:solidFill>
              </a:rPr>
              <a:t>Title or Job Number | XX Month 201X</a:t>
            </a:r>
            <a:endParaRPr lang="en-US" dirty="0">
              <a:solidFill>
                <a:srgbClr val="454545"/>
              </a:solidFill>
            </a:endParaRP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dirty="0" smtClean="0">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202958704"/>
      </p:ext>
    </p:extLst>
  </p:cSld>
  <p:clrMapOvr>
    <a:masterClrMapping/>
  </p:clrMapOvr>
  <p:timing>
    <p:tnLst>
      <p:par>
        <p:cTn xmlns:p14="http://schemas.microsoft.com/office/powerpoint/2010/mai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11163" y="1584198"/>
            <a:ext cx="8311896" cy="2372868"/>
          </a:xfrm>
        </p:spPr>
        <p:txBody>
          <a:bodyPr/>
          <a:lstStyle/>
          <a:p>
            <a:r>
              <a:rPr lang="en-US" dirty="0" smtClean="0"/>
              <a:t>Click icon to add table</a:t>
            </a:r>
            <a:endParaRPr lang="en-US" dirty="0"/>
          </a:p>
        </p:txBody>
      </p:sp>
      <p:sp>
        <p:nvSpPr>
          <p:cNvPr id="6" name="Text Placeholder 5"/>
          <p:cNvSpPr>
            <a:spLocks noGrp="1"/>
          </p:cNvSpPr>
          <p:nvPr>
            <p:ph type="body" sz="quarter" idx="11"/>
          </p:nvPr>
        </p:nvSpPr>
        <p:spPr>
          <a:xfrm>
            <a:off x="411163" y="4243388"/>
            <a:ext cx="3529584" cy="294894"/>
          </a:xfrm>
        </p:spPr>
        <p:txBody>
          <a:bodyPr>
            <a:noAutofit/>
          </a:bodyPr>
          <a:lstStyle>
            <a:lvl1pPr marL="0">
              <a:lnSpc>
                <a:spcPct val="100000"/>
              </a:lnSpc>
              <a:spcBef>
                <a:spcPts val="0"/>
              </a:spcBef>
              <a:defRPr sz="900">
                <a:solidFill>
                  <a:schemeClr val="tx1"/>
                </a:solidFill>
              </a:defRPr>
            </a:lvl1pPr>
          </a:lstStyle>
          <a:p>
            <a:pPr lvl="0"/>
            <a:r>
              <a:rPr lang="en-US" smtClean="0"/>
              <a:t>Click to edit Master text styles</a:t>
            </a:r>
          </a:p>
        </p:txBody>
      </p:sp>
      <p:sp>
        <p:nvSpPr>
          <p:cNvPr id="3" name="Title 2"/>
          <p:cNvSpPr>
            <a:spLocks noGrp="1"/>
          </p:cNvSpPr>
          <p:nvPr>
            <p:ph type="title" hasCustomPrompt="1"/>
          </p:nvPr>
        </p:nvSpPr>
        <p:spPr/>
        <p:txBody>
          <a:bodyPr/>
          <a:lstStyle>
            <a:lvl1pPr>
              <a:defRPr baseline="0"/>
            </a:lvl1pPr>
          </a:lstStyle>
          <a:p>
            <a:r>
              <a:rPr lang="en-US" dirty="0" smtClean="0"/>
              <a:t>Click to insert headline</a:t>
            </a:r>
            <a:endParaRPr lang="en-US" dirty="0"/>
          </a:p>
        </p:txBody>
      </p:sp>
      <p:sp>
        <p:nvSpPr>
          <p:cNvPr id="8"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dirty="0" smtClean="0">
                <a:solidFill>
                  <a:srgbClr val="454545"/>
                </a:solidFill>
              </a:rPr>
              <a:t>Title or Job Number | XX Month 201X</a:t>
            </a:r>
            <a:endParaRPr lang="en-US" dirty="0">
              <a:solidFill>
                <a:srgbClr val="454545"/>
              </a:solidFill>
            </a:endParaRPr>
          </a:p>
        </p:txBody>
      </p:sp>
      <p:sp>
        <p:nvSpPr>
          <p:cNvPr id="12"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dirty="0" smtClean="0">
                <a:solidFill>
                  <a:srgbClr val="454545"/>
                </a:solidFill>
              </a:rPr>
              <a:t>See tutorial regarding confidentiality disclosures.</a:t>
            </a:r>
            <a:endParaRPr lang="en-US" dirty="0">
              <a:solidFill>
                <a:srgbClr val="454545"/>
              </a:solidFill>
            </a:endParaRPr>
          </a:p>
        </p:txBody>
      </p:sp>
      <p:sp>
        <p:nvSpPr>
          <p:cNvPr id="13"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066445324"/>
      </p:ext>
    </p:extLst>
  </p:cSld>
  <p:clrMapOvr>
    <a:masterClrMapping/>
  </p:clrMapOvr>
  <p:timing>
    <p:tnLst>
      <p:par>
        <p:cTn xmlns:p14="http://schemas.microsoft.com/office/powerpoint/2010/mai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insert headline</a:t>
            </a:r>
            <a:endParaRPr lang="en-US" dirty="0"/>
          </a:p>
        </p:txBody>
      </p:sp>
      <p:sp>
        <p:nvSpPr>
          <p:cNvPr id="5" name="Chart Placeholder 4"/>
          <p:cNvSpPr>
            <a:spLocks noGrp="1"/>
          </p:cNvSpPr>
          <p:nvPr>
            <p:ph type="chart" sz="quarter" idx="10"/>
          </p:nvPr>
        </p:nvSpPr>
        <p:spPr>
          <a:xfrm>
            <a:off x="411480" y="1296971"/>
            <a:ext cx="8311896" cy="2678455"/>
          </a:xfrm>
        </p:spPr>
        <p:txBody>
          <a:bodyPr/>
          <a:lstStyle/>
          <a:p>
            <a:r>
              <a:rPr lang="en-US" dirty="0" smtClean="0"/>
              <a:t>Click icon to add chart</a:t>
            </a:r>
            <a:endParaRPr lang="en-US" dirty="0"/>
          </a:p>
        </p:txBody>
      </p:sp>
      <p:sp>
        <p:nvSpPr>
          <p:cNvPr id="6" name="Text Placeholder 5"/>
          <p:cNvSpPr>
            <a:spLocks noGrp="1"/>
          </p:cNvSpPr>
          <p:nvPr>
            <p:ph type="body" sz="quarter" idx="11"/>
          </p:nvPr>
        </p:nvSpPr>
        <p:spPr>
          <a:xfrm>
            <a:off x="411163" y="4243388"/>
            <a:ext cx="3529584" cy="294894"/>
          </a:xfrm>
        </p:spPr>
        <p:txBody>
          <a:bodyPr>
            <a:noAutofit/>
          </a:bodyPr>
          <a:lstStyle>
            <a:lvl1pPr marL="0">
              <a:lnSpc>
                <a:spcPct val="100000"/>
              </a:lnSpc>
              <a:spcBef>
                <a:spcPts val="0"/>
              </a:spcBef>
              <a:defRPr sz="900">
                <a:solidFill>
                  <a:schemeClr val="tx1"/>
                </a:solidFill>
              </a:defRPr>
            </a:lvl1pPr>
          </a:lstStyle>
          <a:p>
            <a:pPr lvl="0"/>
            <a:r>
              <a:rPr lang="en-US" smtClean="0"/>
              <a:t>Click to edit Master text styles</a:t>
            </a:r>
          </a:p>
        </p:txBody>
      </p:sp>
      <p:sp>
        <p:nvSpPr>
          <p:cNvPr id="11"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dirty="0" smtClean="0">
                <a:solidFill>
                  <a:srgbClr val="454545"/>
                </a:solidFill>
              </a:rPr>
              <a:t>Title or Job Number | XX Month 201X</a:t>
            </a:r>
            <a:endParaRPr lang="en-US" dirty="0">
              <a:solidFill>
                <a:srgbClr val="454545"/>
              </a:solidFill>
            </a:endParaRPr>
          </a:p>
        </p:txBody>
      </p:sp>
      <p:sp>
        <p:nvSpPr>
          <p:cNvPr id="12"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dirty="0" smtClean="0">
                <a:solidFill>
                  <a:srgbClr val="454545"/>
                </a:solidFill>
              </a:rPr>
              <a:t>See tutorial regarding confidentiality disclosures.</a:t>
            </a:r>
            <a:endParaRPr lang="en-US" dirty="0">
              <a:solidFill>
                <a:srgbClr val="454545"/>
              </a:solidFill>
            </a:endParaRPr>
          </a:p>
        </p:txBody>
      </p:sp>
      <p:sp>
        <p:nvSpPr>
          <p:cNvPr id="13"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264765013"/>
      </p:ext>
    </p:extLst>
  </p:cSld>
  <p:clrMapOvr>
    <a:masterClrMapping/>
  </p:clrMapOvr>
  <p:timing>
    <p:tnLst>
      <p:par>
        <p:cTn xmlns:p14="http://schemas.microsoft.com/office/powerpoint/2010/mai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p:cSld name="Text Slide w/ Color Bckgr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smtClean="0"/>
              <a:t>Click to insert headline</a:t>
            </a:r>
            <a:endParaRPr lang="en-US" dirty="0"/>
          </a:p>
        </p:txBody>
      </p:sp>
      <p:sp>
        <p:nvSpPr>
          <p:cNvPr id="7" name="Text Placeholder 6"/>
          <p:cNvSpPr>
            <a:spLocks noGrp="1"/>
          </p:cNvSpPr>
          <p:nvPr>
            <p:ph type="body" sz="quarter" idx="10" hasCustomPrompt="1"/>
          </p:nvPr>
        </p:nvSpPr>
        <p:spPr>
          <a:xfrm>
            <a:off x="411163" y="1159002"/>
            <a:ext cx="8311896" cy="2537460"/>
          </a:xfrm>
        </p:spPr>
        <p:txBody>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smtClean="0"/>
              <a:t>Click to insert content</a:t>
            </a:r>
          </a:p>
          <a:p>
            <a:pPr lvl="1"/>
            <a:r>
              <a:rPr lang="en-US" dirty="0" smtClean="0"/>
              <a:t>First level bullet </a:t>
            </a:r>
          </a:p>
          <a:p>
            <a:pPr lvl="2"/>
            <a:r>
              <a:rPr lang="en-US" dirty="0" smtClean="0"/>
              <a:t>Second level bullet</a:t>
            </a:r>
          </a:p>
          <a:p>
            <a:pPr lvl="3"/>
            <a:r>
              <a:rPr lang="en-US" dirty="0" smtClean="0"/>
              <a:t>Third level bullet</a:t>
            </a:r>
          </a:p>
        </p:txBody>
      </p:sp>
      <p:pic>
        <p:nvPicPr>
          <p:cNvPr id="10" name="Picture 9" descr="Monogram_PPT_small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480" y="4663440"/>
            <a:ext cx="457200" cy="342900"/>
          </a:xfrm>
          <a:prstGeom prst="rect">
            <a:avLst/>
          </a:prstGeom>
        </p:spPr>
      </p:pic>
      <p:sp>
        <p:nvSpPr>
          <p:cNvPr id="11"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rgbClr val="FFFFFF"/>
                </a:solidFill>
              </a:defRPr>
            </a:lvl1pPr>
          </a:lstStyle>
          <a:p>
            <a:r>
              <a:rPr lang="en-US" dirty="0" smtClean="0"/>
              <a:t>Title or Job Number | XX Month 201X</a:t>
            </a:r>
            <a:endParaRPr lang="en-US" dirty="0"/>
          </a:p>
        </p:txBody>
      </p:sp>
      <p:sp>
        <p:nvSpPr>
          <p:cNvPr id="12"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rgbClr val="FFFFFF"/>
                </a:solidFill>
              </a:defRPr>
            </a:lvl1pPr>
          </a:lstStyle>
          <a:p>
            <a:r>
              <a:rPr lang="en-US" dirty="0" smtClean="0"/>
              <a:t>See tutorial regarding confidentiality disclosures.</a:t>
            </a:r>
            <a:endParaRPr lang="en-US" dirty="0"/>
          </a:p>
        </p:txBody>
      </p:sp>
      <p:sp>
        <p:nvSpPr>
          <p:cNvPr id="13"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rgbClr val="FFFFFF"/>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2509970174"/>
      </p:ext>
    </p:extLst>
  </p:cSld>
  <p:clrMapOvr>
    <a:masterClrMapping/>
  </p:clrMapOvr>
  <p:timing>
    <p:tnLst>
      <p:par>
        <p:cTn xmlns:p14="http://schemas.microsoft.com/office/powerpoint/2010/mai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4" name="Picture 3" descr="Monogram_ART_end slide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16625"/>
          <a:stretch/>
        </p:blipFill>
        <p:spPr>
          <a:xfrm>
            <a:off x="0" y="1712214"/>
            <a:ext cx="5717836" cy="1719072"/>
          </a:xfrm>
          <a:prstGeom prst="rect">
            <a:avLst/>
          </a:prstGeom>
        </p:spPr>
      </p:pic>
    </p:spTree>
    <p:extLst>
      <p:ext uri="{BB962C8B-B14F-4D97-AF65-F5344CB8AC3E}">
        <p14:creationId xmlns:p14="http://schemas.microsoft.com/office/powerpoint/2010/main" val="2252164330"/>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4"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9088" y="4562522"/>
            <a:ext cx="1600200" cy="377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8"/>
          <p:cNvSpPr txBox="1">
            <a:spLocks noChangeArrowheads="1"/>
          </p:cNvSpPr>
          <p:nvPr userDrawn="1"/>
        </p:nvSpPr>
        <p:spPr bwMode="auto">
          <a:xfrm>
            <a:off x="6442126" y="4672025"/>
            <a:ext cx="2455863" cy="4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8" tIns="45654" rIns="91308" bIns="45654">
            <a:spAutoFit/>
          </a:bodyPr>
          <a:lstStyle/>
          <a:p>
            <a:pPr algn="r" defTabSz="913146" eaLnBrk="0" fontAlgn="base" hangingPunct="0">
              <a:lnSpc>
                <a:spcPct val="90000"/>
              </a:lnSpc>
              <a:spcBef>
                <a:spcPct val="0"/>
              </a:spcBef>
              <a:spcAft>
                <a:spcPct val="0"/>
              </a:spcAft>
            </a:pPr>
            <a:fld id="{95990F28-EF56-40AF-B6C1-2CF755EA3890}" type="slidenum">
              <a:rPr lang="en-US" sz="900">
                <a:solidFill>
                  <a:srgbClr val="454545"/>
                </a:solidFill>
                <a:latin typeface="GE Inspira Pitch" pitchFamily="34" charset="0"/>
              </a:rPr>
              <a:pPr algn="r" defTabSz="913146" eaLnBrk="0" fontAlgn="base" hangingPunct="0">
                <a:lnSpc>
                  <a:spcPct val="90000"/>
                </a:lnSpc>
                <a:spcBef>
                  <a:spcPct val="0"/>
                </a:spcBef>
                <a:spcAft>
                  <a:spcPct val="0"/>
                </a:spcAft>
              </a:pPr>
              <a:t>‹#›</a:t>
            </a:fld>
            <a:r>
              <a:rPr lang="en-US" sz="900" dirty="0">
                <a:solidFill>
                  <a:srgbClr val="454545"/>
                </a:solidFill>
                <a:latin typeface="GE Inspira Pitch" pitchFamily="34" charset="0"/>
              </a:rPr>
              <a:t> </a:t>
            </a:r>
          </a:p>
          <a:p>
            <a:pPr algn="r" defTabSz="913146" eaLnBrk="0" fontAlgn="base" hangingPunct="0">
              <a:lnSpc>
                <a:spcPct val="90000"/>
              </a:lnSpc>
              <a:spcBef>
                <a:spcPct val="0"/>
              </a:spcBef>
              <a:spcAft>
                <a:spcPct val="0"/>
              </a:spcAft>
            </a:pPr>
            <a:r>
              <a:rPr lang="en-US" sz="900" dirty="0">
                <a:solidFill>
                  <a:srgbClr val="454545"/>
                </a:solidFill>
                <a:latin typeface="GE Inspira Pitch" pitchFamily="34" charset="0"/>
              </a:rPr>
              <a:t>GE Title or job number</a:t>
            </a:r>
          </a:p>
          <a:p>
            <a:pPr algn="r" defTabSz="913146" eaLnBrk="0" fontAlgn="base" hangingPunct="0">
              <a:lnSpc>
                <a:spcPct val="90000"/>
              </a:lnSpc>
              <a:spcBef>
                <a:spcPct val="0"/>
              </a:spcBef>
              <a:spcAft>
                <a:spcPct val="0"/>
              </a:spcAft>
            </a:pPr>
            <a:fld id="{F50CD2AD-FBB4-4F75-A08B-B1DD55C25E63}" type="datetime1">
              <a:rPr lang="en-US" sz="900">
                <a:solidFill>
                  <a:srgbClr val="454545"/>
                </a:solidFill>
                <a:latin typeface="GE Inspira Pitch" pitchFamily="34" charset="0"/>
              </a:rPr>
              <a:pPr algn="r" defTabSz="913146" eaLnBrk="0" fontAlgn="base" hangingPunct="0">
                <a:lnSpc>
                  <a:spcPct val="90000"/>
                </a:lnSpc>
                <a:spcBef>
                  <a:spcPct val="0"/>
                </a:spcBef>
                <a:spcAft>
                  <a:spcPct val="0"/>
                </a:spcAft>
              </a:pPr>
              <a:t>1/15/16</a:t>
            </a:fld>
            <a:endParaRPr lang="en-US" sz="3200" dirty="0">
              <a:solidFill>
                <a:srgbClr val="454545"/>
              </a:solidFill>
              <a:latin typeface="GE Inspira Pitch" pitchFamily="34" charset="0"/>
            </a:endParaRPr>
          </a:p>
        </p:txBody>
      </p:sp>
    </p:spTree>
    <p:extLst>
      <p:ext uri="{BB962C8B-B14F-4D97-AF65-F5344CB8AC3E}">
        <p14:creationId xmlns:p14="http://schemas.microsoft.com/office/powerpoint/2010/main" val="2465343786"/>
      </p:ext>
    </p:extLst>
  </p:cSld>
  <p:clrMapOvr>
    <a:masterClrMapping/>
  </p:clrMapOvr>
  <p:timing>
    <p:tnLst>
      <p:par>
        <p:cTn xmlns:p14="http://schemas.microsoft.com/office/powerpoint/2010/mai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22571" y="1"/>
            <a:ext cx="3221481" cy="2468204"/>
          </a:xfrm>
          <a:prstGeom prst="rect">
            <a:avLst/>
          </a:prstGeom>
        </p:spPr>
      </p:pic>
    </p:spTree>
    <p:extLst>
      <p:ext uri="{BB962C8B-B14F-4D97-AF65-F5344CB8AC3E}">
        <p14:creationId xmlns:p14="http://schemas.microsoft.com/office/powerpoint/2010/main" val="366543429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type="title" preserve="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19127"/>
            <a:ext cx="3322270" cy="1628775"/>
          </a:xfrm>
          <a:prstGeom prst="rect">
            <a:avLst/>
          </a:prstGeom>
        </p:spPr>
      </p:pic>
    </p:spTree>
    <p:extLst>
      <p:ext uri="{BB962C8B-B14F-4D97-AF65-F5344CB8AC3E}">
        <p14:creationId xmlns:p14="http://schemas.microsoft.com/office/powerpoint/2010/main" val="32207294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91880" y="1242515"/>
            <a:ext cx="3896043" cy="3297340"/>
          </a:xfrm>
        </p:spPr>
        <p:txBody>
          <a:bodyPr vert="horz" lIns="0" tIns="0" rIns="0" bIns="0" rtlCol="0">
            <a:noAutofit/>
          </a:bodyPr>
          <a:lstStyle>
            <a:lvl1pPr>
              <a:spcBef>
                <a:spcPts val="750"/>
              </a:spcBef>
              <a:defRPr lang="en-US" sz="1500" dirty="0" smtClean="0"/>
            </a:lvl1pPr>
            <a:lvl2pPr>
              <a:spcBef>
                <a:spcPts val="600"/>
              </a:spcBef>
              <a:defRPr lang="en-US" sz="1400" dirty="0" smtClean="0"/>
            </a:lvl2pPr>
            <a:lvl3pPr>
              <a:spcBef>
                <a:spcPts val="450"/>
              </a:spcBef>
              <a:defRPr lang="en-US" sz="1200" dirty="0" smtClean="0"/>
            </a:lvl3pPr>
            <a:lvl4pPr>
              <a:spcBef>
                <a:spcPts val="300"/>
              </a:spcBef>
              <a:defRPr lang="en-US" sz="1100" dirty="0" smtClean="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half" idx="2"/>
          </p:nvPr>
        </p:nvSpPr>
        <p:spPr>
          <a:xfrm>
            <a:off x="4831080" y="1242515"/>
            <a:ext cx="3900170" cy="329734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418748288"/>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title" preserve="1">
  <p:cSld name="Title Slide 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 y="2"/>
            <a:ext cx="9143999" cy="2005905"/>
          </a:xfrm>
          <a:prstGeom prst="rect">
            <a:avLst/>
          </a:prstGeom>
        </p:spPr>
      </p:pic>
    </p:spTree>
    <p:extLst>
      <p:ext uri="{BB962C8B-B14F-4D97-AF65-F5344CB8AC3E}">
        <p14:creationId xmlns:p14="http://schemas.microsoft.com/office/powerpoint/2010/main" val="280811617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type="title" preserve="1">
  <p:cSld name="Title Slide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56408"/>
            <a:ext cx="9144002" cy="2044733"/>
          </a:xfrm>
          <a:prstGeom prst="rect">
            <a:avLst/>
          </a:prstGeom>
        </p:spPr>
      </p:pic>
    </p:spTree>
    <p:extLst>
      <p:ext uri="{BB962C8B-B14F-4D97-AF65-F5344CB8AC3E}">
        <p14:creationId xmlns:p14="http://schemas.microsoft.com/office/powerpoint/2010/main" val="15556374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type="title" preserve="1">
  <p:cSld name="Title Slide 5">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5811520"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5793232"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05322" y="0"/>
            <a:ext cx="3138678" cy="3074484"/>
          </a:xfrm>
          <a:prstGeom prst="rect">
            <a:avLst/>
          </a:prstGeom>
        </p:spPr>
      </p:pic>
    </p:spTree>
    <p:extLst>
      <p:ext uri="{BB962C8B-B14F-4D97-AF65-F5344CB8AC3E}">
        <p14:creationId xmlns:p14="http://schemas.microsoft.com/office/powerpoint/2010/main" val="220651233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84056" y="1220759"/>
            <a:ext cx="7615463" cy="326011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1255520399"/>
      </p:ext>
    </p:extLst>
  </p:cSld>
  <p:clrMapOvr>
    <a:masterClrMapping/>
  </p:clrMapOvr>
  <p:timing>
    <p:tnLst>
      <p:par>
        <p:cTn xmlns:p14="http://schemas.microsoft.com/office/powerpoint/2010/mai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Storytelling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9094" y="413812"/>
            <a:ext cx="8352156" cy="76575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9094" y="1798608"/>
            <a:ext cx="7620418" cy="2741248"/>
          </a:xfrm>
        </p:spPr>
        <p:txBody>
          <a:bodyPr/>
          <a:lstStyle>
            <a:lvl1pPr>
              <a:defRPr sz="2100">
                <a:solidFill>
                  <a:schemeClr val="tx2"/>
                </a:solidFill>
              </a:defRPr>
            </a:lvl1pPr>
            <a:lvl2pPr marL="212854" indent="-197406">
              <a:defRPr sz="2100"/>
            </a:lvl2pPr>
          </a:lstStyle>
          <a:p>
            <a:pPr lvl="0"/>
            <a:r>
              <a:rPr lang="en-US" dirty="0" smtClean="0"/>
              <a:t>Click to edit Master text styles</a:t>
            </a:r>
          </a:p>
          <a:p>
            <a:pPr lvl="1"/>
            <a:r>
              <a:rPr lang="en-US" dirty="0" smtClean="0"/>
              <a:t>Second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8" name="Date Placeholder 3"/>
          <p:cNvSpPr>
            <a:spLocks noGrp="1"/>
          </p:cNvSpPr>
          <p:nvPr>
            <p:ph type="dt" sz="half" idx="10"/>
          </p:nvPr>
        </p:nvSpPr>
        <p:spPr>
          <a:xfrm>
            <a:off x="3796749" y="4785943"/>
            <a:ext cx="2067270" cy="101918"/>
          </a:xfrm>
          <a:prstGeom prst="rect">
            <a:avLst/>
          </a:prstGeom>
        </p:spPr>
        <p:txBody>
          <a:bodyPr lIns="68490" tIns="34246" rIns="68490" bIns="34246"/>
          <a:lstStyle/>
          <a:p>
            <a:pPr algn="ctr" defTabSz="684951"/>
            <a:r>
              <a:rPr lang="en-US" sz="1400" smtClean="0">
                <a:solidFill>
                  <a:srgbClr val="575757"/>
                </a:solidFill>
                <a:latin typeface="GE Inspira Pitch"/>
              </a:rPr>
              <a:t>BMA 797F Truck Optimization FTO</a:t>
            </a:r>
          </a:p>
          <a:p>
            <a:pPr algn="ctr" defTabSz="684951"/>
            <a:endParaRPr lang="en-US" sz="200" smtClean="0">
              <a:solidFill>
                <a:srgbClr val="575757"/>
              </a:solidFill>
              <a:latin typeface="GE Inspira Pitch"/>
            </a:endParaRPr>
          </a:p>
          <a:p>
            <a:pPr algn="ctr" defTabSz="684951"/>
            <a:r>
              <a:rPr lang="en-US" sz="1400" smtClean="0">
                <a:solidFill>
                  <a:srgbClr val="575757"/>
                </a:solidFill>
                <a:latin typeface="GE Inspira Pitch"/>
              </a:rPr>
              <a:t>Privileged and Confidential</a:t>
            </a:r>
            <a:endParaRPr lang="en-US" sz="1400" dirty="0">
              <a:solidFill>
                <a:srgbClr val="575757"/>
              </a:solidFill>
              <a:latin typeface="GE Inspira Pitch"/>
            </a:endParaRPr>
          </a:p>
        </p:txBody>
      </p:sp>
    </p:spTree>
    <p:extLst>
      <p:ext uri="{BB962C8B-B14F-4D97-AF65-F5344CB8AC3E}">
        <p14:creationId xmlns:p14="http://schemas.microsoft.com/office/powerpoint/2010/main" val="3391676421"/>
      </p:ext>
    </p:extLst>
  </p:cSld>
  <p:clrMapOvr>
    <a:masterClrMapping/>
  </p:clrMapOvr>
  <p:timing>
    <p:tnLst>
      <p:par>
        <p:cTn xmlns:p14="http://schemas.microsoft.com/office/powerpoint/2010/mai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384056" y="1220759"/>
            <a:ext cx="7615463" cy="326011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Date Placeholder 3"/>
          <p:cNvSpPr txBox="1">
            <a:spLocks/>
          </p:cNvSpPr>
          <p:nvPr userDrawn="1"/>
        </p:nvSpPr>
        <p:spPr>
          <a:xfrm>
            <a:off x="3796749" y="4785943"/>
            <a:ext cx="2067270" cy="101918"/>
          </a:xfrm>
          <a:prstGeom prst="rect">
            <a:avLst/>
          </a:prstGeom>
        </p:spPr>
        <p:txBody>
          <a:bodyPr vert="horz" lIns="0" tIns="0" rIns="0" bIns="0" rtlCol="0" anchor="t" anchorCtr="0"/>
          <a:lstStyle>
            <a:defPPr>
              <a:defRPr lang="en-US"/>
            </a:defPPr>
            <a:lvl1pPr marL="0" algn="r" defTabSz="914400" rtl="0" eaLnBrk="1" latinLnBrk="0" hangingPunct="1">
              <a:defRPr sz="900" kern="1200">
                <a:solidFill>
                  <a:srgbClr val="89898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mtClean="0">
                <a:latin typeface="GE Inspira Pitch"/>
              </a:rPr>
              <a:t>BMA 797F Truck Optimization FTO</a:t>
            </a:r>
          </a:p>
          <a:p>
            <a:pPr algn="ctr"/>
            <a:endParaRPr lang="en-US" sz="200" smtClean="0">
              <a:latin typeface="GE Inspira Pitch"/>
            </a:endParaRPr>
          </a:p>
          <a:p>
            <a:pPr algn="ctr"/>
            <a:r>
              <a:rPr lang="en-US" smtClean="0">
                <a:latin typeface="GE Inspira Pitch"/>
              </a:rPr>
              <a:t>Privileged and Confidential</a:t>
            </a:r>
            <a:endParaRPr lang="en-US" dirty="0">
              <a:latin typeface="GE Inspira Pitch"/>
            </a:endParaRPr>
          </a:p>
        </p:txBody>
      </p:sp>
    </p:spTree>
    <p:extLst>
      <p:ext uri="{BB962C8B-B14F-4D97-AF65-F5344CB8AC3E}">
        <p14:creationId xmlns:p14="http://schemas.microsoft.com/office/powerpoint/2010/main" val="75395265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 preserve="1">
  <p:cSld name="Big Tit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8632" y="401237"/>
            <a:ext cx="8312573" cy="1186866"/>
          </a:xfrm>
        </p:spPr>
        <p:txBody>
          <a:bodyPr/>
          <a:lstStyle>
            <a:lvl1pPr>
              <a:lnSpc>
                <a:spcPct val="85000"/>
              </a:lnSpc>
              <a:defRPr sz="4500"/>
            </a:lvl1pPr>
          </a:lstStyle>
          <a:p>
            <a:r>
              <a:rPr lang="en-US" dirty="0" err="1" smtClean="0"/>
              <a:t>PClick</a:t>
            </a:r>
            <a:r>
              <a:rPr lang="en-US" dirty="0" smtClean="0"/>
              <a:t> to edit Master title style</a:t>
            </a:r>
            <a:endParaRPr lang="en-US" dirty="0"/>
          </a:p>
        </p:txBody>
      </p:sp>
      <p:sp>
        <p:nvSpPr>
          <p:cNvPr id="3" name="Content Placeholder 2"/>
          <p:cNvSpPr>
            <a:spLocks noGrp="1"/>
          </p:cNvSpPr>
          <p:nvPr>
            <p:ph idx="1"/>
          </p:nvPr>
        </p:nvSpPr>
        <p:spPr>
          <a:xfrm>
            <a:off x="384056" y="1828802"/>
            <a:ext cx="7615463" cy="2690619"/>
          </a:xfrm>
        </p:spPr>
        <p:txBody>
          <a:bodyPr/>
          <a:lstStyle>
            <a:lvl1pPr>
              <a:defRPr>
                <a:solidFill>
                  <a:schemeClr val="tx2"/>
                </a:solidFill>
              </a:defRPr>
            </a:lvl1pPr>
            <a:lvl4pP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Date Placeholder 3"/>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113679739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obj" preserve="1">
  <p:cSld name="Title and Content Text Heav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391668" y="1243260"/>
            <a:ext cx="7607844" cy="3243263"/>
          </a:xfrm>
        </p:spPr>
        <p:txBody>
          <a:bodyPr vert="horz" lIns="0" tIns="0" rIns="0" bIns="0" rtlCol="0">
            <a:noAutofit/>
          </a:bodyPr>
          <a:lstStyle>
            <a:lvl1pPr>
              <a:spcAft>
                <a:spcPts val="0"/>
              </a:spcAft>
              <a:defRPr lang="en-US" sz="1500" dirty="0" smtClean="0"/>
            </a:lvl1pPr>
            <a:lvl2pPr marL="145078" indent="-136743">
              <a:defRPr lang="en-US" dirty="0" smtClean="0"/>
            </a:lvl2pPr>
            <a:lvl3pPr marL="299681" indent="-146269">
              <a:defRPr lang="en-US" sz="1400" dirty="0" smtClean="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003551164"/>
      </p:ext>
    </p:extLst>
  </p:cSld>
  <p:clrMapOvr>
    <a:masterClrMapping/>
  </p:clrMapOvr>
  <p:timing>
    <p:tnLst>
      <p:par>
        <p:cTn xmlns:p14="http://schemas.microsoft.com/office/powerpoint/2010/mai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type="obj" preserve="1">
  <p:cSld name="Title and Content Text Heavy 1-Line">
    <p:spTree>
      <p:nvGrpSpPr>
        <p:cNvPr id="1" name=""/>
        <p:cNvGrpSpPr/>
        <p:nvPr/>
      </p:nvGrpSpPr>
      <p:grpSpPr>
        <a:xfrm>
          <a:off x="0" y="0"/>
          <a:ext cx="0" cy="0"/>
          <a:chOff x="0" y="0"/>
          <a:chExt cx="0" cy="0"/>
        </a:xfrm>
      </p:grpSpPr>
      <p:sp>
        <p:nvSpPr>
          <p:cNvPr id="2" name="Title 1"/>
          <p:cNvSpPr>
            <a:spLocks noGrp="1"/>
          </p:cNvSpPr>
          <p:nvPr>
            <p:ph type="title"/>
          </p:nvPr>
        </p:nvSpPr>
        <p:spPr>
          <a:xfrm>
            <a:off x="379094" y="411523"/>
            <a:ext cx="8352156" cy="395815"/>
          </a:xfrm>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391668" y="810049"/>
            <a:ext cx="7607844" cy="3438859"/>
          </a:xfrm>
        </p:spPr>
        <p:txBody>
          <a:bodyPr vert="horz" lIns="0" tIns="0" rIns="0" bIns="0" rtlCol="0">
            <a:noAutofit/>
          </a:bodyPr>
          <a:lstStyle>
            <a:lvl1pPr>
              <a:spcAft>
                <a:spcPts val="0"/>
              </a:spcAft>
              <a:defRPr lang="en-US" sz="1500" dirty="0" smtClean="0"/>
            </a:lvl1pPr>
            <a:lvl2pPr marL="145078" indent="-136743">
              <a:defRPr lang="en-US" dirty="0" smtClean="0"/>
            </a:lvl2pPr>
            <a:lvl3pPr marL="299681" indent="-146269">
              <a:defRPr lang="en-US" sz="1400" dirty="0" smtClean="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998953883"/>
      </p:ext>
    </p:extLst>
  </p:cSld>
  <p:clrMapOvr>
    <a:masterClrMapping/>
  </p:clrMapOvr>
  <p:timing>
    <p:tnLst>
      <p:par>
        <p:cTn xmlns:p14="http://schemas.microsoft.com/office/powerpoint/2010/mai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91833" y="1242515"/>
            <a:ext cx="3896043" cy="3297340"/>
          </a:xfrm>
        </p:spPr>
        <p:txBody>
          <a:bodyPr vert="horz" lIns="0" tIns="0" rIns="0" bIns="0" rtlCol="0">
            <a:noAutofit/>
          </a:bodyPr>
          <a:lstStyle>
            <a:lvl1pPr>
              <a:spcBef>
                <a:spcPts val="750"/>
              </a:spcBef>
              <a:defRPr lang="en-US" sz="1500" dirty="0" smtClean="0"/>
            </a:lvl1pPr>
            <a:lvl2pPr>
              <a:spcBef>
                <a:spcPts val="600"/>
              </a:spcBef>
              <a:defRPr lang="en-US" sz="1400" dirty="0" smtClean="0"/>
            </a:lvl2pPr>
            <a:lvl3pPr>
              <a:spcBef>
                <a:spcPts val="450"/>
              </a:spcBef>
              <a:defRPr lang="en-US" sz="1200" dirty="0" smtClean="0"/>
            </a:lvl3pPr>
            <a:lvl4pPr>
              <a:spcBef>
                <a:spcPts val="300"/>
              </a:spcBef>
              <a:defRPr lang="en-US" sz="1100" dirty="0" smtClean="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Content Placeholder 3"/>
          <p:cNvSpPr>
            <a:spLocks noGrp="1"/>
          </p:cNvSpPr>
          <p:nvPr>
            <p:ph sz="half" idx="2"/>
          </p:nvPr>
        </p:nvSpPr>
        <p:spPr>
          <a:xfrm>
            <a:off x="4831080" y="1242515"/>
            <a:ext cx="3900170" cy="329734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dirty="0" smtClean="0"/>
              <a:t>Click to edit Master text styles</a:t>
            </a:r>
          </a:p>
          <a:p>
            <a:pPr lvl="1">
              <a:spcBef>
                <a:spcPts val="600"/>
              </a:spcBef>
            </a:pPr>
            <a:r>
              <a:rPr lang="en-US" dirty="0" smtClean="0"/>
              <a:t>Second level</a:t>
            </a:r>
          </a:p>
          <a:p>
            <a:pPr lvl="2">
              <a:spcBef>
                <a:spcPts val="450"/>
              </a:spcBef>
            </a:pPr>
            <a:r>
              <a:rPr lang="en-US" dirty="0" smtClean="0"/>
              <a:t>Third level</a:t>
            </a:r>
          </a:p>
          <a:p>
            <a:pPr lvl="3">
              <a:spcBef>
                <a:spcPts val="300"/>
              </a:spcBef>
            </a:pPr>
            <a:r>
              <a:rPr lang="en-US" dirty="0" smtClean="0"/>
              <a:t>Fourth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12180798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391795" y="1225869"/>
            <a:ext cx="3904488" cy="279797"/>
          </a:xfrm>
        </p:spPr>
        <p:txBody>
          <a:bodyPr rIns="136836" anchor="b"/>
          <a:lstStyle>
            <a:lvl1pPr marL="0" indent="0">
              <a:buNone/>
              <a:defRPr sz="1800" b="1">
                <a:solidFill>
                  <a:schemeClr val="tx2"/>
                </a:solidFill>
              </a:defRPr>
            </a:lvl1pPr>
            <a:lvl2pPr marL="342094" indent="0">
              <a:buNone/>
              <a:defRPr sz="1500" b="1"/>
            </a:lvl2pPr>
            <a:lvl3pPr marL="684267" indent="0">
              <a:buNone/>
              <a:defRPr sz="1400" b="1"/>
            </a:lvl3pPr>
            <a:lvl4pPr marL="1026388" indent="0">
              <a:buNone/>
              <a:defRPr sz="1200" b="1"/>
            </a:lvl4pPr>
            <a:lvl5pPr marL="1368534" indent="0">
              <a:buNone/>
              <a:defRPr sz="1200" b="1"/>
            </a:lvl5pPr>
            <a:lvl6pPr marL="1710630" indent="0">
              <a:buNone/>
              <a:defRPr sz="1200" b="1"/>
            </a:lvl6pPr>
            <a:lvl7pPr marL="2052794" indent="0">
              <a:buNone/>
              <a:defRPr sz="1200" b="1"/>
            </a:lvl7pPr>
            <a:lvl8pPr marL="2394920" indent="0">
              <a:buNone/>
              <a:defRPr sz="1200" b="1"/>
            </a:lvl8pPr>
            <a:lvl9pPr marL="2737065" indent="0">
              <a:buNone/>
              <a:defRPr sz="1200" b="1"/>
            </a:lvl9pPr>
          </a:lstStyle>
          <a:p>
            <a:pPr lvl="0"/>
            <a:r>
              <a:rPr lang="en-US" dirty="0" err="1" smtClean="0"/>
              <a:t>PClick</a:t>
            </a:r>
            <a:r>
              <a:rPr lang="en-US" dirty="0" smtClean="0"/>
              <a:t> to edit Master text</a:t>
            </a:r>
          </a:p>
        </p:txBody>
      </p:sp>
      <p:sp>
        <p:nvSpPr>
          <p:cNvPr id="4" name="Content Placeholder 3"/>
          <p:cNvSpPr>
            <a:spLocks noGrp="1"/>
          </p:cNvSpPr>
          <p:nvPr>
            <p:ph sz="half" idx="2"/>
          </p:nvPr>
        </p:nvSpPr>
        <p:spPr>
          <a:xfrm>
            <a:off x="391795" y="1553742"/>
            <a:ext cx="3904488"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5" name="Text Placeholder 4"/>
          <p:cNvSpPr>
            <a:spLocks noGrp="1"/>
          </p:cNvSpPr>
          <p:nvPr>
            <p:ph type="body" sz="quarter" idx="3"/>
          </p:nvPr>
        </p:nvSpPr>
        <p:spPr>
          <a:xfrm>
            <a:off x="4831080" y="1225869"/>
            <a:ext cx="3900170" cy="279797"/>
          </a:xfrm>
        </p:spPr>
        <p:txBody>
          <a:bodyPr rIns="136836" anchor="b"/>
          <a:lstStyle>
            <a:lvl1pPr marL="0" indent="0">
              <a:buNone/>
              <a:defRPr sz="1800" b="1">
                <a:solidFill>
                  <a:schemeClr val="tx2"/>
                </a:solidFill>
              </a:defRPr>
            </a:lvl1pPr>
            <a:lvl2pPr marL="342094" indent="0">
              <a:buNone/>
              <a:defRPr sz="1500" b="1"/>
            </a:lvl2pPr>
            <a:lvl3pPr marL="684267" indent="0">
              <a:buNone/>
              <a:defRPr sz="1400" b="1"/>
            </a:lvl3pPr>
            <a:lvl4pPr marL="1026388" indent="0">
              <a:buNone/>
              <a:defRPr sz="1200" b="1"/>
            </a:lvl4pPr>
            <a:lvl5pPr marL="1368534" indent="0">
              <a:buNone/>
              <a:defRPr sz="1200" b="1"/>
            </a:lvl5pPr>
            <a:lvl6pPr marL="1710630" indent="0">
              <a:buNone/>
              <a:defRPr sz="1200" b="1"/>
            </a:lvl6pPr>
            <a:lvl7pPr marL="2052794" indent="0">
              <a:buNone/>
              <a:defRPr sz="1200" b="1"/>
            </a:lvl7pPr>
            <a:lvl8pPr marL="2394920" indent="0">
              <a:buNone/>
              <a:defRPr sz="1200" b="1"/>
            </a:lvl8pPr>
            <a:lvl9pPr marL="2737065"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831080" y="1553742"/>
            <a:ext cx="3900170"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24490319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hasCustomPrompt="1"/>
          </p:nvPr>
        </p:nvSpPr>
        <p:spPr>
          <a:xfrm>
            <a:off x="391795" y="1225869"/>
            <a:ext cx="3904488" cy="279797"/>
          </a:xfrm>
        </p:spPr>
        <p:txBody>
          <a:bodyPr rIns="136980" anchor="b"/>
          <a:lstStyle>
            <a:lvl1pPr marL="0" indent="0">
              <a:buNone/>
              <a:defRPr sz="1800" b="1">
                <a:solidFill>
                  <a:schemeClr val="tx2"/>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err="1" smtClean="0"/>
              <a:t>PClick</a:t>
            </a:r>
            <a:r>
              <a:rPr lang="en-US" dirty="0" smtClean="0"/>
              <a:t> to edit Master text</a:t>
            </a:r>
          </a:p>
        </p:txBody>
      </p:sp>
      <p:sp>
        <p:nvSpPr>
          <p:cNvPr id="4" name="Content Placeholder 3"/>
          <p:cNvSpPr>
            <a:spLocks noGrp="1"/>
          </p:cNvSpPr>
          <p:nvPr>
            <p:ph sz="half" idx="2"/>
          </p:nvPr>
        </p:nvSpPr>
        <p:spPr>
          <a:xfrm>
            <a:off x="391795" y="1553742"/>
            <a:ext cx="3904488"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dirty="0" smtClean="0"/>
              <a:t>Click to edit Master text styles</a:t>
            </a:r>
          </a:p>
          <a:p>
            <a:pPr lvl="1">
              <a:spcBef>
                <a:spcPts val="600"/>
              </a:spcBef>
            </a:pPr>
            <a:r>
              <a:rPr lang="en-US" dirty="0" smtClean="0"/>
              <a:t>Second level</a:t>
            </a:r>
          </a:p>
          <a:p>
            <a:pPr lvl="2">
              <a:spcBef>
                <a:spcPts val="450"/>
              </a:spcBef>
            </a:pPr>
            <a:r>
              <a:rPr lang="en-US" dirty="0" smtClean="0"/>
              <a:t>Third level</a:t>
            </a:r>
          </a:p>
          <a:p>
            <a:pPr lvl="3">
              <a:spcBef>
                <a:spcPts val="300"/>
              </a:spcBef>
            </a:pPr>
            <a:r>
              <a:rPr lang="en-US" dirty="0" smtClean="0"/>
              <a:t>Fourth level</a:t>
            </a:r>
          </a:p>
        </p:txBody>
      </p:sp>
      <p:sp>
        <p:nvSpPr>
          <p:cNvPr id="5" name="Text Placeholder 4"/>
          <p:cNvSpPr>
            <a:spLocks noGrp="1"/>
          </p:cNvSpPr>
          <p:nvPr>
            <p:ph type="body" sz="quarter" idx="3"/>
          </p:nvPr>
        </p:nvSpPr>
        <p:spPr>
          <a:xfrm>
            <a:off x="4831080" y="1225869"/>
            <a:ext cx="3900170" cy="279797"/>
          </a:xfrm>
        </p:spPr>
        <p:txBody>
          <a:bodyPr rIns="136980" anchor="b"/>
          <a:lstStyle>
            <a:lvl1pPr marL="0" indent="0">
              <a:buNone/>
              <a:defRPr sz="1800" b="1">
                <a:solidFill>
                  <a:schemeClr val="tx2"/>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a:t>
            </a:r>
          </a:p>
        </p:txBody>
      </p:sp>
      <p:sp>
        <p:nvSpPr>
          <p:cNvPr id="6" name="Content Placeholder 5"/>
          <p:cNvSpPr>
            <a:spLocks noGrp="1"/>
          </p:cNvSpPr>
          <p:nvPr>
            <p:ph sz="quarter" idx="4"/>
          </p:nvPr>
        </p:nvSpPr>
        <p:spPr>
          <a:xfrm>
            <a:off x="4831080" y="1553742"/>
            <a:ext cx="3900170"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dirty="0" smtClean="0"/>
              <a:t>Click to edit Master text styles</a:t>
            </a:r>
          </a:p>
          <a:p>
            <a:pPr lvl="1">
              <a:spcBef>
                <a:spcPts val="600"/>
              </a:spcBef>
            </a:pPr>
            <a:r>
              <a:rPr lang="en-US" dirty="0" smtClean="0"/>
              <a:t>Second level</a:t>
            </a:r>
          </a:p>
          <a:p>
            <a:pPr lvl="2">
              <a:spcBef>
                <a:spcPts val="450"/>
              </a:spcBef>
            </a:pPr>
            <a:r>
              <a:rPr lang="en-US" dirty="0" smtClean="0"/>
              <a:t>Third level</a:t>
            </a:r>
          </a:p>
          <a:p>
            <a:pPr lvl="3">
              <a:spcBef>
                <a:spcPts val="300"/>
              </a:spcBef>
            </a:pPr>
            <a:r>
              <a:rPr lang="en-US" dirty="0" smtClean="0"/>
              <a:t>Fourth level</a:t>
            </a:r>
          </a:p>
        </p:txBody>
      </p:sp>
      <p:sp>
        <p:nvSpPr>
          <p:cNvPr id="7" name="Date Placeholder 6"/>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271075645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0" y="1296591"/>
            <a:ext cx="4495800" cy="1563624"/>
          </a:xfrm>
          <a:solidFill>
            <a:schemeClr val="tx2"/>
          </a:solidFill>
        </p:spPr>
        <p:txBody>
          <a:bodyPr lIns="219187" tIns="89065" rIns="136980"/>
          <a:lstStyle>
            <a:lvl1pPr marL="159360" indent="0">
              <a:lnSpc>
                <a:spcPct val="100000"/>
              </a:lnSpc>
              <a:spcBef>
                <a:spcPts val="450"/>
              </a:spcBef>
              <a:spcAft>
                <a:spcPts val="150"/>
              </a:spcAft>
              <a:defRPr lang="en-US" sz="1500" dirty="0" smtClean="0">
                <a:solidFill>
                  <a:schemeClr val="bg1"/>
                </a:solidFill>
              </a:defRPr>
            </a:lvl1pPr>
            <a:lvl2pPr marL="285392" indent="-118913">
              <a:lnSpc>
                <a:spcPct val="100000"/>
              </a:lnSpc>
              <a:spcBef>
                <a:spcPts val="750"/>
              </a:spcBef>
              <a:defRPr lang="en-US" sz="14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2" name="Content Placeholder 2"/>
          <p:cNvSpPr>
            <a:spLocks noGrp="1"/>
          </p:cNvSpPr>
          <p:nvPr>
            <p:ph sz="half" idx="13"/>
          </p:nvPr>
        </p:nvSpPr>
        <p:spPr>
          <a:xfrm>
            <a:off x="4644390" y="1296591"/>
            <a:ext cx="4498848" cy="1563624"/>
          </a:xfrm>
          <a:solidFill>
            <a:schemeClr val="tx2"/>
          </a:solidFill>
        </p:spPr>
        <p:txBody>
          <a:bodyPr lIns="219187" tIns="89065" rIns="136980"/>
          <a:lstStyle>
            <a:lvl1pPr marL="159360" indent="0">
              <a:lnSpc>
                <a:spcPct val="100000"/>
              </a:lnSpc>
              <a:spcBef>
                <a:spcPts val="450"/>
              </a:spcBef>
              <a:spcAft>
                <a:spcPts val="150"/>
              </a:spcAft>
              <a:defRPr lang="en-US" sz="1500" dirty="0" smtClean="0">
                <a:solidFill>
                  <a:schemeClr val="bg1"/>
                </a:solidFill>
              </a:defRPr>
            </a:lvl1pPr>
            <a:lvl2pPr marL="285392" indent="-118913">
              <a:lnSpc>
                <a:spcPct val="100000"/>
              </a:lnSpc>
              <a:spcBef>
                <a:spcPts val="750"/>
              </a:spcBef>
              <a:defRPr lang="en-US" sz="14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13" name="Content Placeholder 2"/>
          <p:cNvSpPr>
            <a:spLocks noGrp="1"/>
          </p:cNvSpPr>
          <p:nvPr>
            <p:ph sz="half" idx="14"/>
          </p:nvPr>
        </p:nvSpPr>
        <p:spPr>
          <a:xfrm>
            <a:off x="0" y="2971647"/>
            <a:ext cx="4495800" cy="1563624"/>
          </a:xfrm>
          <a:solidFill>
            <a:schemeClr val="tx2"/>
          </a:solidFill>
        </p:spPr>
        <p:txBody>
          <a:bodyPr lIns="219187" tIns="89065" rIns="136980"/>
          <a:lstStyle>
            <a:lvl1pPr marL="159360" indent="0">
              <a:lnSpc>
                <a:spcPct val="100000"/>
              </a:lnSpc>
              <a:spcBef>
                <a:spcPts val="450"/>
              </a:spcBef>
              <a:spcAft>
                <a:spcPts val="150"/>
              </a:spcAft>
              <a:defRPr lang="en-US" sz="1500" dirty="0" smtClean="0">
                <a:solidFill>
                  <a:schemeClr val="bg1"/>
                </a:solidFill>
              </a:defRPr>
            </a:lvl1pPr>
            <a:lvl2pPr marL="285392" indent="-118913">
              <a:lnSpc>
                <a:spcPct val="100000"/>
              </a:lnSpc>
              <a:spcBef>
                <a:spcPts val="750"/>
              </a:spcBef>
              <a:defRPr lang="en-US" sz="14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14" name="Content Placeholder 2"/>
          <p:cNvSpPr>
            <a:spLocks noGrp="1"/>
          </p:cNvSpPr>
          <p:nvPr>
            <p:ph sz="half" idx="15"/>
          </p:nvPr>
        </p:nvSpPr>
        <p:spPr>
          <a:xfrm>
            <a:off x="4644390" y="2971647"/>
            <a:ext cx="4498848" cy="1563624"/>
          </a:xfrm>
          <a:solidFill>
            <a:schemeClr val="tx2"/>
          </a:solidFill>
        </p:spPr>
        <p:txBody>
          <a:bodyPr lIns="219187" tIns="89065" rIns="136980"/>
          <a:lstStyle>
            <a:lvl1pPr marL="159360" indent="0">
              <a:lnSpc>
                <a:spcPct val="100000"/>
              </a:lnSpc>
              <a:spcBef>
                <a:spcPts val="450"/>
              </a:spcBef>
              <a:spcAft>
                <a:spcPts val="150"/>
              </a:spcAft>
              <a:defRPr lang="en-US" sz="1500" dirty="0" smtClean="0">
                <a:solidFill>
                  <a:schemeClr val="bg1"/>
                </a:solidFill>
              </a:defRPr>
            </a:lvl1pPr>
            <a:lvl2pPr marL="285392" indent="-118913">
              <a:lnSpc>
                <a:spcPct val="100000"/>
              </a:lnSpc>
              <a:spcBef>
                <a:spcPts val="750"/>
              </a:spcBef>
              <a:defRPr lang="en-US" sz="14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147372630"/>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Vertical 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12752" y="1296633"/>
            <a:ext cx="1965960" cy="3243263"/>
          </a:xfrm>
          <a:solidFill>
            <a:schemeClr val="tx2"/>
          </a:solidFill>
        </p:spPr>
        <p:txBody>
          <a:bodyPr lIns="136980" tIns="102736" rIns="1369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6" name="Content Placeholder 2"/>
          <p:cNvSpPr>
            <a:spLocks noGrp="1"/>
          </p:cNvSpPr>
          <p:nvPr>
            <p:ph sz="half" idx="13"/>
          </p:nvPr>
        </p:nvSpPr>
        <p:spPr>
          <a:xfrm>
            <a:off x="2529841" y="1296633"/>
            <a:ext cx="1965960" cy="3243263"/>
          </a:xfrm>
          <a:solidFill>
            <a:schemeClr val="tx2"/>
          </a:solidFill>
        </p:spPr>
        <p:txBody>
          <a:bodyPr lIns="136980" tIns="102736" rIns="1369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20" name="Content Placeholder 2"/>
          <p:cNvSpPr>
            <a:spLocks noGrp="1"/>
          </p:cNvSpPr>
          <p:nvPr>
            <p:ph sz="half" idx="14"/>
          </p:nvPr>
        </p:nvSpPr>
        <p:spPr>
          <a:xfrm>
            <a:off x="4644391" y="1296633"/>
            <a:ext cx="1965960" cy="3243263"/>
          </a:xfrm>
          <a:solidFill>
            <a:schemeClr val="tx2"/>
          </a:solidFill>
        </p:spPr>
        <p:txBody>
          <a:bodyPr lIns="136980" tIns="102736" rIns="1369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22" name="Content Placeholder 2"/>
          <p:cNvSpPr>
            <a:spLocks noGrp="1"/>
          </p:cNvSpPr>
          <p:nvPr>
            <p:ph sz="half" idx="15"/>
          </p:nvPr>
        </p:nvSpPr>
        <p:spPr>
          <a:xfrm>
            <a:off x="6758940" y="1296633"/>
            <a:ext cx="1965960" cy="3243263"/>
          </a:xfrm>
          <a:solidFill>
            <a:schemeClr val="tx2"/>
          </a:solidFill>
        </p:spPr>
        <p:txBody>
          <a:bodyPr lIns="136980" tIns="102736" rIns="1369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391557778"/>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Quadra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0" y="1295854"/>
            <a:ext cx="4498848" cy="308610"/>
          </a:xfrm>
          <a:solidFill>
            <a:schemeClr val="bg2"/>
          </a:solidFill>
        </p:spPr>
        <p:txBody>
          <a:bodyPr lIns="82206" rIns="136980" bIns="20544" anchor="ctr"/>
          <a:lstStyle>
            <a:lvl1pPr marL="298490" indent="0">
              <a:spcBef>
                <a:spcPts val="0"/>
              </a:spcBef>
              <a:buNone/>
              <a:defRPr sz="1400" b="0">
                <a:solidFill>
                  <a:schemeClr val="tx1"/>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 styles</a:t>
            </a:r>
          </a:p>
        </p:txBody>
      </p:sp>
      <p:sp>
        <p:nvSpPr>
          <p:cNvPr id="4" name="Content Placeholder 3"/>
          <p:cNvSpPr>
            <a:spLocks noGrp="1"/>
          </p:cNvSpPr>
          <p:nvPr>
            <p:ph sz="half" idx="2"/>
          </p:nvPr>
        </p:nvSpPr>
        <p:spPr>
          <a:xfrm>
            <a:off x="397510" y="1697639"/>
            <a:ext cx="3890328" cy="1144494"/>
          </a:xfrm>
        </p:spPr>
        <p:txBody>
          <a:bodyPr vert="horz" lIns="0" tIns="0" rIns="136980" bIns="0" rtlCol="0">
            <a:noAutofit/>
          </a:bodyPr>
          <a:lstStyle>
            <a:lvl1pPr>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dirty="0" smtClean="0"/>
              <a:t>Click to edit Master text styles</a:t>
            </a:r>
          </a:p>
        </p:txBody>
      </p:sp>
      <p:sp>
        <p:nvSpPr>
          <p:cNvPr id="5" name="Text Placeholder 4"/>
          <p:cNvSpPr>
            <a:spLocks noGrp="1"/>
          </p:cNvSpPr>
          <p:nvPr>
            <p:ph type="body" sz="quarter" idx="3"/>
          </p:nvPr>
        </p:nvSpPr>
        <p:spPr>
          <a:xfrm>
            <a:off x="4644390" y="1295854"/>
            <a:ext cx="4498848" cy="308610"/>
          </a:xfrm>
          <a:solidFill>
            <a:schemeClr val="bg2"/>
          </a:solidFill>
        </p:spPr>
        <p:txBody>
          <a:bodyPr lIns="82206" rIns="136980" bIns="20544" anchor="ctr"/>
          <a:lstStyle>
            <a:lvl1pPr marL="136743" indent="0">
              <a:spcBef>
                <a:spcPts val="0"/>
              </a:spcBef>
              <a:buNone/>
              <a:tabLst/>
              <a:defRPr sz="1400" b="0">
                <a:solidFill>
                  <a:schemeClr val="tx1"/>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 styles</a:t>
            </a:r>
          </a:p>
        </p:txBody>
      </p:sp>
      <p:sp>
        <p:nvSpPr>
          <p:cNvPr id="6" name="Content Placeholder 5"/>
          <p:cNvSpPr>
            <a:spLocks noGrp="1"/>
          </p:cNvSpPr>
          <p:nvPr>
            <p:ph sz="quarter" idx="4"/>
          </p:nvPr>
        </p:nvSpPr>
        <p:spPr>
          <a:xfrm>
            <a:off x="4826538" y="1697639"/>
            <a:ext cx="3895344" cy="1144494"/>
          </a:xfrm>
        </p:spPr>
        <p:txBody>
          <a:bodyPr vert="horz" lIns="0" tIns="0" rIns="13698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dirty="0" smtClean="0"/>
              <a:t>Click to edit Master text styles</a:t>
            </a:r>
          </a:p>
        </p:txBody>
      </p:sp>
      <p:sp>
        <p:nvSpPr>
          <p:cNvPr id="7" name="Date Placeholder 6"/>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24" name="Text Placeholder 4"/>
          <p:cNvSpPr>
            <a:spLocks noGrp="1"/>
          </p:cNvSpPr>
          <p:nvPr>
            <p:ph type="body" sz="quarter" idx="14"/>
          </p:nvPr>
        </p:nvSpPr>
        <p:spPr>
          <a:xfrm>
            <a:off x="0" y="2993575"/>
            <a:ext cx="4498848" cy="308610"/>
          </a:xfrm>
          <a:solidFill>
            <a:schemeClr val="bg2"/>
          </a:solidFill>
        </p:spPr>
        <p:txBody>
          <a:bodyPr lIns="82206" rIns="136980" bIns="20544" anchor="ctr"/>
          <a:lstStyle>
            <a:lvl1pPr marL="299681" indent="0">
              <a:spcBef>
                <a:spcPts val="0"/>
              </a:spcBef>
              <a:buNone/>
              <a:tabLst/>
              <a:defRPr sz="1400" b="0">
                <a:solidFill>
                  <a:schemeClr val="tx1"/>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 styles</a:t>
            </a:r>
          </a:p>
        </p:txBody>
      </p:sp>
      <p:sp>
        <p:nvSpPr>
          <p:cNvPr id="25" name="Content Placeholder 5"/>
          <p:cNvSpPr>
            <a:spLocks noGrp="1"/>
          </p:cNvSpPr>
          <p:nvPr>
            <p:ph sz="quarter" idx="15"/>
          </p:nvPr>
        </p:nvSpPr>
        <p:spPr>
          <a:xfrm>
            <a:off x="397512" y="3395360"/>
            <a:ext cx="3890328" cy="1144494"/>
          </a:xfrm>
        </p:spPr>
        <p:txBody>
          <a:bodyPr vert="horz" lIns="0" tIns="0" rIns="13698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dirty="0" smtClean="0"/>
              <a:t>Click to edit Master text styles</a:t>
            </a:r>
          </a:p>
        </p:txBody>
      </p:sp>
      <p:sp>
        <p:nvSpPr>
          <p:cNvPr id="26" name="Text Placeholder 4"/>
          <p:cNvSpPr>
            <a:spLocks noGrp="1"/>
          </p:cNvSpPr>
          <p:nvPr>
            <p:ph type="body" sz="quarter" idx="16"/>
          </p:nvPr>
        </p:nvSpPr>
        <p:spPr>
          <a:xfrm>
            <a:off x="4644390" y="2993575"/>
            <a:ext cx="4498848" cy="308610"/>
          </a:xfrm>
          <a:solidFill>
            <a:schemeClr val="bg2"/>
          </a:solidFill>
        </p:spPr>
        <p:txBody>
          <a:bodyPr lIns="82206" rIns="136980" bIns="20544" anchor="ctr"/>
          <a:lstStyle>
            <a:lvl1pPr marL="135551" indent="0">
              <a:spcBef>
                <a:spcPts val="0"/>
              </a:spcBef>
              <a:buNone/>
              <a:tabLst/>
              <a:defRPr sz="1400" b="0">
                <a:solidFill>
                  <a:schemeClr val="tx1"/>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 styles</a:t>
            </a:r>
          </a:p>
        </p:txBody>
      </p:sp>
      <p:sp>
        <p:nvSpPr>
          <p:cNvPr id="27" name="Content Placeholder 5"/>
          <p:cNvSpPr>
            <a:spLocks noGrp="1"/>
          </p:cNvSpPr>
          <p:nvPr>
            <p:ph sz="quarter" idx="17"/>
          </p:nvPr>
        </p:nvSpPr>
        <p:spPr>
          <a:xfrm>
            <a:off x="4826538" y="3395360"/>
            <a:ext cx="3895344" cy="1144494"/>
          </a:xfrm>
        </p:spPr>
        <p:txBody>
          <a:bodyPr vert="horz" lIns="0" tIns="0" rIns="13698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dirty="0" smtClean="0"/>
              <a:t>Click to edit Master text styles</a:t>
            </a:r>
          </a:p>
        </p:txBody>
      </p:sp>
    </p:spTree>
    <p:extLst>
      <p:ext uri="{BB962C8B-B14F-4D97-AF65-F5344CB8AC3E}">
        <p14:creationId xmlns:p14="http://schemas.microsoft.com/office/powerpoint/2010/main" val="3194137720"/>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Chart Placeholder 6"/>
          <p:cNvSpPr>
            <a:spLocks noGrp="1"/>
          </p:cNvSpPr>
          <p:nvPr>
            <p:ph type="chart" sz="quarter" idx="13"/>
          </p:nvPr>
        </p:nvSpPr>
        <p:spPr>
          <a:xfrm>
            <a:off x="412751" y="1433512"/>
            <a:ext cx="7586762" cy="2852738"/>
          </a:xfrm>
        </p:spPr>
        <p:txBody>
          <a:bodyPr anchor="ctr"/>
          <a:lstStyle>
            <a:lvl1pPr algn="ctr">
              <a:defRPr/>
            </a:lvl1pPr>
          </a:lstStyle>
          <a:p>
            <a:endParaRPr lang="en-US"/>
          </a:p>
        </p:txBody>
      </p:sp>
    </p:spTree>
    <p:extLst>
      <p:ext uri="{BB962C8B-B14F-4D97-AF65-F5344CB8AC3E}">
        <p14:creationId xmlns:p14="http://schemas.microsoft.com/office/powerpoint/2010/main" val="244612692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Table Placeholder 6"/>
          <p:cNvSpPr>
            <a:spLocks noGrp="1"/>
          </p:cNvSpPr>
          <p:nvPr>
            <p:ph type="tbl" sz="quarter" idx="13"/>
          </p:nvPr>
        </p:nvSpPr>
        <p:spPr>
          <a:xfrm>
            <a:off x="412751" y="1296633"/>
            <a:ext cx="7586762" cy="3243263"/>
          </a:xfrm>
        </p:spPr>
        <p:txBody>
          <a:bodyPr anchor="ctr"/>
          <a:lstStyle>
            <a:lvl1pPr algn="ctr">
              <a:defRPr/>
            </a:lvl1pPr>
          </a:lstStyle>
          <a:p>
            <a:endParaRPr lang="en-US" dirty="0"/>
          </a:p>
        </p:txBody>
      </p:sp>
    </p:spTree>
    <p:extLst>
      <p:ext uri="{BB962C8B-B14F-4D97-AF65-F5344CB8AC3E}">
        <p14:creationId xmlns:p14="http://schemas.microsoft.com/office/powerpoint/2010/main" val="12847993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52711451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4" name="Slide Number Placeholder 3"/>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2814143961"/>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Half Text - Half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5041900" y="1241583"/>
            <a:ext cx="3689350" cy="329827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dirty="0" smtClean="0"/>
              <a:t>Click to edit Master text styles</a:t>
            </a:r>
          </a:p>
          <a:p>
            <a:pPr lvl="1">
              <a:spcBef>
                <a:spcPts val="600"/>
              </a:spcBef>
            </a:pPr>
            <a:r>
              <a:rPr lang="en-US" dirty="0" smtClean="0"/>
              <a:t>Second level</a:t>
            </a:r>
          </a:p>
          <a:p>
            <a:pPr lvl="2">
              <a:spcBef>
                <a:spcPts val="450"/>
              </a:spcBef>
            </a:pPr>
            <a:r>
              <a:rPr lang="en-US" dirty="0" smtClean="0"/>
              <a:t>Third level</a:t>
            </a:r>
          </a:p>
          <a:p>
            <a:pPr lvl="3">
              <a:spcBef>
                <a:spcPts val="300"/>
              </a:spcBef>
            </a:pPr>
            <a:r>
              <a:rPr lang="en-US" dirty="0" smtClean="0"/>
              <a:t>Fourth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1" name="Picture Placeholder 10"/>
          <p:cNvSpPr>
            <a:spLocks noGrp="1"/>
          </p:cNvSpPr>
          <p:nvPr>
            <p:ph type="pic" sz="quarter" idx="13" hasCustomPrompt="1"/>
          </p:nvPr>
        </p:nvSpPr>
        <p:spPr>
          <a:xfrm>
            <a:off x="1" y="1296633"/>
            <a:ext cx="451485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Tree>
    <p:extLst>
      <p:ext uri="{BB962C8B-B14F-4D97-AF65-F5344CB8AC3E}">
        <p14:creationId xmlns:p14="http://schemas.microsoft.com/office/powerpoint/2010/main" val="584184511"/>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Image w/ Title &amp; Footer">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633"/>
            <a:ext cx="914400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a:xfrm>
            <a:off x="379094" y="411481"/>
            <a:ext cx="8352156" cy="765752"/>
          </a:xfrm>
        </p:spPr>
        <p:txBody>
          <a:bodyPr/>
          <a:lstStyle/>
          <a:p>
            <a:r>
              <a:rPr lang="en-US" dirty="0" smtClean="0"/>
              <a:t>Click to edit Master title style</a:t>
            </a:r>
            <a:endParaRPr lang="en-US" dirty="0"/>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
        <p:nvSpPr>
          <p:cNvPr id="9" name="Text Placeholder 8"/>
          <p:cNvSpPr>
            <a:spLocks noGrp="1"/>
          </p:cNvSpPr>
          <p:nvPr>
            <p:ph type="body" sz="quarter" idx="14" hasCustomPrompt="1"/>
          </p:nvPr>
        </p:nvSpPr>
        <p:spPr bwMode="gray">
          <a:xfrm>
            <a:off x="379094" y="1346054"/>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Tree>
    <p:extLst>
      <p:ext uri="{BB962C8B-B14F-4D97-AF65-F5344CB8AC3E}">
        <p14:creationId xmlns:p14="http://schemas.microsoft.com/office/powerpoint/2010/main" val="11622590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0" y="1296591"/>
            <a:ext cx="4495800" cy="1563624"/>
          </a:xfrm>
          <a:solidFill>
            <a:schemeClr val="tx2"/>
          </a:solidFill>
        </p:spPr>
        <p:txBody>
          <a:bodyPr lIns="218971" tIns="88993" rIns="136836"/>
          <a:lstStyle>
            <a:lvl1pPr marL="159203" indent="0">
              <a:lnSpc>
                <a:spcPct val="100000"/>
              </a:lnSpc>
              <a:spcBef>
                <a:spcPts val="450"/>
              </a:spcBef>
              <a:spcAft>
                <a:spcPts val="150"/>
              </a:spcAft>
              <a:defRPr lang="en-US" sz="1500" dirty="0" smtClean="0">
                <a:solidFill>
                  <a:schemeClr val="bg1"/>
                </a:solidFill>
              </a:defRPr>
            </a:lvl1pPr>
            <a:lvl2pPr marL="285104" indent="-118793">
              <a:lnSpc>
                <a:spcPct val="100000"/>
              </a:lnSpc>
              <a:spcBef>
                <a:spcPts val="750"/>
              </a:spcBef>
              <a:defRPr lang="en-US" sz="1400" dirty="0" smtClean="0">
                <a:solidFill>
                  <a:schemeClr val="bg1"/>
                </a:solidFill>
              </a:defRPr>
            </a:lvl2pPr>
            <a:lvl3pPr marL="123526" indent="-123526">
              <a:defRPr lang="en-US" sz="1100" dirty="0" smtClean="0"/>
            </a:lvl3pPr>
            <a:lvl4pPr marL="232881" indent="-97416">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2" name="Content Placeholder 2"/>
          <p:cNvSpPr>
            <a:spLocks noGrp="1"/>
          </p:cNvSpPr>
          <p:nvPr>
            <p:ph sz="half" idx="13"/>
          </p:nvPr>
        </p:nvSpPr>
        <p:spPr>
          <a:xfrm>
            <a:off x="4644390" y="1296591"/>
            <a:ext cx="4498848" cy="1563624"/>
          </a:xfrm>
          <a:solidFill>
            <a:schemeClr val="tx2"/>
          </a:solidFill>
        </p:spPr>
        <p:txBody>
          <a:bodyPr lIns="218971" tIns="88993" rIns="136836"/>
          <a:lstStyle>
            <a:lvl1pPr marL="159203" indent="0">
              <a:lnSpc>
                <a:spcPct val="100000"/>
              </a:lnSpc>
              <a:spcBef>
                <a:spcPts val="450"/>
              </a:spcBef>
              <a:spcAft>
                <a:spcPts val="150"/>
              </a:spcAft>
              <a:defRPr lang="en-US" sz="1500" dirty="0" smtClean="0">
                <a:solidFill>
                  <a:schemeClr val="bg1"/>
                </a:solidFill>
              </a:defRPr>
            </a:lvl1pPr>
            <a:lvl2pPr marL="285104" indent="-118793">
              <a:lnSpc>
                <a:spcPct val="100000"/>
              </a:lnSpc>
              <a:spcBef>
                <a:spcPts val="750"/>
              </a:spcBef>
              <a:defRPr lang="en-US" sz="1400" dirty="0" smtClean="0">
                <a:solidFill>
                  <a:schemeClr val="bg1"/>
                </a:solidFill>
              </a:defRPr>
            </a:lvl2pPr>
            <a:lvl3pPr marL="123526" indent="-123526">
              <a:defRPr lang="en-US" sz="1100" dirty="0" smtClean="0"/>
            </a:lvl3pPr>
            <a:lvl4pPr marL="232881" indent="-97416">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13" name="Content Placeholder 2"/>
          <p:cNvSpPr>
            <a:spLocks noGrp="1"/>
          </p:cNvSpPr>
          <p:nvPr>
            <p:ph sz="half" idx="14"/>
          </p:nvPr>
        </p:nvSpPr>
        <p:spPr>
          <a:xfrm>
            <a:off x="0" y="2971647"/>
            <a:ext cx="4495800" cy="1563624"/>
          </a:xfrm>
          <a:solidFill>
            <a:schemeClr val="tx2"/>
          </a:solidFill>
        </p:spPr>
        <p:txBody>
          <a:bodyPr lIns="218971" tIns="88993" rIns="136836"/>
          <a:lstStyle>
            <a:lvl1pPr marL="159203" indent="0">
              <a:lnSpc>
                <a:spcPct val="100000"/>
              </a:lnSpc>
              <a:spcBef>
                <a:spcPts val="450"/>
              </a:spcBef>
              <a:spcAft>
                <a:spcPts val="150"/>
              </a:spcAft>
              <a:defRPr lang="en-US" sz="1500" dirty="0" smtClean="0">
                <a:solidFill>
                  <a:schemeClr val="bg1"/>
                </a:solidFill>
              </a:defRPr>
            </a:lvl1pPr>
            <a:lvl2pPr marL="285104" indent="-118793">
              <a:lnSpc>
                <a:spcPct val="100000"/>
              </a:lnSpc>
              <a:spcBef>
                <a:spcPts val="750"/>
              </a:spcBef>
              <a:defRPr lang="en-US" sz="1400" dirty="0" smtClean="0">
                <a:solidFill>
                  <a:schemeClr val="bg1"/>
                </a:solidFill>
              </a:defRPr>
            </a:lvl2pPr>
            <a:lvl3pPr marL="123526" indent="-123526">
              <a:defRPr lang="en-US" sz="1100" dirty="0" smtClean="0"/>
            </a:lvl3pPr>
            <a:lvl4pPr marL="232881" indent="-97416">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14" name="Content Placeholder 2"/>
          <p:cNvSpPr>
            <a:spLocks noGrp="1"/>
          </p:cNvSpPr>
          <p:nvPr>
            <p:ph sz="half" idx="15"/>
          </p:nvPr>
        </p:nvSpPr>
        <p:spPr>
          <a:xfrm>
            <a:off x="4644390" y="2971647"/>
            <a:ext cx="4498848" cy="1563624"/>
          </a:xfrm>
          <a:solidFill>
            <a:schemeClr val="tx2"/>
          </a:solidFill>
        </p:spPr>
        <p:txBody>
          <a:bodyPr lIns="218971" tIns="88993" rIns="136836"/>
          <a:lstStyle>
            <a:lvl1pPr marL="159203" indent="0">
              <a:lnSpc>
                <a:spcPct val="100000"/>
              </a:lnSpc>
              <a:spcBef>
                <a:spcPts val="450"/>
              </a:spcBef>
              <a:spcAft>
                <a:spcPts val="150"/>
              </a:spcAft>
              <a:defRPr lang="en-US" sz="1500" dirty="0" smtClean="0">
                <a:solidFill>
                  <a:schemeClr val="bg1"/>
                </a:solidFill>
              </a:defRPr>
            </a:lvl1pPr>
            <a:lvl2pPr marL="285104" indent="-118793">
              <a:lnSpc>
                <a:spcPct val="100000"/>
              </a:lnSpc>
              <a:spcBef>
                <a:spcPts val="750"/>
              </a:spcBef>
              <a:defRPr lang="en-US" sz="1400" dirty="0" smtClean="0">
                <a:solidFill>
                  <a:schemeClr val="bg1"/>
                </a:solidFill>
              </a:defRPr>
            </a:lvl2pPr>
            <a:lvl3pPr marL="123526" indent="-123526">
              <a:defRPr lang="en-US" sz="1100" dirty="0" smtClean="0"/>
            </a:lvl3pPr>
            <a:lvl4pPr marL="232881" indent="-97416">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8143092"/>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Image w/ Titl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593"/>
            <a:ext cx="9144000" cy="3846909"/>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lvl1pPr>
              <a:defRPr>
                <a:solidFill>
                  <a:schemeClr val="bg1"/>
                </a:solidFill>
              </a:defRPr>
            </a:lvl1pPr>
          </a:lstStyle>
          <a:p>
            <a:pPr defTabSz="684951"/>
            <a:r>
              <a:rPr lang="en-US" sz="1400" smtClean="0">
                <a:solidFill>
                  <a:prstClr val="white"/>
                </a:solidFill>
                <a:latin typeface="GE Inspira Pitch"/>
              </a:rPr>
              <a:t>Title or Job Number | XX Month 201X</a:t>
            </a:r>
            <a:endParaRPr lang="en-US" sz="1400">
              <a:solidFill>
                <a:prstClr val="white"/>
              </a:solidFill>
              <a:latin typeface="GE Inspira Pitch"/>
            </a:endParaRP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9" name="Text Placeholder 8"/>
          <p:cNvSpPr>
            <a:spLocks noGrp="1"/>
          </p:cNvSpPr>
          <p:nvPr>
            <p:ph type="body" sz="quarter" idx="14" hasCustomPrompt="1"/>
          </p:nvPr>
        </p:nvSpPr>
        <p:spPr bwMode="gray">
          <a:xfrm>
            <a:off x="384049" y="1344170"/>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
        <p:nvSpPr>
          <p:cNvPr id="8" name="TextBox 7"/>
          <p:cNvSpPr txBox="1"/>
          <p:nvPr userDrawn="1"/>
        </p:nvSpPr>
        <p:spPr>
          <a:xfrm>
            <a:off x="5398515" y="4658438"/>
            <a:ext cx="2833485" cy="207749"/>
          </a:xfrm>
          <a:prstGeom prst="rect">
            <a:avLst/>
          </a:prstGeom>
          <a:noFill/>
        </p:spPr>
        <p:txBody>
          <a:bodyPr wrap="square" lIns="0" tIns="0" rIns="0" bIns="0" rtlCol="0" anchor="b">
            <a:noAutofit/>
          </a:bodyPr>
          <a:lstStyle/>
          <a:p>
            <a:pPr defTabSz="684951"/>
            <a:r>
              <a:rPr lang="en-US" sz="700" dirty="0">
                <a:solidFill>
                  <a:prstClr val="white"/>
                </a:solidFill>
                <a:latin typeface="GE Inspira Pitch"/>
              </a:rPr>
              <a:t>See tutorial regarding confidentiality disclosures. Delete if not needed.</a:t>
            </a:r>
          </a:p>
        </p:txBody>
      </p:sp>
    </p:spTree>
    <p:extLst>
      <p:ext uri="{BB962C8B-B14F-4D97-AF65-F5344CB8AC3E}">
        <p14:creationId xmlns:p14="http://schemas.microsoft.com/office/powerpoint/2010/main" val="199837241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0"/>
            <a:ext cx="9144000" cy="5143500"/>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lvl1pPr>
              <a:defRPr>
                <a:solidFill>
                  <a:schemeClr val="bg1"/>
                </a:solidFill>
              </a:defRPr>
            </a:lvl1pPr>
          </a:lstStyle>
          <a:p>
            <a:pPr defTabSz="684951"/>
            <a:r>
              <a:rPr lang="en-US" sz="1400" smtClean="0">
                <a:solidFill>
                  <a:prstClr val="white"/>
                </a:solidFill>
                <a:latin typeface="GE Inspira Pitch"/>
              </a:rPr>
              <a:t>Title or Job Number | XX Month 201X</a:t>
            </a:r>
            <a:endParaRPr lang="en-US" sz="1400">
              <a:solidFill>
                <a:prstClr val="white"/>
              </a:solidFill>
              <a:latin typeface="GE Inspira Pitch"/>
            </a:endParaRP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6" name="TextBox 5"/>
          <p:cNvSpPr txBox="1"/>
          <p:nvPr userDrawn="1"/>
        </p:nvSpPr>
        <p:spPr>
          <a:xfrm>
            <a:off x="5398515" y="4658438"/>
            <a:ext cx="2833485" cy="207749"/>
          </a:xfrm>
          <a:prstGeom prst="rect">
            <a:avLst/>
          </a:prstGeom>
          <a:noFill/>
        </p:spPr>
        <p:txBody>
          <a:bodyPr wrap="square" lIns="0" tIns="0" rIns="0" bIns="0" rtlCol="0" anchor="b">
            <a:noAutofit/>
          </a:bodyPr>
          <a:lstStyle/>
          <a:p>
            <a:pPr defTabSz="684951"/>
            <a:r>
              <a:rPr lang="en-US" sz="700" dirty="0">
                <a:solidFill>
                  <a:prstClr val="white"/>
                </a:solidFill>
                <a:latin typeface="GE Inspira Pitch"/>
              </a:rPr>
              <a:t>See tutorial regarding confidentiality disclosures. Delete if not needed.</a:t>
            </a:r>
          </a:p>
        </p:txBody>
      </p:sp>
    </p:spTree>
    <p:extLst>
      <p:ext uri="{BB962C8B-B14F-4D97-AF65-F5344CB8AC3E}">
        <p14:creationId xmlns:p14="http://schemas.microsoft.com/office/powerpoint/2010/main" val="338066463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Full Image Top">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
            <a:ext cx="9144000" cy="4539854"/>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59049060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title" preserve="1">
  <p:cSld name="Two Statements">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365128" y="593058"/>
            <a:ext cx="4149725" cy="3384946"/>
          </a:xfrm>
        </p:spPr>
        <p:txBody>
          <a:bodyPr/>
          <a:lstStyle>
            <a:lvl1pPr>
              <a:lnSpc>
                <a:spcPct val="90000"/>
              </a:lnSpc>
              <a:defRPr sz="3300"/>
            </a:lvl1pPr>
          </a:lstStyle>
          <a:p>
            <a:r>
              <a:rPr lang="en-US" dirty="0" smtClean="0"/>
              <a:t>Extra emphasis headline five lines maximum </a:t>
            </a:r>
            <a:endParaRPr lang="en-US" dirty="0"/>
          </a:p>
        </p:txBody>
      </p:sp>
      <p:sp>
        <p:nvSpPr>
          <p:cNvPr id="3" name="Subtitle 2"/>
          <p:cNvSpPr>
            <a:spLocks noGrp="1"/>
          </p:cNvSpPr>
          <p:nvPr>
            <p:ph type="subTitle" idx="1" hasCustomPrompt="1"/>
          </p:nvPr>
        </p:nvSpPr>
        <p:spPr bwMode="gray">
          <a:xfrm>
            <a:off x="4955541" y="596868"/>
            <a:ext cx="3544570" cy="3396328"/>
          </a:xfrm>
        </p:spPr>
        <p:txBody>
          <a:bodyPr/>
          <a:lstStyle>
            <a:lvl1pPr marL="0" indent="0" algn="l">
              <a:lnSpc>
                <a:spcPct val="100000"/>
              </a:lnSpc>
              <a:buNone/>
              <a:defRPr sz="1500" baseline="0">
                <a:solidFill>
                  <a:schemeClr val="tx2"/>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err="1" smtClean="0"/>
              <a:t>APdditional</a:t>
            </a:r>
            <a:r>
              <a:rPr lang="en-US" dirty="0" smtClean="0"/>
              <a:t> statement goes here</a:t>
            </a:r>
            <a:endParaRPr lang="en-US" dirty="0"/>
          </a:p>
        </p:txBody>
      </p:sp>
      <p:sp>
        <p:nvSpPr>
          <p:cNvPr id="4" name="Date Placeholder 3"/>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261236363"/>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1" y="1210151"/>
            <a:ext cx="7643912" cy="1968216"/>
          </a:xfrm>
        </p:spPr>
        <p:txBody>
          <a:bodyPr anchor="t"/>
          <a:lstStyle>
            <a:lvl1pPr algn="l">
              <a:defRPr sz="4100" b="0" cap="none" spc="0" baseline="0">
                <a:solidFill>
                  <a:schemeClr val="tx2"/>
                </a:solidFill>
              </a:defRPr>
            </a:lvl1pPr>
          </a:lstStyle>
          <a:p>
            <a:r>
              <a:rPr lang="en-US" dirty="0" smtClean="0"/>
              <a:t>Click to add divider title</a:t>
            </a:r>
            <a:br>
              <a:rPr lang="en-US" dirty="0" smtClean="0"/>
            </a:br>
            <a:r>
              <a:rPr lang="en-US" dirty="0" smtClean="0"/>
              <a:t>two lines maximum</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05933" y="4663795"/>
            <a:ext cx="342384" cy="342295"/>
          </a:xfrm>
          <a:prstGeom prst="rect">
            <a:avLst/>
          </a:prstGeom>
        </p:spPr>
      </p:pic>
    </p:spTree>
    <p:extLst>
      <p:ext uri="{BB962C8B-B14F-4D97-AF65-F5344CB8AC3E}">
        <p14:creationId xmlns:p14="http://schemas.microsoft.com/office/powerpoint/2010/main" val="2879415650"/>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a:solidFill>
            <a:schemeClr val="tx2"/>
          </a:solidFill>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46044121"/>
      </p:ext>
    </p:extLst>
  </p:cSld>
  <p:clrMapOvr>
    <a:masterClrMapping/>
  </p:clrMapOvr>
  <p:timing>
    <p:tnLst>
      <p:par>
        <p:cTn xmlns:p14="http://schemas.microsoft.com/office/powerpoint/2010/mai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rgbClr val="46AD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2293566064"/>
      </p:ext>
    </p:extLst>
  </p:cSld>
  <p:clrMapOvr>
    <a:masterClrMapping/>
  </p:clrMapOvr>
  <p:timing>
    <p:tnLst>
      <p:par>
        <p:cTn xmlns:p14="http://schemas.microsoft.com/office/powerpoint/2010/mai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Section Header Orange">
    <p:bg>
      <p:bgPr>
        <a:solidFill>
          <a:srgbClr val="FF982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4114746921"/>
      </p:ext>
    </p:extLst>
  </p:cSld>
  <p:clrMapOvr>
    <a:masterClrMapping/>
  </p:clrMapOvr>
  <p:timing>
    <p:tnLst>
      <p:par>
        <p:cTn xmlns:p14="http://schemas.microsoft.com/office/powerpoint/2010/mai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rgbClr val="59519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1231568429"/>
      </p:ext>
    </p:extLst>
  </p:cSld>
  <p:clrMapOvr>
    <a:masterClrMapping/>
  </p:clrMapOvr>
  <p:timing>
    <p:tnLst>
      <p:par>
        <p:cTn xmlns:p14="http://schemas.microsoft.com/office/powerpoint/2010/mai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757454184"/>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ertical 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12752" y="1296651"/>
            <a:ext cx="1965960" cy="3243263"/>
          </a:xfrm>
          <a:solidFill>
            <a:schemeClr val="tx2"/>
          </a:solidFill>
        </p:spPr>
        <p:txBody>
          <a:bodyPr lIns="136836" tIns="102628" rIns="136836"/>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526" indent="-123526">
              <a:defRPr lang="en-US" sz="1100" dirty="0" smtClean="0"/>
            </a:lvl3pPr>
            <a:lvl4pPr marL="232881" indent="-97416">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18" tIns="34210" rIns="68418" bIns="34210"/>
          <a:lstStyle/>
          <a:p>
            <a:pPr defTabSz="684267"/>
            <a:r>
              <a:rPr lang="en-US" sz="1400" smtClean="0">
                <a:solidFill>
                  <a:srgbClr val="575757"/>
                </a:solidFill>
                <a:latin typeface="GE Inspira Pitch"/>
              </a:rPr>
              <a:t>Title or Job Numbr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6" name="Content Placeholder 2"/>
          <p:cNvSpPr>
            <a:spLocks noGrp="1"/>
          </p:cNvSpPr>
          <p:nvPr>
            <p:ph sz="half" idx="13"/>
          </p:nvPr>
        </p:nvSpPr>
        <p:spPr>
          <a:xfrm>
            <a:off x="2529841" y="1296651"/>
            <a:ext cx="1965960" cy="3243263"/>
          </a:xfrm>
          <a:solidFill>
            <a:schemeClr val="tx2"/>
          </a:solidFill>
        </p:spPr>
        <p:txBody>
          <a:bodyPr lIns="136836" tIns="102628" rIns="136836"/>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526" indent="-123526">
              <a:defRPr lang="en-US" sz="1100" dirty="0" smtClean="0"/>
            </a:lvl3pPr>
            <a:lvl4pPr marL="232881" indent="-97416">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20" name="Content Placeholder 2"/>
          <p:cNvSpPr>
            <a:spLocks noGrp="1"/>
          </p:cNvSpPr>
          <p:nvPr>
            <p:ph sz="half" idx="14"/>
          </p:nvPr>
        </p:nvSpPr>
        <p:spPr>
          <a:xfrm>
            <a:off x="4644391" y="1296651"/>
            <a:ext cx="1965960" cy="3243263"/>
          </a:xfrm>
          <a:solidFill>
            <a:schemeClr val="tx2"/>
          </a:solidFill>
        </p:spPr>
        <p:txBody>
          <a:bodyPr lIns="136836" tIns="102628" rIns="136836"/>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526" indent="-123526">
              <a:defRPr lang="en-US" sz="1100" dirty="0" smtClean="0"/>
            </a:lvl3pPr>
            <a:lvl4pPr marL="232881" indent="-97416">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22" name="Content Placeholder 2"/>
          <p:cNvSpPr>
            <a:spLocks noGrp="1"/>
          </p:cNvSpPr>
          <p:nvPr>
            <p:ph sz="half" idx="15"/>
          </p:nvPr>
        </p:nvSpPr>
        <p:spPr>
          <a:xfrm>
            <a:off x="6758940" y="1296651"/>
            <a:ext cx="1965960" cy="3243263"/>
          </a:xfrm>
          <a:solidFill>
            <a:schemeClr val="tx2"/>
          </a:solidFill>
        </p:spPr>
        <p:txBody>
          <a:bodyPr lIns="136836" tIns="102628" rIns="136836"/>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526" indent="-123526">
              <a:defRPr lang="en-US" sz="1100" dirty="0" smtClean="0"/>
            </a:lvl3pPr>
            <a:lvl4pPr marL="232881" indent="-97416">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2381850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Section Header Gray">
    <p:bg>
      <p:bgPr>
        <a:solidFill>
          <a:srgbClr val="57575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3478652110"/>
      </p:ext>
    </p:extLst>
  </p:cSld>
  <p:clrMapOvr>
    <a:masterClrMapping/>
  </p:clrMapOvr>
  <p:timing>
    <p:tnLst>
      <p:par>
        <p:cTn xmlns:p14="http://schemas.microsoft.com/office/powerpoint/2010/mai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57516" y="2057400"/>
            <a:ext cx="1028968" cy="1028700"/>
          </a:xfrm>
          <a:prstGeom prst="rect">
            <a:avLst/>
          </a:prstGeom>
        </p:spPr>
      </p:pic>
    </p:spTree>
    <p:extLst>
      <p:ext uri="{BB962C8B-B14F-4D97-AF65-F5344CB8AC3E}">
        <p14:creationId xmlns:p14="http://schemas.microsoft.com/office/powerpoint/2010/main" val="3369739"/>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22571" y="1"/>
            <a:ext cx="3221481" cy="2468204"/>
          </a:xfrm>
          <a:prstGeom prst="rect">
            <a:avLst/>
          </a:prstGeom>
        </p:spPr>
      </p:pic>
    </p:spTree>
    <p:extLst>
      <p:ext uri="{BB962C8B-B14F-4D97-AF65-F5344CB8AC3E}">
        <p14:creationId xmlns:p14="http://schemas.microsoft.com/office/powerpoint/2010/main" val="33536277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type="title" preserve="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19127"/>
            <a:ext cx="3322270" cy="1628775"/>
          </a:xfrm>
          <a:prstGeom prst="rect">
            <a:avLst/>
          </a:prstGeom>
        </p:spPr>
      </p:pic>
    </p:spTree>
    <p:extLst>
      <p:ext uri="{BB962C8B-B14F-4D97-AF65-F5344CB8AC3E}">
        <p14:creationId xmlns:p14="http://schemas.microsoft.com/office/powerpoint/2010/main" val="2742564716"/>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type="title" preserve="1">
  <p:cSld name="Title Slide 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 y="2"/>
            <a:ext cx="9143999" cy="2005905"/>
          </a:xfrm>
          <a:prstGeom prst="rect">
            <a:avLst/>
          </a:prstGeom>
        </p:spPr>
      </p:pic>
    </p:spTree>
    <p:extLst>
      <p:ext uri="{BB962C8B-B14F-4D97-AF65-F5344CB8AC3E}">
        <p14:creationId xmlns:p14="http://schemas.microsoft.com/office/powerpoint/2010/main" val="1387297200"/>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type="title" preserve="1">
  <p:cSld name="Title Slide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56408"/>
            <a:ext cx="9144002" cy="2044733"/>
          </a:xfrm>
          <a:prstGeom prst="rect">
            <a:avLst/>
          </a:prstGeom>
        </p:spPr>
      </p:pic>
    </p:spTree>
    <p:extLst>
      <p:ext uri="{BB962C8B-B14F-4D97-AF65-F5344CB8AC3E}">
        <p14:creationId xmlns:p14="http://schemas.microsoft.com/office/powerpoint/2010/main" val="1400370841"/>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type="title" preserve="1">
  <p:cSld name="Title Slide 5">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5811520"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5793232"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05322" y="0"/>
            <a:ext cx="3138678" cy="3074484"/>
          </a:xfrm>
          <a:prstGeom prst="rect">
            <a:avLst/>
          </a:prstGeom>
        </p:spPr>
      </p:pic>
    </p:spTree>
    <p:extLst>
      <p:ext uri="{BB962C8B-B14F-4D97-AF65-F5344CB8AC3E}">
        <p14:creationId xmlns:p14="http://schemas.microsoft.com/office/powerpoint/2010/main" val="3633661086"/>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84056" y="1220759"/>
            <a:ext cx="7615463" cy="326011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866414751"/>
      </p:ext>
    </p:extLst>
  </p:cSld>
  <p:clrMapOvr>
    <a:masterClrMapping/>
  </p:clrMapOvr>
  <p:timing>
    <p:tnLst>
      <p:par>
        <p:cTn xmlns:p14="http://schemas.microsoft.com/office/powerpoint/2010/mai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Storytelling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9094" y="413812"/>
            <a:ext cx="8352156" cy="76575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9094" y="1798608"/>
            <a:ext cx="7620418" cy="2741248"/>
          </a:xfrm>
        </p:spPr>
        <p:txBody>
          <a:bodyPr/>
          <a:lstStyle>
            <a:lvl1pPr>
              <a:defRPr sz="2100">
                <a:solidFill>
                  <a:schemeClr val="tx2"/>
                </a:solidFill>
              </a:defRPr>
            </a:lvl1pPr>
            <a:lvl2pPr marL="212854" indent="-197406">
              <a:defRPr sz="2100"/>
            </a:lvl2pPr>
          </a:lstStyle>
          <a:p>
            <a:pPr lvl="0"/>
            <a:r>
              <a:rPr lang="en-US" dirty="0" smtClean="0"/>
              <a:t>Click to edit Master text styles</a:t>
            </a:r>
          </a:p>
          <a:p>
            <a:pPr lvl="1"/>
            <a:r>
              <a:rPr lang="en-US" dirty="0" smtClean="0"/>
              <a:t>Second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8" name="Date Placeholder 3"/>
          <p:cNvSpPr>
            <a:spLocks noGrp="1"/>
          </p:cNvSpPr>
          <p:nvPr>
            <p:ph type="dt" sz="half" idx="10"/>
          </p:nvPr>
        </p:nvSpPr>
        <p:spPr>
          <a:xfrm>
            <a:off x="3796749" y="4785943"/>
            <a:ext cx="2067270" cy="101918"/>
          </a:xfrm>
          <a:prstGeom prst="rect">
            <a:avLst/>
          </a:prstGeom>
        </p:spPr>
        <p:txBody>
          <a:bodyPr lIns="68490" tIns="34246" rIns="68490" bIns="34246"/>
          <a:lstStyle/>
          <a:p>
            <a:pPr algn="ctr" defTabSz="684951"/>
            <a:r>
              <a:rPr lang="en-US" sz="1400" smtClean="0">
                <a:solidFill>
                  <a:srgbClr val="575757"/>
                </a:solidFill>
                <a:latin typeface="GE Inspira Pitch"/>
              </a:rPr>
              <a:t>BMA 797F Truck Optimization FTO</a:t>
            </a:r>
          </a:p>
          <a:p>
            <a:pPr algn="ctr" defTabSz="684951"/>
            <a:endParaRPr lang="en-US" sz="200" smtClean="0">
              <a:solidFill>
                <a:srgbClr val="575757"/>
              </a:solidFill>
              <a:latin typeface="GE Inspira Pitch"/>
            </a:endParaRPr>
          </a:p>
          <a:p>
            <a:pPr algn="ctr" defTabSz="684951"/>
            <a:r>
              <a:rPr lang="en-US" sz="1400" smtClean="0">
                <a:solidFill>
                  <a:srgbClr val="575757"/>
                </a:solidFill>
                <a:latin typeface="GE Inspira Pitch"/>
              </a:rPr>
              <a:t>Privileged and Confidential</a:t>
            </a:r>
            <a:endParaRPr lang="en-US" sz="1400" dirty="0">
              <a:solidFill>
                <a:srgbClr val="575757"/>
              </a:solidFill>
              <a:latin typeface="GE Inspira Pitch"/>
            </a:endParaRPr>
          </a:p>
        </p:txBody>
      </p:sp>
    </p:spTree>
    <p:extLst>
      <p:ext uri="{BB962C8B-B14F-4D97-AF65-F5344CB8AC3E}">
        <p14:creationId xmlns:p14="http://schemas.microsoft.com/office/powerpoint/2010/main" val="330985324"/>
      </p:ext>
    </p:extLst>
  </p:cSld>
  <p:clrMapOvr>
    <a:masterClrMapping/>
  </p:clrMapOvr>
  <p:timing>
    <p:tnLst>
      <p:par>
        <p:cTn xmlns:p14="http://schemas.microsoft.com/office/powerpoint/2010/mai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384056" y="1220759"/>
            <a:ext cx="7615463" cy="326011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Date Placeholder 3"/>
          <p:cNvSpPr txBox="1">
            <a:spLocks/>
          </p:cNvSpPr>
          <p:nvPr userDrawn="1"/>
        </p:nvSpPr>
        <p:spPr>
          <a:xfrm>
            <a:off x="3796749" y="4785943"/>
            <a:ext cx="2067270" cy="101918"/>
          </a:xfrm>
          <a:prstGeom prst="rect">
            <a:avLst/>
          </a:prstGeom>
        </p:spPr>
        <p:txBody>
          <a:bodyPr vert="horz" lIns="0" tIns="0" rIns="0" bIns="0" rtlCol="0" anchor="t" anchorCtr="0"/>
          <a:lstStyle>
            <a:defPPr>
              <a:defRPr lang="en-US"/>
            </a:defPPr>
            <a:lvl1pPr marL="0" algn="r" defTabSz="914400" rtl="0" eaLnBrk="1" latinLnBrk="0" hangingPunct="1">
              <a:defRPr sz="900" kern="1200">
                <a:solidFill>
                  <a:srgbClr val="89898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mtClean="0">
                <a:latin typeface="GE Inspira Pitch"/>
              </a:rPr>
              <a:t>BMA 797F Truck Optimization FTO</a:t>
            </a:r>
          </a:p>
          <a:p>
            <a:pPr algn="ctr"/>
            <a:endParaRPr lang="en-US" sz="200" smtClean="0">
              <a:latin typeface="GE Inspira Pitch"/>
            </a:endParaRPr>
          </a:p>
          <a:p>
            <a:pPr algn="ctr"/>
            <a:r>
              <a:rPr lang="en-US" smtClean="0">
                <a:latin typeface="GE Inspira Pitch"/>
              </a:rPr>
              <a:t>Privileged and Confidential</a:t>
            </a:r>
            <a:endParaRPr lang="en-US" dirty="0">
              <a:latin typeface="GE Inspira Pitch"/>
            </a:endParaRPr>
          </a:p>
        </p:txBody>
      </p:sp>
    </p:spTree>
    <p:extLst>
      <p:ext uri="{BB962C8B-B14F-4D97-AF65-F5344CB8AC3E}">
        <p14:creationId xmlns:p14="http://schemas.microsoft.com/office/powerpoint/2010/main" val="25994813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adra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0" y="1295854"/>
            <a:ext cx="4498848" cy="308610"/>
          </a:xfrm>
          <a:solidFill>
            <a:schemeClr val="bg2"/>
          </a:solidFill>
        </p:spPr>
        <p:txBody>
          <a:bodyPr lIns="82134" rIns="136836" bIns="20520" anchor="ctr"/>
          <a:lstStyle>
            <a:lvl1pPr marL="298202" indent="0">
              <a:spcBef>
                <a:spcPts val="0"/>
              </a:spcBef>
              <a:buNone/>
              <a:defRPr sz="1400" b="0">
                <a:solidFill>
                  <a:schemeClr val="tx1"/>
                </a:solidFill>
              </a:defRPr>
            </a:lvl1pPr>
            <a:lvl2pPr marL="342094" indent="0">
              <a:buNone/>
              <a:defRPr sz="1500" b="1"/>
            </a:lvl2pPr>
            <a:lvl3pPr marL="684267" indent="0">
              <a:buNone/>
              <a:defRPr sz="1400" b="1"/>
            </a:lvl3pPr>
            <a:lvl4pPr marL="1026388" indent="0">
              <a:buNone/>
              <a:defRPr sz="1200" b="1"/>
            </a:lvl4pPr>
            <a:lvl5pPr marL="1368534" indent="0">
              <a:buNone/>
              <a:defRPr sz="1200" b="1"/>
            </a:lvl5pPr>
            <a:lvl6pPr marL="1710630" indent="0">
              <a:buNone/>
              <a:defRPr sz="1200" b="1"/>
            </a:lvl6pPr>
            <a:lvl7pPr marL="2052794" indent="0">
              <a:buNone/>
              <a:defRPr sz="1200" b="1"/>
            </a:lvl7pPr>
            <a:lvl8pPr marL="2394920" indent="0">
              <a:buNone/>
              <a:defRPr sz="1200" b="1"/>
            </a:lvl8pPr>
            <a:lvl9pPr marL="2737065"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97510" y="1697639"/>
            <a:ext cx="3890328" cy="1144494"/>
          </a:xfrm>
        </p:spPr>
        <p:txBody>
          <a:bodyPr vert="horz" lIns="0" tIns="0" rIns="136836" bIns="0" rtlCol="0">
            <a:noAutofit/>
          </a:bodyPr>
          <a:lstStyle>
            <a:lvl1pPr>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
        <p:nvSpPr>
          <p:cNvPr id="5" name="Text Placeholder 4"/>
          <p:cNvSpPr>
            <a:spLocks noGrp="1"/>
          </p:cNvSpPr>
          <p:nvPr>
            <p:ph type="body" sz="quarter" idx="3"/>
          </p:nvPr>
        </p:nvSpPr>
        <p:spPr>
          <a:xfrm>
            <a:off x="4644390" y="1295854"/>
            <a:ext cx="4498848" cy="308610"/>
          </a:xfrm>
          <a:solidFill>
            <a:schemeClr val="bg2"/>
          </a:solidFill>
        </p:spPr>
        <p:txBody>
          <a:bodyPr lIns="82134" rIns="136836" bIns="20520" anchor="ctr"/>
          <a:lstStyle>
            <a:lvl1pPr marL="136599" indent="0">
              <a:spcBef>
                <a:spcPts val="0"/>
              </a:spcBef>
              <a:buNone/>
              <a:tabLst/>
              <a:defRPr sz="1400" b="0">
                <a:solidFill>
                  <a:schemeClr val="tx1"/>
                </a:solidFill>
              </a:defRPr>
            </a:lvl1pPr>
            <a:lvl2pPr marL="342094" indent="0">
              <a:buNone/>
              <a:defRPr sz="1500" b="1"/>
            </a:lvl2pPr>
            <a:lvl3pPr marL="684267" indent="0">
              <a:buNone/>
              <a:defRPr sz="1400" b="1"/>
            </a:lvl3pPr>
            <a:lvl4pPr marL="1026388" indent="0">
              <a:buNone/>
              <a:defRPr sz="1200" b="1"/>
            </a:lvl4pPr>
            <a:lvl5pPr marL="1368534" indent="0">
              <a:buNone/>
              <a:defRPr sz="1200" b="1"/>
            </a:lvl5pPr>
            <a:lvl6pPr marL="1710630" indent="0">
              <a:buNone/>
              <a:defRPr sz="1200" b="1"/>
            </a:lvl6pPr>
            <a:lvl7pPr marL="2052794" indent="0">
              <a:buNone/>
              <a:defRPr sz="1200" b="1"/>
            </a:lvl7pPr>
            <a:lvl8pPr marL="2394920" indent="0">
              <a:buNone/>
              <a:defRPr sz="1200" b="1"/>
            </a:lvl8pPr>
            <a:lvl9pPr marL="2737065"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826538" y="1697639"/>
            <a:ext cx="3895344" cy="1144494"/>
          </a:xfrm>
        </p:spPr>
        <p:txBody>
          <a:bodyPr vert="horz" lIns="0" tIns="0" rIns="136836"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24" name="Text Placeholder 4"/>
          <p:cNvSpPr>
            <a:spLocks noGrp="1"/>
          </p:cNvSpPr>
          <p:nvPr>
            <p:ph type="body" sz="quarter" idx="14"/>
          </p:nvPr>
        </p:nvSpPr>
        <p:spPr>
          <a:xfrm>
            <a:off x="0" y="2993575"/>
            <a:ext cx="4498848" cy="308610"/>
          </a:xfrm>
          <a:solidFill>
            <a:schemeClr val="bg2"/>
          </a:solidFill>
        </p:spPr>
        <p:txBody>
          <a:bodyPr lIns="82134" rIns="136836" bIns="20520" anchor="ctr"/>
          <a:lstStyle>
            <a:lvl1pPr marL="299393" indent="0">
              <a:spcBef>
                <a:spcPts val="0"/>
              </a:spcBef>
              <a:buNone/>
              <a:tabLst/>
              <a:defRPr sz="1400" b="0">
                <a:solidFill>
                  <a:schemeClr val="tx1"/>
                </a:solidFill>
              </a:defRPr>
            </a:lvl1pPr>
            <a:lvl2pPr marL="342094" indent="0">
              <a:buNone/>
              <a:defRPr sz="1500" b="1"/>
            </a:lvl2pPr>
            <a:lvl3pPr marL="684267" indent="0">
              <a:buNone/>
              <a:defRPr sz="1400" b="1"/>
            </a:lvl3pPr>
            <a:lvl4pPr marL="1026388" indent="0">
              <a:buNone/>
              <a:defRPr sz="1200" b="1"/>
            </a:lvl4pPr>
            <a:lvl5pPr marL="1368534" indent="0">
              <a:buNone/>
              <a:defRPr sz="1200" b="1"/>
            </a:lvl5pPr>
            <a:lvl6pPr marL="1710630" indent="0">
              <a:buNone/>
              <a:defRPr sz="1200" b="1"/>
            </a:lvl6pPr>
            <a:lvl7pPr marL="2052794" indent="0">
              <a:buNone/>
              <a:defRPr sz="1200" b="1"/>
            </a:lvl7pPr>
            <a:lvl8pPr marL="2394920" indent="0">
              <a:buNone/>
              <a:defRPr sz="1200" b="1"/>
            </a:lvl8pPr>
            <a:lvl9pPr marL="2737065" indent="0">
              <a:buNone/>
              <a:defRPr sz="1200" b="1"/>
            </a:lvl9pPr>
          </a:lstStyle>
          <a:p>
            <a:pPr lvl="0"/>
            <a:r>
              <a:rPr lang="en-US" smtClean="0"/>
              <a:t>Click to edit Master text styles</a:t>
            </a:r>
          </a:p>
        </p:txBody>
      </p:sp>
      <p:sp>
        <p:nvSpPr>
          <p:cNvPr id="25" name="Content Placeholder 5"/>
          <p:cNvSpPr>
            <a:spLocks noGrp="1"/>
          </p:cNvSpPr>
          <p:nvPr>
            <p:ph sz="quarter" idx="15"/>
          </p:nvPr>
        </p:nvSpPr>
        <p:spPr>
          <a:xfrm>
            <a:off x="397512" y="3395360"/>
            <a:ext cx="3890328" cy="1144494"/>
          </a:xfrm>
        </p:spPr>
        <p:txBody>
          <a:bodyPr vert="horz" lIns="0" tIns="0" rIns="136836"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
        <p:nvSpPr>
          <p:cNvPr id="26" name="Text Placeholder 4"/>
          <p:cNvSpPr>
            <a:spLocks noGrp="1"/>
          </p:cNvSpPr>
          <p:nvPr>
            <p:ph type="body" sz="quarter" idx="16"/>
          </p:nvPr>
        </p:nvSpPr>
        <p:spPr>
          <a:xfrm>
            <a:off x="4644390" y="2993575"/>
            <a:ext cx="4498848" cy="308610"/>
          </a:xfrm>
          <a:solidFill>
            <a:schemeClr val="bg2"/>
          </a:solidFill>
        </p:spPr>
        <p:txBody>
          <a:bodyPr lIns="82134" rIns="136836" bIns="20520" anchor="ctr"/>
          <a:lstStyle>
            <a:lvl1pPr marL="135407" indent="0">
              <a:spcBef>
                <a:spcPts val="0"/>
              </a:spcBef>
              <a:buNone/>
              <a:tabLst/>
              <a:defRPr sz="1400" b="0">
                <a:solidFill>
                  <a:schemeClr val="tx1"/>
                </a:solidFill>
              </a:defRPr>
            </a:lvl1pPr>
            <a:lvl2pPr marL="342094" indent="0">
              <a:buNone/>
              <a:defRPr sz="1500" b="1"/>
            </a:lvl2pPr>
            <a:lvl3pPr marL="684267" indent="0">
              <a:buNone/>
              <a:defRPr sz="1400" b="1"/>
            </a:lvl3pPr>
            <a:lvl4pPr marL="1026388" indent="0">
              <a:buNone/>
              <a:defRPr sz="1200" b="1"/>
            </a:lvl4pPr>
            <a:lvl5pPr marL="1368534" indent="0">
              <a:buNone/>
              <a:defRPr sz="1200" b="1"/>
            </a:lvl5pPr>
            <a:lvl6pPr marL="1710630" indent="0">
              <a:buNone/>
              <a:defRPr sz="1200" b="1"/>
            </a:lvl6pPr>
            <a:lvl7pPr marL="2052794" indent="0">
              <a:buNone/>
              <a:defRPr sz="1200" b="1"/>
            </a:lvl7pPr>
            <a:lvl8pPr marL="2394920" indent="0">
              <a:buNone/>
              <a:defRPr sz="1200" b="1"/>
            </a:lvl8pPr>
            <a:lvl9pPr marL="2737065" indent="0">
              <a:buNone/>
              <a:defRPr sz="1200" b="1"/>
            </a:lvl9pPr>
          </a:lstStyle>
          <a:p>
            <a:pPr lvl="0"/>
            <a:r>
              <a:rPr lang="en-US" smtClean="0"/>
              <a:t>Click to edit Master text styles</a:t>
            </a:r>
          </a:p>
        </p:txBody>
      </p:sp>
      <p:sp>
        <p:nvSpPr>
          <p:cNvPr id="27" name="Content Placeholder 5"/>
          <p:cNvSpPr>
            <a:spLocks noGrp="1"/>
          </p:cNvSpPr>
          <p:nvPr>
            <p:ph sz="quarter" idx="17"/>
          </p:nvPr>
        </p:nvSpPr>
        <p:spPr>
          <a:xfrm>
            <a:off x="4826538" y="3395360"/>
            <a:ext cx="3895344" cy="1144494"/>
          </a:xfrm>
        </p:spPr>
        <p:txBody>
          <a:bodyPr vert="horz" lIns="0" tIns="0" rIns="136836"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Tree>
    <p:extLst>
      <p:ext uri="{BB962C8B-B14F-4D97-AF65-F5344CB8AC3E}">
        <p14:creationId xmlns:p14="http://schemas.microsoft.com/office/powerpoint/2010/main" val="417303275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obj" preserve="1">
  <p:cSld name="Big Tit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8632" y="401237"/>
            <a:ext cx="8312573" cy="1186866"/>
          </a:xfrm>
        </p:spPr>
        <p:txBody>
          <a:bodyPr/>
          <a:lstStyle>
            <a:lvl1pPr>
              <a:lnSpc>
                <a:spcPct val="85000"/>
              </a:lnSpc>
              <a:defRPr sz="4500"/>
            </a:lvl1pPr>
          </a:lstStyle>
          <a:p>
            <a:r>
              <a:rPr lang="en-US" dirty="0" err="1" smtClean="0"/>
              <a:t>PClick</a:t>
            </a:r>
            <a:r>
              <a:rPr lang="en-US" dirty="0" smtClean="0"/>
              <a:t> to edit Master title style</a:t>
            </a:r>
            <a:endParaRPr lang="en-US" dirty="0"/>
          </a:p>
        </p:txBody>
      </p:sp>
      <p:sp>
        <p:nvSpPr>
          <p:cNvPr id="3" name="Content Placeholder 2"/>
          <p:cNvSpPr>
            <a:spLocks noGrp="1"/>
          </p:cNvSpPr>
          <p:nvPr>
            <p:ph idx="1"/>
          </p:nvPr>
        </p:nvSpPr>
        <p:spPr>
          <a:xfrm>
            <a:off x="384056" y="1828802"/>
            <a:ext cx="7615463" cy="2690619"/>
          </a:xfrm>
        </p:spPr>
        <p:txBody>
          <a:bodyPr/>
          <a:lstStyle>
            <a:lvl1pPr>
              <a:defRPr>
                <a:solidFill>
                  <a:schemeClr val="tx2"/>
                </a:solidFill>
              </a:defRPr>
            </a:lvl1pPr>
            <a:lvl4pP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Date Placeholder 3"/>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1478656326"/>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obj" preserve="1">
  <p:cSld name="Title and Content Text Heav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391668" y="1243260"/>
            <a:ext cx="7607844" cy="3243263"/>
          </a:xfrm>
        </p:spPr>
        <p:txBody>
          <a:bodyPr vert="horz" lIns="0" tIns="0" rIns="0" bIns="0" rtlCol="0">
            <a:noAutofit/>
          </a:bodyPr>
          <a:lstStyle>
            <a:lvl1pPr>
              <a:spcAft>
                <a:spcPts val="0"/>
              </a:spcAft>
              <a:defRPr lang="en-US" sz="1500" dirty="0" smtClean="0"/>
            </a:lvl1pPr>
            <a:lvl2pPr marL="145078" indent="-136743">
              <a:defRPr lang="en-US" dirty="0" smtClean="0"/>
            </a:lvl2pPr>
            <a:lvl3pPr marL="299681" indent="-146269">
              <a:defRPr lang="en-US" sz="1400" dirty="0" smtClean="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275004297"/>
      </p:ext>
    </p:extLst>
  </p:cSld>
  <p:clrMapOvr>
    <a:masterClrMapping/>
  </p:clrMapOvr>
  <p:timing>
    <p:tnLst>
      <p:par>
        <p:cTn xmlns:p14="http://schemas.microsoft.com/office/powerpoint/2010/mai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type="obj" preserve="1">
  <p:cSld name="Title and Content Text Heavy 1-Line">
    <p:spTree>
      <p:nvGrpSpPr>
        <p:cNvPr id="1" name=""/>
        <p:cNvGrpSpPr/>
        <p:nvPr/>
      </p:nvGrpSpPr>
      <p:grpSpPr>
        <a:xfrm>
          <a:off x="0" y="0"/>
          <a:ext cx="0" cy="0"/>
          <a:chOff x="0" y="0"/>
          <a:chExt cx="0" cy="0"/>
        </a:xfrm>
      </p:grpSpPr>
      <p:sp>
        <p:nvSpPr>
          <p:cNvPr id="2" name="Title 1"/>
          <p:cNvSpPr>
            <a:spLocks noGrp="1"/>
          </p:cNvSpPr>
          <p:nvPr>
            <p:ph type="title"/>
          </p:nvPr>
        </p:nvSpPr>
        <p:spPr>
          <a:xfrm>
            <a:off x="379094" y="411523"/>
            <a:ext cx="8352156" cy="395815"/>
          </a:xfrm>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391668" y="810049"/>
            <a:ext cx="7607844" cy="3438859"/>
          </a:xfrm>
        </p:spPr>
        <p:txBody>
          <a:bodyPr vert="horz" lIns="0" tIns="0" rIns="0" bIns="0" rtlCol="0">
            <a:noAutofit/>
          </a:bodyPr>
          <a:lstStyle>
            <a:lvl1pPr>
              <a:spcAft>
                <a:spcPts val="0"/>
              </a:spcAft>
              <a:defRPr lang="en-US" sz="1500" dirty="0" smtClean="0"/>
            </a:lvl1pPr>
            <a:lvl2pPr marL="145078" indent="-136743">
              <a:defRPr lang="en-US" dirty="0" smtClean="0"/>
            </a:lvl2pPr>
            <a:lvl3pPr marL="299681" indent="-146269">
              <a:defRPr lang="en-US" sz="1400" dirty="0" smtClean="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2031854620"/>
      </p:ext>
    </p:extLst>
  </p:cSld>
  <p:clrMapOvr>
    <a:masterClrMapping/>
  </p:clrMapOvr>
  <p:timing>
    <p:tnLst>
      <p:par>
        <p:cTn xmlns:p14="http://schemas.microsoft.com/office/powerpoint/2010/mai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91833" y="1242515"/>
            <a:ext cx="3896043" cy="3297340"/>
          </a:xfrm>
        </p:spPr>
        <p:txBody>
          <a:bodyPr vert="horz" lIns="0" tIns="0" rIns="0" bIns="0" rtlCol="0">
            <a:noAutofit/>
          </a:bodyPr>
          <a:lstStyle>
            <a:lvl1pPr>
              <a:spcBef>
                <a:spcPts val="750"/>
              </a:spcBef>
              <a:defRPr lang="en-US" sz="1500" dirty="0" smtClean="0"/>
            </a:lvl1pPr>
            <a:lvl2pPr>
              <a:spcBef>
                <a:spcPts val="600"/>
              </a:spcBef>
              <a:defRPr lang="en-US" sz="1400" dirty="0" smtClean="0"/>
            </a:lvl2pPr>
            <a:lvl3pPr>
              <a:spcBef>
                <a:spcPts val="450"/>
              </a:spcBef>
              <a:defRPr lang="en-US" sz="1200" dirty="0" smtClean="0"/>
            </a:lvl3pPr>
            <a:lvl4pPr>
              <a:spcBef>
                <a:spcPts val="300"/>
              </a:spcBef>
              <a:defRPr lang="en-US" sz="1100" dirty="0" smtClean="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Content Placeholder 3"/>
          <p:cNvSpPr>
            <a:spLocks noGrp="1"/>
          </p:cNvSpPr>
          <p:nvPr>
            <p:ph sz="half" idx="2"/>
          </p:nvPr>
        </p:nvSpPr>
        <p:spPr>
          <a:xfrm>
            <a:off x="4831080" y="1242515"/>
            <a:ext cx="3900170" cy="329734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dirty="0" smtClean="0"/>
              <a:t>Click to edit Master text styles</a:t>
            </a:r>
          </a:p>
          <a:p>
            <a:pPr lvl="1">
              <a:spcBef>
                <a:spcPts val="600"/>
              </a:spcBef>
            </a:pPr>
            <a:r>
              <a:rPr lang="en-US" dirty="0" smtClean="0"/>
              <a:t>Second level</a:t>
            </a:r>
          </a:p>
          <a:p>
            <a:pPr lvl="2">
              <a:spcBef>
                <a:spcPts val="450"/>
              </a:spcBef>
            </a:pPr>
            <a:r>
              <a:rPr lang="en-US" dirty="0" smtClean="0"/>
              <a:t>Third level</a:t>
            </a:r>
          </a:p>
          <a:p>
            <a:pPr lvl="3">
              <a:spcBef>
                <a:spcPts val="300"/>
              </a:spcBef>
            </a:pPr>
            <a:r>
              <a:rPr lang="en-US" dirty="0" smtClean="0"/>
              <a:t>Fourth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166577735"/>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hasCustomPrompt="1"/>
          </p:nvPr>
        </p:nvSpPr>
        <p:spPr>
          <a:xfrm>
            <a:off x="391795" y="1225869"/>
            <a:ext cx="3904488" cy="279797"/>
          </a:xfrm>
        </p:spPr>
        <p:txBody>
          <a:bodyPr rIns="136980" anchor="b"/>
          <a:lstStyle>
            <a:lvl1pPr marL="0" indent="0">
              <a:buNone/>
              <a:defRPr sz="1800" b="1">
                <a:solidFill>
                  <a:schemeClr val="tx2"/>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err="1" smtClean="0"/>
              <a:t>PClick</a:t>
            </a:r>
            <a:r>
              <a:rPr lang="en-US" dirty="0" smtClean="0"/>
              <a:t> to edit Master text</a:t>
            </a:r>
          </a:p>
        </p:txBody>
      </p:sp>
      <p:sp>
        <p:nvSpPr>
          <p:cNvPr id="4" name="Content Placeholder 3"/>
          <p:cNvSpPr>
            <a:spLocks noGrp="1"/>
          </p:cNvSpPr>
          <p:nvPr>
            <p:ph sz="half" idx="2"/>
          </p:nvPr>
        </p:nvSpPr>
        <p:spPr>
          <a:xfrm>
            <a:off x="391795" y="1553742"/>
            <a:ext cx="3904488"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dirty="0" smtClean="0"/>
              <a:t>Click to edit Master text styles</a:t>
            </a:r>
          </a:p>
          <a:p>
            <a:pPr lvl="1">
              <a:spcBef>
                <a:spcPts val="600"/>
              </a:spcBef>
            </a:pPr>
            <a:r>
              <a:rPr lang="en-US" dirty="0" smtClean="0"/>
              <a:t>Second level</a:t>
            </a:r>
          </a:p>
          <a:p>
            <a:pPr lvl="2">
              <a:spcBef>
                <a:spcPts val="450"/>
              </a:spcBef>
            </a:pPr>
            <a:r>
              <a:rPr lang="en-US" dirty="0" smtClean="0"/>
              <a:t>Third level</a:t>
            </a:r>
          </a:p>
          <a:p>
            <a:pPr lvl="3">
              <a:spcBef>
                <a:spcPts val="300"/>
              </a:spcBef>
            </a:pPr>
            <a:r>
              <a:rPr lang="en-US" dirty="0" smtClean="0"/>
              <a:t>Fourth level</a:t>
            </a:r>
          </a:p>
        </p:txBody>
      </p:sp>
      <p:sp>
        <p:nvSpPr>
          <p:cNvPr id="5" name="Text Placeholder 4"/>
          <p:cNvSpPr>
            <a:spLocks noGrp="1"/>
          </p:cNvSpPr>
          <p:nvPr>
            <p:ph type="body" sz="quarter" idx="3"/>
          </p:nvPr>
        </p:nvSpPr>
        <p:spPr>
          <a:xfrm>
            <a:off x="4831080" y="1225869"/>
            <a:ext cx="3900170" cy="279797"/>
          </a:xfrm>
        </p:spPr>
        <p:txBody>
          <a:bodyPr rIns="136980" anchor="b"/>
          <a:lstStyle>
            <a:lvl1pPr marL="0" indent="0">
              <a:buNone/>
              <a:defRPr sz="1800" b="1">
                <a:solidFill>
                  <a:schemeClr val="tx2"/>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a:t>
            </a:r>
          </a:p>
        </p:txBody>
      </p:sp>
      <p:sp>
        <p:nvSpPr>
          <p:cNvPr id="6" name="Content Placeholder 5"/>
          <p:cNvSpPr>
            <a:spLocks noGrp="1"/>
          </p:cNvSpPr>
          <p:nvPr>
            <p:ph sz="quarter" idx="4"/>
          </p:nvPr>
        </p:nvSpPr>
        <p:spPr>
          <a:xfrm>
            <a:off x="4831080" y="1553742"/>
            <a:ext cx="3900170"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dirty="0" smtClean="0"/>
              <a:t>Click to edit Master text styles</a:t>
            </a:r>
          </a:p>
          <a:p>
            <a:pPr lvl="1">
              <a:spcBef>
                <a:spcPts val="600"/>
              </a:spcBef>
            </a:pPr>
            <a:r>
              <a:rPr lang="en-US" dirty="0" smtClean="0"/>
              <a:t>Second level</a:t>
            </a:r>
          </a:p>
          <a:p>
            <a:pPr lvl="2">
              <a:spcBef>
                <a:spcPts val="450"/>
              </a:spcBef>
            </a:pPr>
            <a:r>
              <a:rPr lang="en-US" dirty="0" smtClean="0"/>
              <a:t>Third level</a:t>
            </a:r>
          </a:p>
          <a:p>
            <a:pPr lvl="3">
              <a:spcBef>
                <a:spcPts val="300"/>
              </a:spcBef>
            </a:pPr>
            <a:r>
              <a:rPr lang="en-US" dirty="0" smtClean="0"/>
              <a:t>Fourth level</a:t>
            </a:r>
          </a:p>
        </p:txBody>
      </p:sp>
      <p:sp>
        <p:nvSpPr>
          <p:cNvPr id="7" name="Date Placeholder 6"/>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381616629"/>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0" y="1296591"/>
            <a:ext cx="4495800" cy="1563624"/>
          </a:xfrm>
          <a:solidFill>
            <a:schemeClr val="tx2"/>
          </a:solidFill>
        </p:spPr>
        <p:txBody>
          <a:bodyPr lIns="219187" tIns="89065" rIns="136980"/>
          <a:lstStyle>
            <a:lvl1pPr marL="159360" indent="0">
              <a:lnSpc>
                <a:spcPct val="100000"/>
              </a:lnSpc>
              <a:spcBef>
                <a:spcPts val="450"/>
              </a:spcBef>
              <a:spcAft>
                <a:spcPts val="150"/>
              </a:spcAft>
              <a:defRPr lang="en-US" sz="1500" dirty="0" smtClean="0">
                <a:solidFill>
                  <a:schemeClr val="bg1"/>
                </a:solidFill>
              </a:defRPr>
            </a:lvl1pPr>
            <a:lvl2pPr marL="285392" indent="-118913">
              <a:lnSpc>
                <a:spcPct val="100000"/>
              </a:lnSpc>
              <a:spcBef>
                <a:spcPts val="750"/>
              </a:spcBef>
              <a:defRPr lang="en-US" sz="14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2" name="Content Placeholder 2"/>
          <p:cNvSpPr>
            <a:spLocks noGrp="1"/>
          </p:cNvSpPr>
          <p:nvPr>
            <p:ph sz="half" idx="13"/>
          </p:nvPr>
        </p:nvSpPr>
        <p:spPr>
          <a:xfrm>
            <a:off x="4644390" y="1296591"/>
            <a:ext cx="4498848" cy="1563624"/>
          </a:xfrm>
          <a:solidFill>
            <a:schemeClr val="tx2"/>
          </a:solidFill>
        </p:spPr>
        <p:txBody>
          <a:bodyPr lIns="219187" tIns="89065" rIns="136980"/>
          <a:lstStyle>
            <a:lvl1pPr marL="159360" indent="0">
              <a:lnSpc>
                <a:spcPct val="100000"/>
              </a:lnSpc>
              <a:spcBef>
                <a:spcPts val="450"/>
              </a:spcBef>
              <a:spcAft>
                <a:spcPts val="150"/>
              </a:spcAft>
              <a:defRPr lang="en-US" sz="1500" dirty="0" smtClean="0">
                <a:solidFill>
                  <a:schemeClr val="bg1"/>
                </a:solidFill>
              </a:defRPr>
            </a:lvl1pPr>
            <a:lvl2pPr marL="285392" indent="-118913">
              <a:lnSpc>
                <a:spcPct val="100000"/>
              </a:lnSpc>
              <a:spcBef>
                <a:spcPts val="750"/>
              </a:spcBef>
              <a:defRPr lang="en-US" sz="14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13" name="Content Placeholder 2"/>
          <p:cNvSpPr>
            <a:spLocks noGrp="1"/>
          </p:cNvSpPr>
          <p:nvPr>
            <p:ph sz="half" idx="14"/>
          </p:nvPr>
        </p:nvSpPr>
        <p:spPr>
          <a:xfrm>
            <a:off x="0" y="2971647"/>
            <a:ext cx="4495800" cy="1563624"/>
          </a:xfrm>
          <a:solidFill>
            <a:schemeClr val="tx2"/>
          </a:solidFill>
        </p:spPr>
        <p:txBody>
          <a:bodyPr lIns="219187" tIns="89065" rIns="136980"/>
          <a:lstStyle>
            <a:lvl1pPr marL="159360" indent="0">
              <a:lnSpc>
                <a:spcPct val="100000"/>
              </a:lnSpc>
              <a:spcBef>
                <a:spcPts val="450"/>
              </a:spcBef>
              <a:spcAft>
                <a:spcPts val="150"/>
              </a:spcAft>
              <a:defRPr lang="en-US" sz="1500" dirty="0" smtClean="0">
                <a:solidFill>
                  <a:schemeClr val="bg1"/>
                </a:solidFill>
              </a:defRPr>
            </a:lvl1pPr>
            <a:lvl2pPr marL="285392" indent="-118913">
              <a:lnSpc>
                <a:spcPct val="100000"/>
              </a:lnSpc>
              <a:spcBef>
                <a:spcPts val="750"/>
              </a:spcBef>
              <a:defRPr lang="en-US" sz="14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14" name="Content Placeholder 2"/>
          <p:cNvSpPr>
            <a:spLocks noGrp="1"/>
          </p:cNvSpPr>
          <p:nvPr>
            <p:ph sz="half" idx="15"/>
          </p:nvPr>
        </p:nvSpPr>
        <p:spPr>
          <a:xfrm>
            <a:off x="4644390" y="2971647"/>
            <a:ext cx="4498848" cy="1563624"/>
          </a:xfrm>
          <a:solidFill>
            <a:schemeClr val="tx2"/>
          </a:solidFill>
        </p:spPr>
        <p:txBody>
          <a:bodyPr lIns="219187" tIns="89065" rIns="136980"/>
          <a:lstStyle>
            <a:lvl1pPr marL="159360" indent="0">
              <a:lnSpc>
                <a:spcPct val="100000"/>
              </a:lnSpc>
              <a:spcBef>
                <a:spcPts val="450"/>
              </a:spcBef>
              <a:spcAft>
                <a:spcPts val="150"/>
              </a:spcAft>
              <a:defRPr lang="en-US" sz="1500" dirty="0" smtClean="0">
                <a:solidFill>
                  <a:schemeClr val="bg1"/>
                </a:solidFill>
              </a:defRPr>
            </a:lvl1pPr>
            <a:lvl2pPr marL="285392" indent="-118913">
              <a:lnSpc>
                <a:spcPct val="100000"/>
              </a:lnSpc>
              <a:spcBef>
                <a:spcPts val="750"/>
              </a:spcBef>
              <a:defRPr lang="en-US" sz="14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382808762"/>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Vertical 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12752" y="1296633"/>
            <a:ext cx="1965960" cy="3243263"/>
          </a:xfrm>
          <a:solidFill>
            <a:schemeClr val="tx2"/>
          </a:solidFill>
        </p:spPr>
        <p:txBody>
          <a:bodyPr lIns="136980" tIns="102736" rIns="1369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6" name="Content Placeholder 2"/>
          <p:cNvSpPr>
            <a:spLocks noGrp="1"/>
          </p:cNvSpPr>
          <p:nvPr>
            <p:ph sz="half" idx="13"/>
          </p:nvPr>
        </p:nvSpPr>
        <p:spPr>
          <a:xfrm>
            <a:off x="2529841" y="1296633"/>
            <a:ext cx="1965960" cy="3243263"/>
          </a:xfrm>
          <a:solidFill>
            <a:schemeClr val="tx2"/>
          </a:solidFill>
        </p:spPr>
        <p:txBody>
          <a:bodyPr lIns="136980" tIns="102736" rIns="1369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20" name="Content Placeholder 2"/>
          <p:cNvSpPr>
            <a:spLocks noGrp="1"/>
          </p:cNvSpPr>
          <p:nvPr>
            <p:ph sz="half" idx="14"/>
          </p:nvPr>
        </p:nvSpPr>
        <p:spPr>
          <a:xfrm>
            <a:off x="4644391" y="1296633"/>
            <a:ext cx="1965960" cy="3243263"/>
          </a:xfrm>
          <a:solidFill>
            <a:schemeClr val="tx2"/>
          </a:solidFill>
        </p:spPr>
        <p:txBody>
          <a:bodyPr lIns="136980" tIns="102736" rIns="1369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22" name="Content Placeholder 2"/>
          <p:cNvSpPr>
            <a:spLocks noGrp="1"/>
          </p:cNvSpPr>
          <p:nvPr>
            <p:ph sz="half" idx="15"/>
          </p:nvPr>
        </p:nvSpPr>
        <p:spPr>
          <a:xfrm>
            <a:off x="6758940" y="1296633"/>
            <a:ext cx="1965960" cy="3243263"/>
          </a:xfrm>
          <a:solidFill>
            <a:schemeClr val="tx2"/>
          </a:solidFill>
        </p:spPr>
        <p:txBody>
          <a:bodyPr lIns="136980" tIns="102736" rIns="1369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090352835"/>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Quadra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0" y="1295854"/>
            <a:ext cx="4498848" cy="308610"/>
          </a:xfrm>
          <a:solidFill>
            <a:schemeClr val="bg2"/>
          </a:solidFill>
        </p:spPr>
        <p:txBody>
          <a:bodyPr lIns="82206" rIns="136980" bIns="20544" anchor="ctr"/>
          <a:lstStyle>
            <a:lvl1pPr marL="298490" indent="0">
              <a:spcBef>
                <a:spcPts val="0"/>
              </a:spcBef>
              <a:buNone/>
              <a:defRPr sz="1400" b="0">
                <a:solidFill>
                  <a:schemeClr val="tx1"/>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 styles</a:t>
            </a:r>
          </a:p>
        </p:txBody>
      </p:sp>
      <p:sp>
        <p:nvSpPr>
          <p:cNvPr id="4" name="Content Placeholder 3"/>
          <p:cNvSpPr>
            <a:spLocks noGrp="1"/>
          </p:cNvSpPr>
          <p:nvPr>
            <p:ph sz="half" idx="2"/>
          </p:nvPr>
        </p:nvSpPr>
        <p:spPr>
          <a:xfrm>
            <a:off x="397510" y="1697639"/>
            <a:ext cx="3890328" cy="1144494"/>
          </a:xfrm>
        </p:spPr>
        <p:txBody>
          <a:bodyPr vert="horz" lIns="0" tIns="0" rIns="136980" bIns="0" rtlCol="0">
            <a:noAutofit/>
          </a:bodyPr>
          <a:lstStyle>
            <a:lvl1pPr>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dirty="0" smtClean="0"/>
              <a:t>Click to edit Master text styles</a:t>
            </a:r>
          </a:p>
        </p:txBody>
      </p:sp>
      <p:sp>
        <p:nvSpPr>
          <p:cNvPr id="5" name="Text Placeholder 4"/>
          <p:cNvSpPr>
            <a:spLocks noGrp="1"/>
          </p:cNvSpPr>
          <p:nvPr>
            <p:ph type="body" sz="quarter" idx="3"/>
          </p:nvPr>
        </p:nvSpPr>
        <p:spPr>
          <a:xfrm>
            <a:off x="4644390" y="1295854"/>
            <a:ext cx="4498848" cy="308610"/>
          </a:xfrm>
          <a:solidFill>
            <a:schemeClr val="bg2"/>
          </a:solidFill>
        </p:spPr>
        <p:txBody>
          <a:bodyPr lIns="82206" rIns="136980" bIns="20544" anchor="ctr"/>
          <a:lstStyle>
            <a:lvl1pPr marL="136743" indent="0">
              <a:spcBef>
                <a:spcPts val="0"/>
              </a:spcBef>
              <a:buNone/>
              <a:tabLst/>
              <a:defRPr sz="1400" b="0">
                <a:solidFill>
                  <a:schemeClr val="tx1"/>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 styles</a:t>
            </a:r>
          </a:p>
        </p:txBody>
      </p:sp>
      <p:sp>
        <p:nvSpPr>
          <p:cNvPr id="6" name="Content Placeholder 5"/>
          <p:cNvSpPr>
            <a:spLocks noGrp="1"/>
          </p:cNvSpPr>
          <p:nvPr>
            <p:ph sz="quarter" idx="4"/>
          </p:nvPr>
        </p:nvSpPr>
        <p:spPr>
          <a:xfrm>
            <a:off x="4826538" y="1697639"/>
            <a:ext cx="3895344" cy="1144494"/>
          </a:xfrm>
        </p:spPr>
        <p:txBody>
          <a:bodyPr vert="horz" lIns="0" tIns="0" rIns="13698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dirty="0" smtClean="0"/>
              <a:t>Click to edit Master text styles</a:t>
            </a:r>
          </a:p>
        </p:txBody>
      </p:sp>
      <p:sp>
        <p:nvSpPr>
          <p:cNvPr id="7" name="Date Placeholder 6"/>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24" name="Text Placeholder 4"/>
          <p:cNvSpPr>
            <a:spLocks noGrp="1"/>
          </p:cNvSpPr>
          <p:nvPr>
            <p:ph type="body" sz="quarter" idx="14"/>
          </p:nvPr>
        </p:nvSpPr>
        <p:spPr>
          <a:xfrm>
            <a:off x="0" y="2993575"/>
            <a:ext cx="4498848" cy="308610"/>
          </a:xfrm>
          <a:solidFill>
            <a:schemeClr val="bg2"/>
          </a:solidFill>
        </p:spPr>
        <p:txBody>
          <a:bodyPr lIns="82206" rIns="136980" bIns="20544" anchor="ctr"/>
          <a:lstStyle>
            <a:lvl1pPr marL="299681" indent="0">
              <a:spcBef>
                <a:spcPts val="0"/>
              </a:spcBef>
              <a:buNone/>
              <a:tabLst/>
              <a:defRPr sz="1400" b="0">
                <a:solidFill>
                  <a:schemeClr val="tx1"/>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 styles</a:t>
            </a:r>
          </a:p>
        </p:txBody>
      </p:sp>
      <p:sp>
        <p:nvSpPr>
          <p:cNvPr id="25" name="Content Placeholder 5"/>
          <p:cNvSpPr>
            <a:spLocks noGrp="1"/>
          </p:cNvSpPr>
          <p:nvPr>
            <p:ph sz="quarter" idx="15"/>
          </p:nvPr>
        </p:nvSpPr>
        <p:spPr>
          <a:xfrm>
            <a:off x="397512" y="3395360"/>
            <a:ext cx="3890328" cy="1144494"/>
          </a:xfrm>
        </p:spPr>
        <p:txBody>
          <a:bodyPr vert="horz" lIns="0" tIns="0" rIns="13698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dirty="0" smtClean="0"/>
              <a:t>Click to edit Master text styles</a:t>
            </a:r>
          </a:p>
        </p:txBody>
      </p:sp>
      <p:sp>
        <p:nvSpPr>
          <p:cNvPr id="26" name="Text Placeholder 4"/>
          <p:cNvSpPr>
            <a:spLocks noGrp="1"/>
          </p:cNvSpPr>
          <p:nvPr>
            <p:ph type="body" sz="quarter" idx="16"/>
          </p:nvPr>
        </p:nvSpPr>
        <p:spPr>
          <a:xfrm>
            <a:off x="4644390" y="2993575"/>
            <a:ext cx="4498848" cy="308610"/>
          </a:xfrm>
          <a:solidFill>
            <a:schemeClr val="bg2"/>
          </a:solidFill>
        </p:spPr>
        <p:txBody>
          <a:bodyPr lIns="82206" rIns="136980" bIns="20544" anchor="ctr"/>
          <a:lstStyle>
            <a:lvl1pPr marL="135551" indent="0">
              <a:spcBef>
                <a:spcPts val="0"/>
              </a:spcBef>
              <a:buNone/>
              <a:tabLst/>
              <a:defRPr sz="1400" b="0">
                <a:solidFill>
                  <a:schemeClr val="tx1"/>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 styles</a:t>
            </a:r>
          </a:p>
        </p:txBody>
      </p:sp>
      <p:sp>
        <p:nvSpPr>
          <p:cNvPr id="27" name="Content Placeholder 5"/>
          <p:cNvSpPr>
            <a:spLocks noGrp="1"/>
          </p:cNvSpPr>
          <p:nvPr>
            <p:ph sz="quarter" idx="17"/>
          </p:nvPr>
        </p:nvSpPr>
        <p:spPr>
          <a:xfrm>
            <a:off x="4826538" y="3395360"/>
            <a:ext cx="3895344" cy="1144494"/>
          </a:xfrm>
        </p:spPr>
        <p:txBody>
          <a:bodyPr vert="horz" lIns="0" tIns="0" rIns="13698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dirty="0" smtClean="0"/>
              <a:t>Click to edit Master text styles</a:t>
            </a:r>
          </a:p>
        </p:txBody>
      </p:sp>
    </p:spTree>
    <p:extLst>
      <p:ext uri="{BB962C8B-B14F-4D97-AF65-F5344CB8AC3E}">
        <p14:creationId xmlns:p14="http://schemas.microsoft.com/office/powerpoint/2010/main" val="1828792983"/>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Chart Placeholder 6"/>
          <p:cNvSpPr>
            <a:spLocks noGrp="1"/>
          </p:cNvSpPr>
          <p:nvPr>
            <p:ph type="chart" sz="quarter" idx="13"/>
          </p:nvPr>
        </p:nvSpPr>
        <p:spPr>
          <a:xfrm>
            <a:off x="412751" y="1433512"/>
            <a:ext cx="7586762" cy="2852738"/>
          </a:xfrm>
        </p:spPr>
        <p:txBody>
          <a:bodyPr anchor="ctr"/>
          <a:lstStyle>
            <a:lvl1pPr algn="ctr">
              <a:defRPr/>
            </a:lvl1pPr>
          </a:lstStyle>
          <a:p>
            <a:endParaRPr lang="en-US"/>
          </a:p>
        </p:txBody>
      </p:sp>
    </p:spTree>
    <p:extLst>
      <p:ext uri="{BB962C8B-B14F-4D97-AF65-F5344CB8AC3E}">
        <p14:creationId xmlns:p14="http://schemas.microsoft.com/office/powerpoint/2010/main" val="3853636881"/>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Table Placeholder 6"/>
          <p:cNvSpPr>
            <a:spLocks noGrp="1"/>
          </p:cNvSpPr>
          <p:nvPr>
            <p:ph type="tbl" sz="quarter" idx="13"/>
          </p:nvPr>
        </p:nvSpPr>
        <p:spPr>
          <a:xfrm>
            <a:off x="412751" y="1296633"/>
            <a:ext cx="7586762" cy="3243263"/>
          </a:xfrm>
        </p:spPr>
        <p:txBody>
          <a:bodyPr anchor="ctr"/>
          <a:lstStyle>
            <a:lvl1pPr algn="ctr">
              <a:defRPr/>
            </a:lvl1pPr>
          </a:lstStyle>
          <a:p>
            <a:endParaRPr lang="en-US" dirty="0"/>
          </a:p>
        </p:txBody>
      </p:sp>
    </p:spTree>
    <p:extLst>
      <p:ext uri="{BB962C8B-B14F-4D97-AF65-F5344CB8AC3E}">
        <p14:creationId xmlns:p14="http://schemas.microsoft.com/office/powerpoint/2010/main" val="10114625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Chart Placeholder 6"/>
          <p:cNvSpPr>
            <a:spLocks noGrp="1"/>
          </p:cNvSpPr>
          <p:nvPr>
            <p:ph type="chart" sz="quarter" idx="13"/>
          </p:nvPr>
        </p:nvSpPr>
        <p:spPr>
          <a:xfrm>
            <a:off x="412751" y="1433512"/>
            <a:ext cx="7586762" cy="2852738"/>
          </a:xfrm>
        </p:spPr>
        <p:txBody>
          <a:bodyPr anchor="ctr"/>
          <a:lstStyle>
            <a:lvl1pPr algn="ctr">
              <a:defRPr/>
            </a:lvl1pPr>
          </a:lstStyle>
          <a:p>
            <a:r>
              <a:rPr lang="en-US" smtClean="0"/>
              <a:t>Click icon to add chart</a:t>
            </a:r>
            <a:endParaRPr lang="en-US"/>
          </a:p>
        </p:txBody>
      </p:sp>
    </p:spTree>
    <p:extLst>
      <p:ext uri="{BB962C8B-B14F-4D97-AF65-F5344CB8AC3E}">
        <p14:creationId xmlns:p14="http://schemas.microsoft.com/office/powerpoint/2010/main" val="3314234103"/>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2167469201"/>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4" name="Slide Number Placeholder 3"/>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42704577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Half Text - Half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5041900" y="1241583"/>
            <a:ext cx="3689350" cy="329827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dirty="0" smtClean="0"/>
              <a:t>Click to edit Master text styles</a:t>
            </a:r>
          </a:p>
          <a:p>
            <a:pPr lvl="1">
              <a:spcBef>
                <a:spcPts val="600"/>
              </a:spcBef>
            </a:pPr>
            <a:r>
              <a:rPr lang="en-US" dirty="0" smtClean="0"/>
              <a:t>Second level</a:t>
            </a:r>
          </a:p>
          <a:p>
            <a:pPr lvl="2">
              <a:spcBef>
                <a:spcPts val="450"/>
              </a:spcBef>
            </a:pPr>
            <a:r>
              <a:rPr lang="en-US" dirty="0" smtClean="0"/>
              <a:t>Third level</a:t>
            </a:r>
          </a:p>
          <a:p>
            <a:pPr lvl="3">
              <a:spcBef>
                <a:spcPts val="300"/>
              </a:spcBef>
            </a:pPr>
            <a:r>
              <a:rPr lang="en-US" dirty="0" smtClean="0"/>
              <a:t>Fourth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1" name="Picture Placeholder 10"/>
          <p:cNvSpPr>
            <a:spLocks noGrp="1"/>
          </p:cNvSpPr>
          <p:nvPr>
            <p:ph type="pic" sz="quarter" idx="13" hasCustomPrompt="1"/>
          </p:nvPr>
        </p:nvSpPr>
        <p:spPr>
          <a:xfrm>
            <a:off x="1" y="1296633"/>
            <a:ext cx="451485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Tree>
    <p:extLst>
      <p:ext uri="{BB962C8B-B14F-4D97-AF65-F5344CB8AC3E}">
        <p14:creationId xmlns:p14="http://schemas.microsoft.com/office/powerpoint/2010/main" val="284523697"/>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Image w/ Title &amp; Footer">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633"/>
            <a:ext cx="914400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a:xfrm>
            <a:off x="379094" y="411481"/>
            <a:ext cx="8352156" cy="765752"/>
          </a:xfrm>
        </p:spPr>
        <p:txBody>
          <a:bodyPr/>
          <a:lstStyle/>
          <a:p>
            <a:r>
              <a:rPr lang="en-US" dirty="0" smtClean="0"/>
              <a:t>Click to edit Master title style</a:t>
            </a:r>
            <a:endParaRPr lang="en-US" dirty="0"/>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
        <p:nvSpPr>
          <p:cNvPr id="9" name="Text Placeholder 8"/>
          <p:cNvSpPr>
            <a:spLocks noGrp="1"/>
          </p:cNvSpPr>
          <p:nvPr>
            <p:ph type="body" sz="quarter" idx="14" hasCustomPrompt="1"/>
          </p:nvPr>
        </p:nvSpPr>
        <p:spPr bwMode="gray">
          <a:xfrm>
            <a:off x="379094" y="1346054"/>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Tree>
    <p:extLst>
      <p:ext uri="{BB962C8B-B14F-4D97-AF65-F5344CB8AC3E}">
        <p14:creationId xmlns:p14="http://schemas.microsoft.com/office/powerpoint/2010/main" val="3450671483"/>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Image w/ Titl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593"/>
            <a:ext cx="9144000" cy="3846909"/>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lvl1pPr>
              <a:defRPr>
                <a:solidFill>
                  <a:schemeClr val="bg1"/>
                </a:solidFill>
              </a:defRPr>
            </a:lvl1pPr>
          </a:lstStyle>
          <a:p>
            <a:pPr defTabSz="684951"/>
            <a:r>
              <a:rPr lang="en-US" sz="1400" smtClean="0">
                <a:solidFill>
                  <a:prstClr val="white"/>
                </a:solidFill>
                <a:latin typeface="GE Inspira Pitch"/>
              </a:rPr>
              <a:t>Title or Job Number | XX Month 201X</a:t>
            </a:r>
            <a:endParaRPr lang="en-US" sz="1400">
              <a:solidFill>
                <a:prstClr val="white"/>
              </a:solidFill>
              <a:latin typeface="GE Inspira Pitch"/>
            </a:endParaRP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9" name="Text Placeholder 8"/>
          <p:cNvSpPr>
            <a:spLocks noGrp="1"/>
          </p:cNvSpPr>
          <p:nvPr>
            <p:ph type="body" sz="quarter" idx="14" hasCustomPrompt="1"/>
          </p:nvPr>
        </p:nvSpPr>
        <p:spPr bwMode="gray">
          <a:xfrm>
            <a:off x="384049" y="1344170"/>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
        <p:nvSpPr>
          <p:cNvPr id="8" name="TextBox 7"/>
          <p:cNvSpPr txBox="1"/>
          <p:nvPr userDrawn="1"/>
        </p:nvSpPr>
        <p:spPr>
          <a:xfrm>
            <a:off x="5398515" y="4658438"/>
            <a:ext cx="2833485" cy="207749"/>
          </a:xfrm>
          <a:prstGeom prst="rect">
            <a:avLst/>
          </a:prstGeom>
          <a:noFill/>
        </p:spPr>
        <p:txBody>
          <a:bodyPr wrap="square" lIns="0" tIns="0" rIns="0" bIns="0" rtlCol="0" anchor="b">
            <a:noAutofit/>
          </a:bodyPr>
          <a:lstStyle/>
          <a:p>
            <a:pPr defTabSz="684951"/>
            <a:r>
              <a:rPr lang="en-US" sz="700" dirty="0">
                <a:solidFill>
                  <a:prstClr val="white"/>
                </a:solidFill>
                <a:latin typeface="GE Inspira Pitch"/>
              </a:rPr>
              <a:t>See tutorial regarding confidentiality disclosures. Delete if not needed.</a:t>
            </a:r>
          </a:p>
        </p:txBody>
      </p:sp>
    </p:spTree>
    <p:extLst>
      <p:ext uri="{BB962C8B-B14F-4D97-AF65-F5344CB8AC3E}">
        <p14:creationId xmlns:p14="http://schemas.microsoft.com/office/powerpoint/2010/main" val="1232678738"/>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0"/>
            <a:ext cx="9144000" cy="5143500"/>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lvl1pPr>
              <a:defRPr>
                <a:solidFill>
                  <a:schemeClr val="bg1"/>
                </a:solidFill>
              </a:defRPr>
            </a:lvl1pPr>
          </a:lstStyle>
          <a:p>
            <a:pPr defTabSz="684951"/>
            <a:r>
              <a:rPr lang="en-US" sz="1400" smtClean="0">
                <a:solidFill>
                  <a:prstClr val="white"/>
                </a:solidFill>
                <a:latin typeface="GE Inspira Pitch"/>
              </a:rPr>
              <a:t>Title or Job Number | XX Month 201X</a:t>
            </a:r>
            <a:endParaRPr lang="en-US" sz="1400">
              <a:solidFill>
                <a:prstClr val="white"/>
              </a:solidFill>
              <a:latin typeface="GE Inspira Pitch"/>
            </a:endParaRP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6" name="TextBox 5"/>
          <p:cNvSpPr txBox="1"/>
          <p:nvPr userDrawn="1"/>
        </p:nvSpPr>
        <p:spPr>
          <a:xfrm>
            <a:off x="5398515" y="4658438"/>
            <a:ext cx="2833485" cy="207749"/>
          </a:xfrm>
          <a:prstGeom prst="rect">
            <a:avLst/>
          </a:prstGeom>
          <a:noFill/>
        </p:spPr>
        <p:txBody>
          <a:bodyPr wrap="square" lIns="0" tIns="0" rIns="0" bIns="0" rtlCol="0" anchor="b">
            <a:noAutofit/>
          </a:bodyPr>
          <a:lstStyle/>
          <a:p>
            <a:pPr defTabSz="684951"/>
            <a:r>
              <a:rPr lang="en-US" sz="700" dirty="0">
                <a:solidFill>
                  <a:prstClr val="white"/>
                </a:solidFill>
                <a:latin typeface="GE Inspira Pitch"/>
              </a:rPr>
              <a:t>See tutorial regarding confidentiality disclosures. Delete if not needed.</a:t>
            </a:r>
          </a:p>
        </p:txBody>
      </p:sp>
    </p:spTree>
    <p:extLst>
      <p:ext uri="{BB962C8B-B14F-4D97-AF65-F5344CB8AC3E}">
        <p14:creationId xmlns:p14="http://schemas.microsoft.com/office/powerpoint/2010/main" val="2347406603"/>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Full Image Top">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
            <a:ext cx="9144000" cy="4539854"/>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418861088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title" preserve="1">
  <p:cSld name="Two Statements">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365128" y="593058"/>
            <a:ext cx="4149725" cy="3384946"/>
          </a:xfrm>
        </p:spPr>
        <p:txBody>
          <a:bodyPr/>
          <a:lstStyle>
            <a:lvl1pPr>
              <a:lnSpc>
                <a:spcPct val="90000"/>
              </a:lnSpc>
              <a:defRPr sz="3300"/>
            </a:lvl1pPr>
          </a:lstStyle>
          <a:p>
            <a:r>
              <a:rPr lang="en-US" dirty="0" smtClean="0"/>
              <a:t>Extra emphasis headline five lines maximum </a:t>
            </a:r>
            <a:endParaRPr lang="en-US" dirty="0"/>
          </a:p>
        </p:txBody>
      </p:sp>
      <p:sp>
        <p:nvSpPr>
          <p:cNvPr id="3" name="Subtitle 2"/>
          <p:cNvSpPr>
            <a:spLocks noGrp="1"/>
          </p:cNvSpPr>
          <p:nvPr>
            <p:ph type="subTitle" idx="1" hasCustomPrompt="1"/>
          </p:nvPr>
        </p:nvSpPr>
        <p:spPr bwMode="gray">
          <a:xfrm>
            <a:off x="4955541" y="596868"/>
            <a:ext cx="3544570" cy="3396328"/>
          </a:xfrm>
        </p:spPr>
        <p:txBody>
          <a:bodyPr/>
          <a:lstStyle>
            <a:lvl1pPr marL="0" indent="0" algn="l">
              <a:lnSpc>
                <a:spcPct val="100000"/>
              </a:lnSpc>
              <a:buNone/>
              <a:defRPr sz="1500" baseline="0">
                <a:solidFill>
                  <a:schemeClr val="tx2"/>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err="1" smtClean="0"/>
              <a:t>APdditional</a:t>
            </a:r>
            <a:r>
              <a:rPr lang="en-US" dirty="0" smtClean="0"/>
              <a:t> statement goes here</a:t>
            </a:r>
            <a:endParaRPr lang="en-US" dirty="0"/>
          </a:p>
        </p:txBody>
      </p:sp>
      <p:sp>
        <p:nvSpPr>
          <p:cNvPr id="4" name="Date Placeholder 3"/>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3181591175"/>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1" y="1210151"/>
            <a:ext cx="7643912" cy="1968216"/>
          </a:xfrm>
        </p:spPr>
        <p:txBody>
          <a:bodyPr anchor="t"/>
          <a:lstStyle>
            <a:lvl1pPr algn="l">
              <a:defRPr sz="4100" b="0" cap="none" spc="0" baseline="0">
                <a:solidFill>
                  <a:schemeClr val="tx2"/>
                </a:solidFill>
              </a:defRPr>
            </a:lvl1pPr>
          </a:lstStyle>
          <a:p>
            <a:r>
              <a:rPr lang="en-US" dirty="0" smtClean="0"/>
              <a:t>Click to add divider title</a:t>
            </a:r>
            <a:br>
              <a:rPr lang="en-US" dirty="0" smtClean="0"/>
            </a:br>
            <a:r>
              <a:rPr lang="en-US" dirty="0" smtClean="0"/>
              <a:t>two lines maximum</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05933" y="4663795"/>
            <a:ext cx="342384" cy="342295"/>
          </a:xfrm>
          <a:prstGeom prst="rect">
            <a:avLst/>
          </a:prstGeom>
        </p:spPr>
      </p:pic>
    </p:spTree>
    <p:extLst>
      <p:ext uri="{BB962C8B-B14F-4D97-AF65-F5344CB8AC3E}">
        <p14:creationId xmlns:p14="http://schemas.microsoft.com/office/powerpoint/2010/main" val="900846423"/>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a:solidFill>
            <a:schemeClr val="tx2"/>
          </a:solidFill>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3411588866"/>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6117" indent="0">
              <a:buNone/>
              <a:defRPr sz="1800">
                <a:solidFill>
                  <a:schemeClr val="tx1">
                    <a:tint val="75000"/>
                  </a:schemeClr>
                </a:solidFill>
              </a:defRPr>
            </a:lvl2pPr>
            <a:lvl3pPr marL="912234" indent="0">
              <a:buNone/>
              <a:defRPr sz="1600">
                <a:solidFill>
                  <a:schemeClr val="tx1">
                    <a:tint val="75000"/>
                  </a:schemeClr>
                </a:solidFill>
              </a:defRPr>
            </a:lvl3pPr>
            <a:lvl4pPr marL="1368351" indent="0">
              <a:buNone/>
              <a:defRPr sz="1400">
                <a:solidFill>
                  <a:schemeClr val="tx1">
                    <a:tint val="75000"/>
                  </a:schemeClr>
                </a:solidFill>
              </a:defRPr>
            </a:lvl4pPr>
            <a:lvl5pPr marL="1824463" indent="0">
              <a:buNone/>
              <a:defRPr sz="1400">
                <a:solidFill>
                  <a:schemeClr val="tx1">
                    <a:tint val="75000"/>
                  </a:schemeClr>
                </a:solidFill>
              </a:defRPr>
            </a:lvl5pPr>
            <a:lvl6pPr marL="2280571" indent="0">
              <a:buNone/>
              <a:defRPr sz="1400">
                <a:solidFill>
                  <a:schemeClr val="tx1">
                    <a:tint val="75000"/>
                  </a:schemeClr>
                </a:solidFill>
              </a:defRPr>
            </a:lvl6pPr>
            <a:lvl7pPr marL="2736699" indent="0">
              <a:buNone/>
              <a:defRPr sz="1400">
                <a:solidFill>
                  <a:schemeClr val="tx1">
                    <a:tint val="75000"/>
                  </a:schemeClr>
                </a:solidFill>
              </a:defRPr>
            </a:lvl7pPr>
            <a:lvl8pPr marL="3192804" indent="0">
              <a:buNone/>
              <a:defRPr sz="1400">
                <a:solidFill>
                  <a:schemeClr val="tx1">
                    <a:tint val="75000"/>
                  </a:schemeClr>
                </a:solidFill>
              </a:defRPr>
            </a:lvl8pPr>
            <a:lvl9pPr marL="3648908"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1C7AC5-EE6F-C144-9CC3-E6D38B1B20E8}" type="datetimeFigureOut">
              <a:rPr lang="en-US" smtClean="0"/>
              <a:t>1/15/16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E1A6BA-A991-E743-A08C-8E8A319C54F4}" type="slidenum">
              <a:rPr lang="en-US" smtClean="0"/>
              <a:t>‹#›</a:t>
            </a:fld>
            <a:endParaRPr lang="en-US"/>
          </a:p>
        </p:txBody>
      </p:sp>
    </p:spTree>
    <p:extLst>
      <p:ext uri="{BB962C8B-B14F-4D97-AF65-F5344CB8AC3E}">
        <p14:creationId xmlns:p14="http://schemas.microsoft.com/office/powerpoint/2010/main" val="701903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Table Placeholder 6"/>
          <p:cNvSpPr>
            <a:spLocks noGrp="1"/>
          </p:cNvSpPr>
          <p:nvPr>
            <p:ph type="tbl" sz="quarter" idx="13"/>
          </p:nvPr>
        </p:nvSpPr>
        <p:spPr>
          <a:xfrm>
            <a:off x="412751" y="1296651"/>
            <a:ext cx="7586762" cy="3243263"/>
          </a:xfrm>
        </p:spPr>
        <p:txBody>
          <a:bodyPr anchor="ctr"/>
          <a:lstStyle>
            <a:lvl1pPr algn="ctr">
              <a:defRPr/>
            </a:lvl1pPr>
          </a:lstStyle>
          <a:p>
            <a:r>
              <a:rPr lang="en-US" smtClean="0"/>
              <a:t>Click icon to add table</a:t>
            </a:r>
            <a:endParaRPr lang="en-US" dirty="0"/>
          </a:p>
        </p:txBody>
      </p:sp>
    </p:spTree>
    <p:extLst>
      <p:ext uri="{BB962C8B-B14F-4D97-AF65-F5344CB8AC3E}">
        <p14:creationId xmlns:p14="http://schemas.microsoft.com/office/powerpoint/2010/main" val="1231006172"/>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rgbClr val="46AD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1435135797"/>
      </p:ext>
    </p:extLst>
  </p:cSld>
  <p:clrMapOvr>
    <a:masterClrMapping/>
  </p:clrMapOvr>
  <p:timing>
    <p:tnLst>
      <p:par>
        <p:cTn xmlns:p14="http://schemas.microsoft.com/office/powerpoint/2010/mai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Section Header Orange">
    <p:bg>
      <p:bgPr>
        <a:solidFill>
          <a:srgbClr val="FF982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2405330203"/>
      </p:ext>
    </p:extLst>
  </p:cSld>
  <p:clrMapOvr>
    <a:masterClrMapping/>
  </p:clrMapOvr>
  <p:timing>
    <p:tnLst>
      <p:par>
        <p:cTn xmlns:p14="http://schemas.microsoft.com/office/powerpoint/2010/mai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rgbClr val="59519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729951213"/>
      </p:ext>
    </p:extLst>
  </p:cSld>
  <p:clrMapOvr>
    <a:masterClrMapping/>
  </p:clrMapOvr>
  <p:timing>
    <p:tnLst>
      <p:par>
        <p:cTn xmlns:p14="http://schemas.microsoft.com/office/powerpoint/2010/mai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2982753392"/>
      </p:ext>
    </p:extLst>
  </p:cSld>
  <p:clrMapOvr>
    <a:masterClrMapping/>
  </p:clrMapOvr>
  <p:timing>
    <p:tnLst>
      <p:par>
        <p:cTn xmlns:p14="http://schemas.microsoft.com/office/powerpoint/2010/mai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userDrawn="1">
  <p:cSld name="Section Header Gray">
    <p:bg>
      <p:bgPr>
        <a:solidFill>
          <a:srgbClr val="57575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3208501056"/>
      </p:ext>
    </p:extLst>
  </p:cSld>
  <p:clrMapOvr>
    <a:masterClrMapping/>
  </p:clrMapOvr>
  <p:timing>
    <p:tnLst>
      <p:par>
        <p:cTn xmlns:p14="http://schemas.microsoft.com/office/powerpoint/2010/mai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57516" y="2057400"/>
            <a:ext cx="1028968" cy="1028700"/>
          </a:xfrm>
          <a:prstGeom prst="rect">
            <a:avLst/>
          </a:prstGeom>
        </p:spPr>
      </p:pic>
    </p:spTree>
    <p:extLst>
      <p:ext uri="{BB962C8B-B14F-4D97-AF65-F5344CB8AC3E}">
        <p14:creationId xmlns:p14="http://schemas.microsoft.com/office/powerpoint/2010/main" val="213029011"/>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 Box 18"/>
          <p:cNvSpPr txBox="1">
            <a:spLocks noChangeArrowheads="1"/>
          </p:cNvSpPr>
          <p:nvPr userDrawn="1"/>
        </p:nvSpPr>
        <p:spPr bwMode="auto">
          <a:xfrm>
            <a:off x="6442126" y="4707770"/>
            <a:ext cx="2455863" cy="16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15" tIns="34259" rIns="68515" bIns="34259">
            <a:spAutoFit/>
          </a:bodyPr>
          <a:lstStyle>
            <a:lvl1pPr>
              <a:defRPr>
                <a:solidFill>
                  <a:schemeClr val="tx1"/>
                </a:solidFill>
                <a:latin typeface="GE Inspira Pitch" charset="0"/>
                <a:ea typeface="ＭＳ Ｐゴシック" charset="0"/>
                <a:cs typeface="ＭＳ Ｐゴシック" charset="0"/>
              </a:defRPr>
            </a:lvl1pPr>
            <a:lvl2pPr marL="742950" indent="-285750">
              <a:defRPr>
                <a:solidFill>
                  <a:schemeClr val="tx1"/>
                </a:solidFill>
                <a:latin typeface="GE Inspira Pitch" charset="0"/>
                <a:ea typeface="ＭＳ Ｐゴシック" charset="0"/>
              </a:defRPr>
            </a:lvl2pPr>
            <a:lvl3pPr marL="1143000" indent="-228600">
              <a:defRPr>
                <a:solidFill>
                  <a:schemeClr val="tx1"/>
                </a:solidFill>
                <a:latin typeface="GE Inspira Pitch" charset="0"/>
                <a:ea typeface="ＭＳ Ｐゴシック" charset="0"/>
              </a:defRPr>
            </a:lvl3pPr>
            <a:lvl4pPr marL="1600200" indent="-228600">
              <a:defRPr>
                <a:solidFill>
                  <a:schemeClr val="tx1"/>
                </a:solidFill>
                <a:latin typeface="GE Inspira Pitch" charset="0"/>
                <a:ea typeface="ＭＳ Ｐゴシック" charset="0"/>
              </a:defRPr>
            </a:lvl4pPr>
            <a:lvl5pPr marL="2057400" indent="-228600">
              <a:defRPr>
                <a:solidFill>
                  <a:schemeClr val="tx1"/>
                </a:solidFill>
                <a:latin typeface="GE Inspira Pitch" charset="0"/>
                <a:ea typeface="ＭＳ Ｐゴシック" charset="0"/>
              </a:defRPr>
            </a:lvl5pPr>
            <a:lvl6pPr marL="2514600" indent="-228600" fontAlgn="base">
              <a:spcBef>
                <a:spcPct val="0"/>
              </a:spcBef>
              <a:spcAft>
                <a:spcPct val="0"/>
              </a:spcAft>
              <a:defRPr>
                <a:solidFill>
                  <a:schemeClr val="tx1"/>
                </a:solidFill>
                <a:latin typeface="GE Inspira Pitch" charset="0"/>
                <a:ea typeface="ＭＳ Ｐゴシック" charset="0"/>
              </a:defRPr>
            </a:lvl6pPr>
            <a:lvl7pPr marL="2971800" indent="-228600" fontAlgn="base">
              <a:spcBef>
                <a:spcPct val="0"/>
              </a:spcBef>
              <a:spcAft>
                <a:spcPct val="0"/>
              </a:spcAft>
              <a:defRPr>
                <a:solidFill>
                  <a:schemeClr val="tx1"/>
                </a:solidFill>
                <a:latin typeface="GE Inspira Pitch" charset="0"/>
                <a:ea typeface="ＭＳ Ｐゴシック" charset="0"/>
              </a:defRPr>
            </a:lvl7pPr>
            <a:lvl8pPr marL="3429000" indent="-228600" fontAlgn="base">
              <a:spcBef>
                <a:spcPct val="0"/>
              </a:spcBef>
              <a:spcAft>
                <a:spcPct val="0"/>
              </a:spcAft>
              <a:defRPr>
                <a:solidFill>
                  <a:schemeClr val="tx1"/>
                </a:solidFill>
                <a:latin typeface="GE Inspira Pitch" charset="0"/>
                <a:ea typeface="ＭＳ Ｐゴシック" charset="0"/>
              </a:defRPr>
            </a:lvl8pPr>
            <a:lvl9pPr marL="3886200" indent="-228600" fontAlgn="base">
              <a:spcBef>
                <a:spcPct val="0"/>
              </a:spcBef>
              <a:spcAft>
                <a:spcPct val="0"/>
              </a:spcAft>
              <a:defRPr>
                <a:solidFill>
                  <a:schemeClr val="tx1"/>
                </a:solidFill>
                <a:latin typeface="GE Inspira Pitch" charset="0"/>
                <a:ea typeface="ＭＳ Ｐゴシック" charset="0"/>
              </a:defRPr>
            </a:lvl9pPr>
          </a:lstStyle>
          <a:p>
            <a:pPr algn="r" defTabSz="684951">
              <a:lnSpc>
                <a:spcPct val="90000"/>
              </a:lnSpc>
              <a:defRPr/>
            </a:pPr>
            <a:fld id="{278F8B6B-07F9-6F47-B338-C2F817FC2FB6}" type="slidenum">
              <a:rPr lang="en-US" sz="700" smtClean="0">
                <a:solidFill>
                  <a:srgbClr val="454545"/>
                </a:solidFill>
              </a:rPr>
              <a:pPr algn="r" defTabSz="684951">
                <a:lnSpc>
                  <a:spcPct val="90000"/>
                </a:lnSpc>
                <a:defRPr/>
              </a:pPr>
              <a:t>‹#›</a:t>
            </a:fld>
            <a:r>
              <a:rPr lang="en-US" sz="700" smtClean="0">
                <a:solidFill>
                  <a:srgbClr val="454545"/>
                </a:solidFill>
              </a:rPr>
              <a:t> </a:t>
            </a:r>
          </a:p>
        </p:txBody>
      </p:sp>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62816549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22571" y="1"/>
            <a:ext cx="3221481" cy="2468204"/>
          </a:xfrm>
          <a:prstGeom prst="rect">
            <a:avLst/>
          </a:prstGeom>
        </p:spPr>
      </p:pic>
    </p:spTree>
    <p:extLst>
      <p:ext uri="{BB962C8B-B14F-4D97-AF65-F5344CB8AC3E}">
        <p14:creationId xmlns:p14="http://schemas.microsoft.com/office/powerpoint/2010/main" val="3609521075"/>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type="title" preserve="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19127"/>
            <a:ext cx="3322270" cy="1628775"/>
          </a:xfrm>
          <a:prstGeom prst="rect">
            <a:avLst/>
          </a:prstGeom>
        </p:spPr>
      </p:pic>
    </p:spTree>
    <p:extLst>
      <p:ext uri="{BB962C8B-B14F-4D97-AF65-F5344CB8AC3E}">
        <p14:creationId xmlns:p14="http://schemas.microsoft.com/office/powerpoint/2010/main" val="207405001"/>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type="title" preserve="1">
  <p:cSld name="Title Slide 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 y="2"/>
            <a:ext cx="9143999" cy="2005905"/>
          </a:xfrm>
          <a:prstGeom prst="rect">
            <a:avLst/>
          </a:prstGeom>
        </p:spPr>
      </p:pic>
    </p:spTree>
    <p:extLst>
      <p:ext uri="{BB962C8B-B14F-4D97-AF65-F5344CB8AC3E}">
        <p14:creationId xmlns:p14="http://schemas.microsoft.com/office/powerpoint/2010/main" val="38318630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3471248806"/>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type="title" preserve="1">
  <p:cSld name="Title Slide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56408"/>
            <a:ext cx="9144002" cy="2044733"/>
          </a:xfrm>
          <a:prstGeom prst="rect">
            <a:avLst/>
          </a:prstGeom>
        </p:spPr>
      </p:pic>
    </p:spTree>
    <p:extLst>
      <p:ext uri="{BB962C8B-B14F-4D97-AF65-F5344CB8AC3E}">
        <p14:creationId xmlns:p14="http://schemas.microsoft.com/office/powerpoint/2010/main" val="193636205"/>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type="title" preserve="1">
  <p:cSld name="Title Slide 5">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5811520"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5793232"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05322" y="0"/>
            <a:ext cx="3138678" cy="3074484"/>
          </a:xfrm>
          <a:prstGeom prst="rect">
            <a:avLst/>
          </a:prstGeom>
        </p:spPr>
      </p:pic>
    </p:spTree>
    <p:extLst>
      <p:ext uri="{BB962C8B-B14F-4D97-AF65-F5344CB8AC3E}">
        <p14:creationId xmlns:p14="http://schemas.microsoft.com/office/powerpoint/2010/main" val="1920162056"/>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84056" y="1220759"/>
            <a:ext cx="7615463" cy="326011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700108561"/>
      </p:ext>
    </p:extLst>
  </p:cSld>
  <p:clrMapOvr>
    <a:masterClrMapping/>
  </p:clrMapOvr>
  <p:timing>
    <p:tnLst>
      <p:par>
        <p:cTn xmlns:p14="http://schemas.microsoft.com/office/powerpoint/2010/mai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Storytelling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9094" y="413812"/>
            <a:ext cx="8352156" cy="76575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9094" y="1798608"/>
            <a:ext cx="7620418" cy="2741248"/>
          </a:xfrm>
        </p:spPr>
        <p:txBody>
          <a:bodyPr/>
          <a:lstStyle>
            <a:lvl1pPr>
              <a:defRPr sz="2100">
                <a:solidFill>
                  <a:schemeClr val="tx2"/>
                </a:solidFill>
              </a:defRPr>
            </a:lvl1pPr>
            <a:lvl2pPr marL="212854" indent="-197406">
              <a:defRPr sz="2100"/>
            </a:lvl2pPr>
          </a:lstStyle>
          <a:p>
            <a:pPr lvl="0"/>
            <a:r>
              <a:rPr lang="en-US" dirty="0" smtClean="0"/>
              <a:t>Click to edit Master text styles</a:t>
            </a:r>
          </a:p>
          <a:p>
            <a:pPr lvl="1"/>
            <a:r>
              <a:rPr lang="en-US" dirty="0" smtClean="0"/>
              <a:t>Second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8" name="Date Placeholder 3"/>
          <p:cNvSpPr>
            <a:spLocks noGrp="1"/>
          </p:cNvSpPr>
          <p:nvPr>
            <p:ph type="dt" sz="half" idx="10"/>
          </p:nvPr>
        </p:nvSpPr>
        <p:spPr>
          <a:xfrm>
            <a:off x="3796749" y="4785943"/>
            <a:ext cx="2067270" cy="101918"/>
          </a:xfrm>
          <a:prstGeom prst="rect">
            <a:avLst/>
          </a:prstGeom>
        </p:spPr>
        <p:txBody>
          <a:bodyPr lIns="68490" tIns="34246" rIns="68490" bIns="34246"/>
          <a:lstStyle/>
          <a:p>
            <a:pPr algn="ctr" defTabSz="684951"/>
            <a:r>
              <a:rPr lang="en-US" sz="1400" smtClean="0">
                <a:solidFill>
                  <a:srgbClr val="575757"/>
                </a:solidFill>
                <a:latin typeface="GE Inspira Pitch"/>
              </a:rPr>
              <a:t>BMA 797F Truck Optimization FTO</a:t>
            </a:r>
          </a:p>
          <a:p>
            <a:pPr algn="ctr" defTabSz="684951"/>
            <a:endParaRPr lang="en-US" sz="200" smtClean="0">
              <a:solidFill>
                <a:srgbClr val="575757"/>
              </a:solidFill>
              <a:latin typeface="GE Inspira Pitch"/>
            </a:endParaRPr>
          </a:p>
          <a:p>
            <a:pPr algn="ctr" defTabSz="684951"/>
            <a:r>
              <a:rPr lang="en-US" sz="1400" smtClean="0">
                <a:solidFill>
                  <a:srgbClr val="575757"/>
                </a:solidFill>
                <a:latin typeface="GE Inspira Pitch"/>
              </a:rPr>
              <a:t>Privileged and Confidential</a:t>
            </a:r>
            <a:endParaRPr lang="en-US" sz="1400" dirty="0">
              <a:solidFill>
                <a:srgbClr val="575757"/>
              </a:solidFill>
              <a:latin typeface="GE Inspira Pitch"/>
            </a:endParaRPr>
          </a:p>
        </p:txBody>
      </p:sp>
    </p:spTree>
    <p:extLst>
      <p:ext uri="{BB962C8B-B14F-4D97-AF65-F5344CB8AC3E}">
        <p14:creationId xmlns:p14="http://schemas.microsoft.com/office/powerpoint/2010/main" val="4261013776"/>
      </p:ext>
    </p:extLst>
  </p:cSld>
  <p:clrMapOvr>
    <a:masterClrMapping/>
  </p:clrMapOvr>
  <p:timing>
    <p:tnLst>
      <p:par>
        <p:cTn xmlns:p14="http://schemas.microsoft.com/office/powerpoint/2010/mai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384056" y="1220759"/>
            <a:ext cx="7615463" cy="326011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Date Placeholder 3"/>
          <p:cNvSpPr txBox="1">
            <a:spLocks/>
          </p:cNvSpPr>
          <p:nvPr userDrawn="1"/>
        </p:nvSpPr>
        <p:spPr>
          <a:xfrm>
            <a:off x="3796749" y="4785943"/>
            <a:ext cx="2067270" cy="101918"/>
          </a:xfrm>
          <a:prstGeom prst="rect">
            <a:avLst/>
          </a:prstGeom>
        </p:spPr>
        <p:txBody>
          <a:bodyPr vert="horz" lIns="0" tIns="0" rIns="0" bIns="0" rtlCol="0" anchor="t" anchorCtr="0"/>
          <a:lstStyle>
            <a:defPPr>
              <a:defRPr lang="en-US"/>
            </a:defPPr>
            <a:lvl1pPr marL="0" algn="r" defTabSz="914400" rtl="0" eaLnBrk="1" latinLnBrk="0" hangingPunct="1">
              <a:defRPr sz="900" kern="1200">
                <a:solidFill>
                  <a:srgbClr val="89898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mtClean="0">
                <a:latin typeface="GE Inspira Pitch"/>
              </a:rPr>
              <a:t>BMA 797F Truck Optimization FTO</a:t>
            </a:r>
          </a:p>
          <a:p>
            <a:pPr algn="ctr"/>
            <a:endParaRPr lang="en-US" sz="200" smtClean="0">
              <a:latin typeface="GE Inspira Pitch"/>
            </a:endParaRPr>
          </a:p>
          <a:p>
            <a:pPr algn="ctr"/>
            <a:r>
              <a:rPr lang="en-US" smtClean="0">
                <a:latin typeface="GE Inspira Pitch"/>
              </a:rPr>
              <a:t>Privileged and Confidential</a:t>
            </a:r>
            <a:endParaRPr lang="en-US" dirty="0">
              <a:latin typeface="GE Inspira Pitch"/>
            </a:endParaRPr>
          </a:p>
        </p:txBody>
      </p:sp>
    </p:spTree>
    <p:extLst>
      <p:ext uri="{BB962C8B-B14F-4D97-AF65-F5344CB8AC3E}">
        <p14:creationId xmlns:p14="http://schemas.microsoft.com/office/powerpoint/2010/main" val="215988925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obj" preserve="1">
  <p:cSld name="Big Tit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8632" y="401237"/>
            <a:ext cx="8312573" cy="1186866"/>
          </a:xfrm>
        </p:spPr>
        <p:txBody>
          <a:bodyPr/>
          <a:lstStyle>
            <a:lvl1pPr>
              <a:lnSpc>
                <a:spcPct val="85000"/>
              </a:lnSpc>
              <a:defRPr sz="4500"/>
            </a:lvl1pPr>
          </a:lstStyle>
          <a:p>
            <a:r>
              <a:rPr lang="en-US" dirty="0" err="1" smtClean="0"/>
              <a:t>PClick</a:t>
            </a:r>
            <a:r>
              <a:rPr lang="en-US" dirty="0" smtClean="0"/>
              <a:t> to edit Master title style</a:t>
            </a:r>
            <a:endParaRPr lang="en-US" dirty="0"/>
          </a:p>
        </p:txBody>
      </p:sp>
      <p:sp>
        <p:nvSpPr>
          <p:cNvPr id="3" name="Content Placeholder 2"/>
          <p:cNvSpPr>
            <a:spLocks noGrp="1"/>
          </p:cNvSpPr>
          <p:nvPr>
            <p:ph idx="1"/>
          </p:nvPr>
        </p:nvSpPr>
        <p:spPr>
          <a:xfrm>
            <a:off x="384056" y="1828802"/>
            <a:ext cx="7615463" cy="2690619"/>
          </a:xfrm>
        </p:spPr>
        <p:txBody>
          <a:bodyPr/>
          <a:lstStyle>
            <a:lvl1pPr>
              <a:defRPr>
                <a:solidFill>
                  <a:schemeClr val="tx2"/>
                </a:solidFill>
              </a:defRPr>
            </a:lvl1pPr>
            <a:lvl4pP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Date Placeholder 3"/>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493816464"/>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obj" preserve="1">
  <p:cSld name="Title and Content Text Heav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391668" y="1243260"/>
            <a:ext cx="7607844" cy="3243263"/>
          </a:xfrm>
        </p:spPr>
        <p:txBody>
          <a:bodyPr vert="horz" lIns="0" tIns="0" rIns="0" bIns="0" rtlCol="0">
            <a:noAutofit/>
          </a:bodyPr>
          <a:lstStyle>
            <a:lvl1pPr>
              <a:spcAft>
                <a:spcPts val="0"/>
              </a:spcAft>
              <a:defRPr lang="en-US" sz="1500" dirty="0" smtClean="0"/>
            </a:lvl1pPr>
            <a:lvl2pPr marL="145078" indent="-136743">
              <a:defRPr lang="en-US" dirty="0" smtClean="0"/>
            </a:lvl2pPr>
            <a:lvl3pPr marL="299681" indent="-146269">
              <a:defRPr lang="en-US" sz="1400" dirty="0" smtClean="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2193696970"/>
      </p:ext>
    </p:extLst>
  </p:cSld>
  <p:clrMapOvr>
    <a:masterClrMapping/>
  </p:clrMapOvr>
  <p:timing>
    <p:tnLst>
      <p:par>
        <p:cTn xmlns:p14="http://schemas.microsoft.com/office/powerpoint/2010/mai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type="obj" preserve="1">
  <p:cSld name="Title and Content Text Heavy 1-Line">
    <p:spTree>
      <p:nvGrpSpPr>
        <p:cNvPr id="1" name=""/>
        <p:cNvGrpSpPr/>
        <p:nvPr/>
      </p:nvGrpSpPr>
      <p:grpSpPr>
        <a:xfrm>
          <a:off x="0" y="0"/>
          <a:ext cx="0" cy="0"/>
          <a:chOff x="0" y="0"/>
          <a:chExt cx="0" cy="0"/>
        </a:xfrm>
      </p:grpSpPr>
      <p:sp>
        <p:nvSpPr>
          <p:cNvPr id="2" name="Title 1"/>
          <p:cNvSpPr>
            <a:spLocks noGrp="1"/>
          </p:cNvSpPr>
          <p:nvPr>
            <p:ph type="title"/>
          </p:nvPr>
        </p:nvSpPr>
        <p:spPr>
          <a:xfrm>
            <a:off x="379094" y="411523"/>
            <a:ext cx="8352156" cy="395815"/>
          </a:xfrm>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391668" y="810049"/>
            <a:ext cx="7607844" cy="3438859"/>
          </a:xfrm>
        </p:spPr>
        <p:txBody>
          <a:bodyPr vert="horz" lIns="0" tIns="0" rIns="0" bIns="0" rtlCol="0">
            <a:noAutofit/>
          </a:bodyPr>
          <a:lstStyle>
            <a:lvl1pPr>
              <a:spcAft>
                <a:spcPts val="0"/>
              </a:spcAft>
              <a:defRPr lang="en-US" sz="1500" dirty="0" smtClean="0"/>
            </a:lvl1pPr>
            <a:lvl2pPr marL="145078" indent="-136743">
              <a:defRPr lang="en-US" dirty="0" smtClean="0"/>
            </a:lvl2pPr>
            <a:lvl3pPr marL="299681" indent="-146269">
              <a:defRPr lang="en-US" sz="1400" dirty="0" smtClean="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1931286601"/>
      </p:ext>
    </p:extLst>
  </p:cSld>
  <p:clrMapOvr>
    <a:masterClrMapping/>
  </p:clrMapOvr>
  <p:timing>
    <p:tnLst>
      <p:par>
        <p:cTn xmlns:p14="http://schemas.microsoft.com/office/powerpoint/2010/mai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91833" y="1242515"/>
            <a:ext cx="3896043" cy="3297340"/>
          </a:xfrm>
        </p:spPr>
        <p:txBody>
          <a:bodyPr vert="horz" lIns="0" tIns="0" rIns="0" bIns="0" rtlCol="0">
            <a:noAutofit/>
          </a:bodyPr>
          <a:lstStyle>
            <a:lvl1pPr>
              <a:spcBef>
                <a:spcPts val="750"/>
              </a:spcBef>
              <a:defRPr lang="en-US" sz="1500" dirty="0" smtClean="0"/>
            </a:lvl1pPr>
            <a:lvl2pPr>
              <a:spcBef>
                <a:spcPts val="600"/>
              </a:spcBef>
              <a:defRPr lang="en-US" sz="1400" dirty="0" smtClean="0"/>
            </a:lvl2pPr>
            <a:lvl3pPr>
              <a:spcBef>
                <a:spcPts val="450"/>
              </a:spcBef>
              <a:defRPr lang="en-US" sz="1200" dirty="0" smtClean="0"/>
            </a:lvl3pPr>
            <a:lvl4pPr>
              <a:spcBef>
                <a:spcPts val="300"/>
              </a:spcBef>
              <a:defRPr lang="en-US" sz="1100" dirty="0" smtClean="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Content Placeholder 3"/>
          <p:cNvSpPr>
            <a:spLocks noGrp="1"/>
          </p:cNvSpPr>
          <p:nvPr>
            <p:ph sz="half" idx="2"/>
          </p:nvPr>
        </p:nvSpPr>
        <p:spPr>
          <a:xfrm>
            <a:off x="4831080" y="1242515"/>
            <a:ext cx="3900170" cy="329734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dirty="0" smtClean="0"/>
              <a:t>Click to edit Master text styles</a:t>
            </a:r>
          </a:p>
          <a:p>
            <a:pPr lvl="1">
              <a:spcBef>
                <a:spcPts val="600"/>
              </a:spcBef>
            </a:pPr>
            <a:r>
              <a:rPr lang="en-US" dirty="0" smtClean="0"/>
              <a:t>Second level</a:t>
            </a:r>
          </a:p>
          <a:p>
            <a:pPr lvl="2">
              <a:spcBef>
                <a:spcPts val="450"/>
              </a:spcBef>
            </a:pPr>
            <a:r>
              <a:rPr lang="en-US" dirty="0" smtClean="0"/>
              <a:t>Third level</a:t>
            </a:r>
          </a:p>
          <a:p>
            <a:pPr lvl="3">
              <a:spcBef>
                <a:spcPts val="300"/>
              </a:spcBef>
            </a:pPr>
            <a:r>
              <a:rPr lang="en-US" dirty="0" smtClean="0"/>
              <a:t>Fourth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346514456"/>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hasCustomPrompt="1"/>
          </p:nvPr>
        </p:nvSpPr>
        <p:spPr>
          <a:xfrm>
            <a:off x="391795" y="1225869"/>
            <a:ext cx="3904488" cy="279797"/>
          </a:xfrm>
        </p:spPr>
        <p:txBody>
          <a:bodyPr rIns="136980" anchor="b"/>
          <a:lstStyle>
            <a:lvl1pPr marL="0" indent="0">
              <a:buNone/>
              <a:defRPr sz="1800" b="1">
                <a:solidFill>
                  <a:schemeClr val="tx2"/>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err="1" smtClean="0"/>
              <a:t>PClick</a:t>
            </a:r>
            <a:r>
              <a:rPr lang="en-US" dirty="0" smtClean="0"/>
              <a:t> to edit Master text</a:t>
            </a:r>
          </a:p>
        </p:txBody>
      </p:sp>
      <p:sp>
        <p:nvSpPr>
          <p:cNvPr id="4" name="Content Placeholder 3"/>
          <p:cNvSpPr>
            <a:spLocks noGrp="1"/>
          </p:cNvSpPr>
          <p:nvPr>
            <p:ph sz="half" idx="2"/>
          </p:nvPr>
        </p:nvSpPr>
        <p:spPr>
          <a:xfrm>
            <a:off x="391795" y="1553742"/>
            <a:ext cx="3904488"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dirty="0" smtClean="0"/>
              <a:t>Click to edit Master text styles</a:t>
            </a:r>
          </a:p>
          <a:p>
            <a:pPr lvl="1">
              <a:spcBef>
                <a:spcPts val="600"/>
              </a:spcBef>
            </a:pPr>
            <a:r>
              <a:rPr lang="en-US" dirty="0" smtClean="0"/>
              <a:t>Second level</a:t>
            </a:r>
          </a:p>
          <a:p>
            <a:pPr lvl="2">
              <a:spcBef>
                <a:spcPts val="450"/>
              </a:spcBef>
            </a:pPr>
            <a:r>
              <a:rPr lang="en-US" dirty="0" smtClean="0"/>
              <a:t>Third level</a:t>
            </a:r>
          </a:p>
          <a:p>
            <a:pPr lvl="3">
              <a:spcBef>
                <a:spcPts val="300"/>
              </a:spcBef>
            </a:pPr>
            <a:r>
              <a:rPr lang="en-US" dirty="0" smtClean="0"/>
              <a:t>Fourth level</a:t>
            </a:r>
          </a:p>
        </p:txBody>
      </p:sp>
      <p:sp>
        <p:nvSpPr>
          <p:cNvPr id="5" name="Text Placeholder 4"/>
          <p:cNvSpPr>
            <a:spLocks noGrp="1"/>
          </p:cNvSpPr>
          <p:nvPr>
            <p:ph type="body" sz="quarter" idx="3"/>
          </p:nvPr>
        </p:nvSpPr>
        <p:spPr>
          <a:xfrm>
            <a:off x="4831080" y="1225869"/>
            <a:ext cx="3900170" cy="279797"/>
          </a:xfrm>
        </p:spPr>
        <p:txBody>
          <a:bodyPr rIns="136980" anchor="b"/>
          <a:lstStyle>
            <a:lvl1pPr marL="0" indent="0">
              <a:buNone/>
              <a:defRPr sz="1800" b="1">
                <a:solidFill>
                  <a:schemeClr val="tx2"/>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a:t>
            </a:r>
          </a:p>
        </p:txBody>
      </p:sp>
      <p:sp>
        <p:nvSpPr>
          <p:cNvPr id="6" name="Content Placeholder 5"/>
          <p:cNvSpPr>
            <a:spLocks noGrp="1"/>
          </p:cNvSpPr>
          <p:nvPr>
            <p:ph sz="quarter" idx="4"/>
          </p:nvPr>
        </p:nvSpPr>
        <p:spPr>
          <a:xfrm>
            <a:off x="4831080" y="1553742"/>
            <a:ext cx="3900170"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dirty="0" smtClean="0"/>
              <a:t>Click to edit Master text styles</a:t>
            </a:r>
          </a:p>
          <a:p>
            <a:pPr lvl="1">
              <a:spcBef>
                <a:spcPts val="600"/>
              </a:spcBef>
            </a:pPr>
            <a:r>
              <a:rPr lang="en-US" dirty="0" smtClean="0"/>
              <a:t>Second level</a:t>
            </a:r>
          </a:p>
          <a:p>
            <a:pPr lvl="2">
              <a:spcBef>
                <a:spcPts val="450"/>
              </a:spcBef>
            </a:pPr>
            <a:r>
              <a:rPr lang="en-US" dirty="0" smtClean="0"/>
              <a:t>Third level</a:t>
            </a:r>
          </a:p>
          <a:p>
            <a:pPr lvl="3">
              <a:spcBef>
                <a:spcPts val="300"/>
              </a:spcBef>
            </a:pPr>
            <a:r>
              <a:rPr lang="en-US" dirty="0" smtClean="0"/>
              <a:t>Fourth level</a:t>
            </a:r>
          </a:p>
        </p:txBody>
      </p:sp>
      <p:sp>
        <p:nvSpPr>
          <p:cNvPr id="7" name="Date Placeholder 6"/>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21859256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961479927"/>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0" y="1296591"/>
            <a:ext cx="4495800" cy="1563624"/>
          </a:xfrm>
          <a:solidFill>
            <a:schemeClr val="tx2"/>
          </a:solidFill>
        </p:spPr>
        <p:txBody>
          <a:bodyPr lIns="219187" tIns="89065" rIns="136980"/>
          <a:lstStyle>
            <a:lvl1pPr marL="159360" indent="0">
              <a:lnSpc>
                <a:spcPct val="100000"/>
              </a:lnSpc>
              <a:spcBef>
                <a:spcPts val="450"/>
              </a:spcBef>
              <a:spcAft>
                <a:spcPts val="150"/>
              </a:spcAft>
              <a:defRPr lang="en-US" sz="1500" dirty="0" smtClean="0">
                <a:solidFill>
                  <a:schemeClr val="bg1"/>
                </a:solidFill>
              </a:defRPr>
            </a:lvl1pPr>
            <a:lvl2pPr marL="285392" indent="-118913">
              <a:lnSpc>
                <a:spcPct val="100000"/>
              </a:lnSpc>
              <a:spcBef>
                <a:spcPts val="750"/>
              </a:spcBef>
              <a:defRPr lang="en-US" sz="14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2" name="Content Placeholder 2"/>
          <p:cNvSpPr>
            <a:spLocks noGrp="1"/>
          </p:cNvSpPr>
          <p:nvPr>
            <p:ph sz="half" idx="13"/>
          </p:nvPr>
        </p:nvSpPr>
        <p:spPr>
          <a:xfrm>
            <a:off x="4644390" y="1296591"/>
            <a:ext cx="4498848" cy="1563624"/>
          </a:xfrm>
          <a:solidFill>
            <a:schemeClr val="tx2"/>
          </a:solidFill>
        </p:spPr>
        <p:txBody>
          <a:bodyPr lIns="219187" tIns="89065" rIns="136980"/>
          <a:lstStyle>
            <a:lvl1pPr marL="159360" indent="0">
              <a:lnSpc>
                <a:spcPct val="100000"/>
              </a:lnSpc>
              <a:spcBef>
                <a:spcPts val="450"/>
              </a:spcBef>
              <a:spcAft>
                <a:spcPts val="150"/>
              </a:spcAft>
              <a:defRPr lang="en-US" sz="1500" dirty="0" smtClean="0">
                <a:solidFill>
                  <a:schemeClr val="bg1"/>
                </a:solidFill>
              </a:defRPr>
            </a:lvl1pPr>
            <a:lvl2pPr marL="285392" indent="-118913">
              <a:lnSpc>
                <a:spcPct val="100000"/>
              </a:lnSpc>
              <a:spcBef>
                <a:spcPts val="750"/>
              </a:spcBef>
              <a:defRPr lang="en-US" sz="14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13" name="Content Placeholder 2"/>
          <p:cNvSpPr>
            <a:spLocks noGrp="1"/>
          </p:cNvSpPr>
          <p:nvPr>
            <p:ph sz="half" idx="14"/>
          </p:nvPr>
        </p:nvSpPr>
        <p:spPr>
          <a:xfrm>
            <a:off x="0" y="2971647"/>
            <a:ext cx="4495800" cy="1563624"/>
          </a:xfrm>
          <a:solidFill>
            <a:schemeClr val="tx2"/>
          </a:solidFill>
        </p:spPr>
        <p:txBody>
          <a:bodyPr lIns="219187" tIns="89065" rIns="136980"/>
          <a:lstStyle>
            <a:lvl1pPr marL="159360" indent="0">
              <a:lnSpc>
                <a:spcPct val="100000"/>
              </a:lnSpc>
              <a:spcBef>
                <a:spcPts val="450"/>
              </a:spcBef>
              <a:spcAft>
                <a:spcPts val="150"/>
              </a:spcAft>
              <a:defRPr lang="en-US" sz="1500" dirty="0" smtClean="0">
                <a:solidFill>
                  <a:schemeClr val="bg1"/>
                </a:solidFill>
              </a:defRPr>
            </a:lvl1pPr>
            <a:lvl2pPr marL="285392" indent="-118913">
              <a:lnSpc>
                <a:spcPct val="100000"/>
              </a:lnSpc>
              <a:spcBef>
                <a:spcPts val="750"/>
              </a:spcBef>
              <a:defRPr lang="en-US" sz="14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14" name="Content Placeholder 2"/>
          <p:cNvSpPr>
            <a:spLocks noGrp="1"/>
          </p:cNvSpPr>
          <p:nvPr>
            <p:ph sz="half" idx="15"/>
          </p:nvPr>
        </p:nvSpPr>
        <p:spPr>
          <a:xfrm>
            <a:off x="4644390" y="2971647"/>
            <a:ext cx="4498848" cy="1563624"/>
          </a:xfrm>
          <a:solidFill>
            <a:schemeClr val="tx2"/>
          </a:solidFill>
        </p:spPr>
        <p:txBody>
          <a:bodyPr lIns="219187" tIns="89065" rIns="136980"/>
          <a:lstStyle>
            <a:lvl1pPr marL="159360" indent="0">
              <a:lnSpc>
                <a:spcPct val="100000"/>
              </a:lnSpc>
              <a:spcBef>
                <a:spcPts val="450"/>
              </a:spcBef>
              <a:spcAft>
                <a:spcPts val="150"/>
              </a:spcAft>
              <a:defRPr lang="en-US" sz="1500" dirty="0" smtClean="0">
                <a:solidFill>
                  <a:schemeClr val="bg1"/>
                </a:solidFill>
              </a:defRPr>
            </a:lvl1pPr>
            <a:lvl2pPr marL="285392" indent="-118913">
              <a:lnSpc>
                <a:spcPct val="100000"/>
              </a:lnSpc>
              <a:spcBef>
                <a:spcPts val="750"/>
              </a:spcBef>
              <a:defRPr lang="en-US" sz="14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141769159"/>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Vertical 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12752" y="1296633"/>
            <a:ext cx="1965960" cy="3243263"/>
          </a:xfrm>
          <a:solidFill>
            <a:schemeClr val="tx2"/>
          </a:solidFill>
        </p:spPr>
        <p:txBody>
          <a:bodyPr lIns="136980" tIns="102736" rIns="1369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6" name="Content Placeholder 2"/>
          <p:cNvSpPr>
            <a:spLocks noGrp="1"/>
          </p:cNvSpPr>
          <p:nvPr>
            <p:ph sz="half" idx="13"/>
          </p:nvPr>
        </p:nvSpPr>
        <p:spPr>
          <a:xfrm>
            <a:off x="2529841" y="1296633"/>
            <a:ext cx="1965960" cy="3243263"/>
          </a:xfrm>
          <a:solidFill>
            <a:schemeClr val="tx2"/>
          </a:solidFill>
        </p:spPr>
        <p:txBody>
          <a:bodyPr lIns="136980" tIns="102736" rIns="1369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20" name="Content Placeholder 2"/>
          <p:cNvSpPr>
            <a:spLocks noGrp="1"/>
          </p:cNvSpPr>
          <p:nvPr>
            <p:ph sz="half" idx="14"/>
          </p:nvPr>
        </p:nvSpPr>
        <p:spPr>
          <a:xfrm>
            <a:off x="4644391" y="1296633"/>
            <a:ext cx="1965960" cy="3243263"/>
          </a:xfrm>
          <a:solidFill>
            <a:schemeClr val="tx2"/>
          </a:solidFill>
        </p:spPr>
        <p:txBody>
          <a:bodyPr lIns="136980" tIns="102736" rIns="1369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22" name="Content Placeholder 2"/>
          <p:cNvSpPr>
            <a:spLocks noGrp="1"/>
          </p:cNvSpPr>
          <p:nvPr>
            <p:ph sz="half" idx="15"/>
          </p:nvPr>
        </p:nvSpPr>
        <p:spPr>
          <a:xfrm>
            <a:off x="6758940" y="1296633"/>
            <a:ext cx="1965960" cy="3243263"/>
          </a:xfrm>
          <a:solidFill>
            <a:schemeClr val="tx2"/>
          </a:solidFill>
        </p:spPr>
        <p:txBody>
          <a:bodyPr lIns="136980" tIns="102736" rIns="1369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225917411"/>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Quadra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0" y="1295854"/>
            <a:ext cx="4498848" cy="308610"/>
          </a:xfrm>
          <a:solidFill>
            <a:schemeClr val="bg2"/>
          </a:solidFill>
        </p:spPr>
        <p:txBody>
          <a:bodyPr lIns="82206" rIns="136980" bIns="20544" anchor="ctr"/>
          <a:lstStyle>
            <a:lvl1pPr marL="298490" indent="0">
              <a:spcBef>
                <a:spcPts val="0"/>
              </a:spcBef>
              <a:buNone/>
              <a:defRPr sz="1400" b="0">
                <a:solidFill>
                  <a:schemeClr val="tx1"/>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 styles</a:t>
            </a:r>
          </a:p>
        </p:txBody>
      </p:sp>
      <p:sp>
        <p:nvSpPr>
          <p:cNvPr id="4" name="Content Placeholder 3"/>
          <p:cNvSpPr>
            <a:spLocks noGrp="1"/>
          </p:cNvSpPr>
          <p:nvPr>
            <p:ph sz="half" idx="2"/>
          </p:nvPr>
        </p:nvSpPr>
        <p:spPr>
          <a:xfrm>
            <a:off x="397510" y="1697639"/>
            <a:ext cx="3890328" cy="1144494"/>
          </a:xfrm>
        </p:spPr>
        <p:txBody>
          <a:bodyPr vert="horz" lIns="0" tIns="0" rIns="136980" bIns="0" rtlCol="0">
            <a:noAutofit/>
          </a:bodyPr>
          <a:lstStyle>
            <a:lvl1pPr>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dirty="0" smtClean="0"/>
              <a:t>Click to edit Master text styles</a:t>
            </a:r>
          </a:p>
        </p:txBody>
      </p:sp>
      <p:sp>
        <p:nvSpPr>
          <p:cNvPr id="5" name="Text Placeholder 4"/>
          <p:cNvSpPr>
            <a:spLocks noGrp="1"/>
          </p:cNvSpPr>
          <p:nvPr>
            <p:ph type="body" sz="quarter" idx="3"/>
          </p:nvPr>
        </p:nvSpPr>
        <p:spPr>
          <a:xfrm>
            <a:off x="4644390" y="1295854"/>
            <a:ext cx="4498848" cy="308610"/>
          </a:xfrm>
          <a:solidFill>
            <a:schemeClr val="bg2"/>
          </a:solidFill>
        </p:spPr>
        <p:txBody>
          <a:bodyPr lIns="82206" rIns="136980" bIns="20544" anchor="ctr"/>
          <a:lstStyle>
            <a:lvl1pPr marL="136743" indent="0">
              <a:spcBef>
                <a:spcPts val="0"/>
              </a:spcBef>
              <a:buNone/>
              <a:tabLst/>
              <a:defRPr sz="1400" b="0">
                <a:solidFill>
                  <a:schemeClr val="tx1"/>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 styles</a:t>
            </a:r>
          </a:p>
        </p:txBody>
      </p:sp>
      <p:sp>
        <p:nvSpPr>
          <p:cNvPr id="6" name="Content Placeholder 5"/>
          <p:cNvSpPr>
            <a:spLocks noGrp="1"/>
          </p:cNvSpPr>
          <p:nvPr>
            <p:ph sz="quarter" idx="4"/>
          </p:nvPr>
        </p:nvSpPr>
        <p:spPr>
          <a:xfrm>
            <a:off x="4826538" y="1697639"/>
            <a:ext cx="3895344" cy="1144494"/>
          </a:xfrm>
        </p:spPr>
        <p:txBody>
          <a:bodyPr vert="horz" lIns="0" tIns="0" rIns="13698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dirty="0" smtClean="0"/>
              <a:t>Click to edit Master text styles</a:t>
            </a:r>
          </a:p>
        </p:txBody>
      </p:sp>
      <p:sp>
        <p:nvSpPr>
          <p:cNvPr id="7" name="Date Placeholder 6"/>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24" name="Text Placeholder 4"/>
          <p:cNvSpPr>
            <a:spLocks noGrp="1"/>
          </p:cNvSpPr>
          <p:nvPr>
            <p:ph type="body" sz="quarter" idx="14"/>
          </p:nvPr>
        </p:nvSpPr>
        <p:spPr>
          <a:xfrm>
            <a:off x="0" y="2993575"/>
            <a:ext cx="4498848" cy="308610"/>
          </a:xfrm>
          <a:solidFill>
            <a:schemeClr val="bg2"/>
          </a:solidFill>
        </p:spPr>
        <p:txBody>
          <a:bodyPr lIns="82206" rIns="136980" bIns="20544" anchor="ctr"/>
          <a:lstStyle>
            <a:lvl1pPr marL="299681" indent="0">
              <a:spcBef>
                <a:spcPts val="0"/>
              </a:spcBef>
              <a:buNone/>
              <a:tabLst/>
              <a:defRPr sz="1400" b="0">
                <a:solidFill>
                  <a:schemeClr val="tx1"/>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 styles</a:t>
            </a:r>
          </a:p>
        </p:txBody>
      </p:sp>
      <p:sp>
        <p:nvSpPr>
          <p:cNvPr id="25" name="Content Placeholder 5"/>
          <p:cNvSpPr>
            <a:spLocks noGrp="1"/>
          </p:cNvSpPr>
          <p:nvPr>
            <p:ph sz="quarter" idx="15"/>
          </p:nvPr>
        </p:nvSpPr>
        <p:spPr>
          <a:xfrm>
            <a:off x="397512" y="3395360"/>
            <a:ext cx="3890328" cy="1144494"/>
          </a:xfrm>
        </p:spPr>
        <p:txBody>
          <a:bodyPr vert="horz" lIns="0" tIns="0" rIns="13698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dirty="0" smtClean="0"/>
              <a:t>Click to edit Master text styles</a:t>
            </a:r>
          </a:p>
        </p:txBody>
      </p:sp>
      <p:sp>
        <p:nvSpPr>
          <p:cNvPr id="26" name="Text Placeholder 4"/>
          <p:cNvSpPr>
            <a:spLocks noGrp="1"/>
          </p:cNvSpPr>
          <p:nvPr>
            <p:ph type="body" sz="quarter" idx="16"/>
          </p:nvPr>
        </p:nvSpPr>
        <p:spPr>
          <a:xfrm>
            <a:off x="4644390" y="2993575"/>
            <a:ext cx="4498848" cy="308610"/>
          </a:xfrm>
          <a:solidFill>
            <a:schemeClr val="bg2"/>
          </a:solidFill>
        </p:spPr>
        <p:txBody>
          <a:bodyPr lIns="82206" rIns="136980" bIns="20544" anchor="ctr"/>
          <a:lstStyle>
            <a:lvl1pPr marL="135551" indent="0">
              <a:spcBef>
                <a:spcPts val="0"/>
              </a:spcBef>
              <a:buNone/>
              <a:tabLst/>
              <a:defRPr sz="1400" b="0">
                <a:solidFill>
                  <a:schemeClr val="tx1"/>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 styles</a:t>
            </a:r>
          </a:p>
        </p:txBody>
      </p:sp>
      <p:sp>
        <p:nvSpPr>
          <p:cNvPr id="27" name="Content Placeholder 5"/>
          <p:cNvSpPr>
            <a:spLocks noGrp="1"/>
          </p:cNvSpPr>
          <p:nvPr>
            <p:ph sz="quarter" idx="17"/>
          </p:nvPr>
        </p:nvSpPr>
        <p:spPr>
          <a:xfrm>
            <a:off x="4826538" y="3395360"/>
            <a:ext cx="3895344" cy="1144494"/>
          </a:xfrm>
        </p:spPr>
        <p:txBody>
          <a:bodyPr vert="horz" lIns="0" tIns="0" rIns="13698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dirty="0" smtClean="0"/>
              <a:t>Click to edit Master text styles</a:t>
            </a:r>
          </a:p>
        </p:txBody>
      </p:sp>
    </p:spTree>
    <p:extLst>
      <p:ext uri="{BB962C8B-B14F-4D97-AF65-F5344CB8AC3E}">
        <p14:creationId xmlns:p14="http://schemas.microsoft.com/office/powerpoint/2010/main" val="2430061063"/>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Chart Placeholder 6"/>
          <p:cNvSpPr>
            <a:spLocks noGrp="1"/>
          </p:cNvSpPr>
          <p:nvPr>
            <p:ph type="chart" sz="quarter" idx="13"/>
          </p:nvPr>
        </p:nvSpPr>
        <p:spPr>
          <a:xfrm>
            <a:off x="412751" y="1433512"/>
            <a:ext cx="7586762" cy="2852738"/>
          </a:xfrm>
        </p:spPr>
        <p:txBody>
          <a:bodyPr anchor="ctr"/>
          <a:lstStyle>
            <a:lvl1pPr algn="ctr">
              <a:defRPr/>
            </a:lvl1pPr>
          </a:lstStyle>
          <a:p>
            <a:endParaRPr lang="en-US"/>
          </a:p>
        </p:txBody>
      </p:sp>
    </p:spTree>
    <p:extLst>
      <p:ext uri="{BB962C8B-B14F-4D97-AF65-F5344CB8AC3E}">
        <p14:creationId xmlns:p14="http://schemas.microsoft.com/office/powerpoint/2010/main" val="2596109954"/>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Table Placeholder 6"/>
          <p:cNvSpPr>
            <a:spLocks noGrp="1"/>
          </p:cNvSpPr>
          <p:nvPr>
            <p:ph type="tbl" sz="quarter" idx="13"/>
          </p:nvPr>
        </p:nvSpPr>
        <p:spPr>
          <a:xfrm>
            <a:off x="412751" y="1296633"/>
            <a:ext cx="7586762" cy="3243263"/>
          </a:xfrm>
        </p:spPr>
        <p:txBody>
          <a:bodyPr anchor="ctr"/>
          <a:lstStyle>
            <a:lvl1pPr algn="ctr">
              <a:defRPr/>
            </a:lvl1pPr>
          </a:lstStyle>
          <a:p>
            <a:endParaRPr lang="en-US" dirty="0"/>
          </a:p>
        </p:txBody>
      </p:sp>
    </p:spTree>
    <p:extLst>
      <p:ext uri="{BB962C8B-B14F-4D97-AF65-F5344CB8AC3E}">
        <p14:creationId xmlns:p14="http://schemas.microsoft.com/office/powerpoint/2010/main" val="1774078022"/>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348867122"/>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4" name="Slide Number Placeholder 3"/>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120022689"/>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Half Text - Half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5041900" y="1241583"/>
            <a:ext cx="3689350" cy="329827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dirty="0" smtClean="0"/>
              <a:t>Click to edit Master text styles</a:t>
            </a:r>
          </a:p>
          <a:p>
            <a:pPr lvl="1">
              <a:spcBef>
                <a:spcPts val="600"/>
              </a:spcBef>
            </a:pPr>
            <a:r>
              <a:rPr lang="en-US" dirty="0" smtClean="0"/>
              <a:t>Second level</a:t>
            </a:r>
          </a:p>
          <a:p>
            <a:pPr lvl="2">
              <a:spcBef>
                <a:spcPts val="450"/>
              </a:spcBef>
            </a:pPr>
            <a:r>
              <a:rPr lang="en-US" dirty="0" smtClean="0"/>
              <a:t>Third level</a:t>
            </a:r>
          </a:p>
          <a:p>
            <a:pPr lvl="3">
              <a:spcBef>
                <a:spcPts val="300"/>
              </a:spcBef>
            </a:pPr>
            <a:r>
              <a:rPr lang="en-US" dirty="0" smtClean="0"/>
              <a:t>Fourth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1" name="Picture Placeholder 10"/>
          <p:cNvSpPr>
            <a:spLocks noGrp="1"/>
          </p:cNvSpPr>
          <p:nvPr>
            <p:ph type="pic" sz="quarter" idx="13" hasCustomPrompt="1"/>
          </p:nvPr>
        </p:nvSpPr>
        <p:spPr>
          <a:xfrm>
            <a:off x="1" y="1296633"/>
            <a:ext cx="451485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Tree>
    <p:extLst>
      <p:ext uri="{BB962C8B-B14F-4D97-AF65-F5344CB8AC3E}">
        <p14:creationId xmlns:p14="http://schemas.microsoft.com/office/powerpoint/2010/main" val="1732800602"/>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Image w/ Title &amp; Footer">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633"/>
            <a:ext cx="914400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a:xfrm>
            <a:off x="379094" y="411481"/>
            <a:ext cx="8352156" cy="765752"/>
          </a:xfrm>
        </p:spPr>
        <p:txBody>
          <a:bodyPr/>
          <a:lstStyle/>
          <a:p>
            <a:r>
              <a:rPr lang="en-US" dirty="0" smtClean="0"/>
              <a:t>Click to edit Master title style</a:t>
            </a:r>
            <a:endParaRPr lang="en-US" dirty="0"/>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
        <p:nvSpPr>
          <p:cNvPr id="9" name="Text Placeholder 8"/>
          <p:cNvSpPr>
            <a:spLocks noGrp="1"/>
          </p:cNvSpPr>
          <p:nvPr>
            <p:ph type="body" sz="quarter" idx="14" hasCustomPrompt="1"/>
          </p:nvPr>
        </p:nvSpPr>
        <p:spPr bwMode="gray">
          <a:xfrm>
            <a:off x="379094" y="1346054"/>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Tree>
    <p:extLst>
      <p:ext uri="{BB962C8B-B14F-4D97-AF65-F5344CB8AC3E}">
        <p14:creationId xmlns:p14="http://schemas.microsoft.com/office/powerpoint/2010/main" val="1688866688"/>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Image w/ Titl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593"/>
            <a:ext cx="9144000" cy="3846909"/>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lvl1pPr>
              <a:defRPr>
                <a:solidFill>
                  <a:schemeClr val="bg1"/>
                </a:solidFill>
              </a:defRPr>
            </a:lvl1pPr>
          </a:lstStyle>
          <a:p>
            <a:pPr defTabSz="684951"/>
            <a:r>
              <a:rPr lang="en-US" sz="1400" smtClean="0">
                <a:solidFill>
                  <a:prstClr val="white"/>
                </a:solidFill>
                <a:latin typeface="GE Inspira Pitch"/>
              </a:rPr>
              <a:t>Title or Job Number | XX Month 201X</a:t>
            </a:r>
            <a:endParaRPr lang="en-US" sz="1400">
              <a:solidFill>
                <a:prstClr val="white"/>
              </a:solidFill>
              <a:latin typeface="GE Inspira Pitch"/>
            </a:endParaRP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9" name="Text Placeholder 8"/>
          <p:cNvSpPr>
            <a:spLocks noGrp="1"/>
          </p:cNvSpPr>
          <p:nvPr>
            <p:ph type="body" sz="quarter" idx="14" hasCustomPrompt="1"/>
          </p:nvPr>
        </p:nvSpPr>
        <p:spPr bwMode="gray">
          <a:xfrm>
            <a:off x="384049" y="1344170"/>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
        <p:nvSpPr>
          <p:cNvPr id="8" name="TextBox 7"/>
          <p:cNvSpPr txBox="1"/>
          <p:nvPr userDrawn="1"/>
        </p:nvSpPr>
        <p:spPr>
          <a:xfrm>
            <a:off x="5398515" y="4658438"/>
            <a:ext cx="2833485" cy="207749"/>
          </a:xfrm>
          <a:prstGeom prst="rect">
            <a:avLst/>
          </a:prstGeom>
          <a:noFill/>
        </p:spPr>
        <p:txBody>
          <a:bodyPr wrap="square" lIns="0" tIns="0" rIns="0" bIns="0" rtlCol="0" anchor="b">
            <a:noAutofit/>
          </a:bodyPr>
          <a:lstStyle/>
          <a:p>
            <a:pPr defTabSz="684951"/>
            <a:r>
              <a:rPr lang="en-US" sz="700" dirty="0">
                <a:solidFill>
                  <a:prstClr val="white"/>
                </a:solidFill>
                <a:latin typeface="GE Inspira Pitch"/>
              </a:rPr>
              <a:t>See tutorial regarding confidentiality disclosures. Delete if not needed.</a:t>
            </a:r>
          </a:p>
        </p:txBody>
      </p:sp>
    </p:spTree>
    <p:extLst>
      <p:ext uri="{BB962C8B-B14F-4D97-AF65-F5344CB8AC3E}">
        <p14:creationId xmlns:p14="http://schemas.microsoft.com/office/powerpoint/2010/main" val="15925132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f Text - Half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41900" y="1241583"/>
            <a:ext cx="3689350" cy="329827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1" name="Picture Placeholder 10"/>
          <p:cNvSpPr>
            <a:spLocks noGrp="1"/>
          </p:cNvSpPr>
          <p:nvPr>
            <p:ph type="pic" sz="quarter" idx="13" hasCustomPrompt="1"/>
          </p:nvPr>
        </p:nvSpPr>
        <p:spPr>
          <a:xfrm>
            <a:off x="1" y="1296651"/>
            <a:ext cx="451485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Tree>
    <p:extLst>
      <p:ext uri="{BB962C8B-B14F-4D97-AF65-F5344CB8AC3E}">
        <p14:creationId xmlns:p14="http://schemas.microsoft.com/office/powerpoint/2010/main" val="1516489794"/>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0"/>
            <a:ext cx="9144000" cy="5143500"/>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lvl1pPr>
              <a:defRPr>
                <a:solidFill>
                  <a:schemeClr val="bg1"/>
                </a:solidFill>
              </a:defRPr>
            </a:lvl1pPr>
          </a:lstStyle>
          <a:p>
            <a:pPr defTabSz="684951"/>
            <a:r>
              <a:rPr lang="en-US" sz="1400" smtClean="0">
                <a:solidFill>
                  <a:prstClr val="white"/>
                </a:solidFill>
                <a:latin typeface="GE Inspira Pitch"/>
              </a:rPr>
              <a:t>Title or Job Number | XX Month 201X</a:t>
            </a:r>
            <a:endParaRPr lang="en-US" sz="1400">
              <a:solidFill>
                <a:prstClr val="white"/>
              </a:solidFill>
              <a:latin typeface="GE Inspira Pitch"/>
            </a:endParaRP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6" name="TextBox 5"/>
          <p:cNvSpPr txBox="1"/>
          <p:nvPr userDrawn="1"/>
        </p:nvSpPr>
        <p:spPr>
          <a:xfrm>
            <a:off x="5398515" y="4658438"/>
            <a:ext cx="2833485" cy="207749"/>
          </a:xfrm>
          <a:prstGeom prst="rect">
            <a:avLst/>
          </a:prstGeom>
          <a:noFill/>
        </p:spPr>
        <p:txBody>
          <a:bodyPr wrap="square" lIns="0" tIns="0" rIns="0" bIns="0" rtlCol="0" anchor="b">
            <a:noAutofit/>
          </a:bodyPr>
          <a:lstStyle/>
          <a:p>
            <a:pPr defTabSz="684951"/>
            <a:r>
              <a:rPr lang="en-US" sz="700" dirty="0">
                <a:solidFill>
                  <a:prstClr val="white"/>
                </a:solidFill>
                <a:latin typeface="GE Inspira Pitch"/>
              </a:rPr>
              <a:t>See tutorial regarding confidentiality disclosures. Delete if not needed.</a:t>
            </a:r>
          </a:p>
        </p:txBody>
      </p:sp>
    </p:spTree>
    <p:extLst>
      <p:ext uri="{BB962C8B-B14F-4D97-AF65-F5344CB8AC3E}">
        <p14:creationId xmlns:p14="http://schemas.microsoft.com/office/powerpoint/2010/main" val="1291686258"/>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Full Image Top">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
            <a:ext cx="9144000" cy="4539854"/>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210593093"/>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itle" preserve="1">
  <p:cSld name="Two Statements">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365128" y="593058"/>
            <a:ext cx="4149725" cy="3384946"/>
          </a:xfrm>
        </p:spPr>
        <p:txBody>
          <a:bodyPr/>
          <a:lstStyle>
            <a:lvl1pPr>
              <a:lnSpc>
                <a:spcPct val="90000"/>
              </a:lnSpc>
              <a:defRPr sz="3300"/>
            </a:lvl1pPr>
          </a:lstStyle>
          <a:p>
            <a:r>
              <a:rPr lang="en-US" dirty="0" smtClean="0"/>
              <a:t>Extra emphasis headline five lines maximum </a:t>
            </a:r>
            <a:endParaRPr lang="en-US" dirty="0"/>
          </a:p>
        </p:txBody>
      </p:sp>
      <p:sp>
        <p:nvSpPr>
          <p:cNvPr id="3" name="Subtitle 2"/>
          <p:cNvSpPr>
            <a:spLocks noGrp="1"/>
          </p:cNvSpPr>
          <p:nvPr>
            <p:ph type="subTitle" idx="1" hasCustomPrompt="1"/>
          </p:nvPr>
        </p:nvSpPr>
        <p:spPr bwMode="gray">
          <a:xfrm>
            <a:off x="4955541" y="596868"/>
            <a:ext cx="3544570" cy="3396328"/>
          </a:xfrm>
        </p:spPr>
        <p:txBody>
          <a:bodyPr/>
          <a:lstStyle>
            <a:lvl1pPr marL="0" indent="0" algn="l">
              <a:lnSpc>
                <a:spcPct val="100000"/>
              </a:lnSpc>
              <a:buNone/>
              <a:defRPr sz="1500" baseline="0">
                <a:solidFill>
                  <a:schemeClr val="tx2"/>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err="1" smtClean="0"/>
              <a:t>APdditional</a:t>
            </a:r>
            <a:r>
              <a:rPr lang="en-US" dirty="0" smtClean="0"/>
              <a:t> statement goes here</a:t>
            </a:r>
            <a:endParaRPr lang="en-US" dirty="0"/>
          </a:p>
        </p:txBody>
      </p:sp>
      <p:sp>
        <p:nvSpPr>
          <p:cNvPr id="4" name="Date Placeholder 3"/>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3175063169"/>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1" y="1210151"/>
            <a:ext cx="7643912" cy="1968216"/>
          </a:xfrm>
        </p:spPr>
        <p:txBody>
          <a:bodyPr anchor="t"/>
          <a:lstStyle>
            <a:lvl1pPr algn="l">
              <a:defRPr sz="4100" b="0" cap="none" spc="0" baseline="0">
                <a:solidFill>
                  <a:schemeClr val="tx2"/>
                </a:solidFill>
              </a:defRPr>
            </a:lvl1pPr>
          </a:lstStyle>
          <a:p>
            <a:r>
              <a:rPr lang="en-US" dirty="0" smtClean="0"/>
              <a:t>Click to add divider title</a:t>
            </a:r>
            <a:br>
              <a:rPr lang="en-US" dirty="0" smtClean="0"/>
            </a:br>
            <a:r>
              <a:rPr lang="en-US" dirty="0" smtClean="0"/>
              <a:t>two lines maximum</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05933" y="4663795"/>
            <a:ext cx="342384" cy="342295"/>
          </a:xfrm>
          <a:prstGeom prst="rect">
            <a:avLst/>
          </a:prstGeom>
        </p:spPr>
      </p:pic>
    </p:spTree>
    <p:extLst>
      <p:ext uri="{BB962C8B-B14F-4D97-AF65-F5344CB8AC3E}">
        <p14:creationId xmlns:p14="http://schemas.microsoft.com/office/powerpoint/2010/main" val="3372614848"/>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a:solidFill>
            <a:schemeClr val="tx2"/>
          </a:solidFill>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3792280001"/>
      </p:ext>
    </p:extLst>
  </p:cSld>
  <p:clrMapOvr>
    <a:masterClrMapping/>
  </p:clrMapOvr>
  <p:timing>
    <p:tnLst>
      <p:par>
        <p:cTn xmlns:p14="http://schemas.microsoft.com/office/powerpoint/2010/mai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rgbClr val="46AD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1619003591"/>
      </p:ext>
    </p:extLst>
  </p:cSld>
  <p:clrMapOvr>
    <a:masterClrMapping/>
  </p:clrMapOvr>
  <p:timing>
    <p:tnLst>
      <p:par>
        <p:cTn xmlns:p14="http://schemas.microsoft.com/office/powerpoint/2010/mai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Section Header Orange">
    <p:bg>
      <p:bgPr>
        <a:solidFill>
          <a:srgbClr val="FF982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62084436"/>
      </p:ext>
    </p:extLst>
  </p:cSld>
  <p:clrMapOvr>
    <a:masterClrMapping/>
  </p:clrMapOvr>
  <p:timing>
    <p:tnLst>
      <p:par>
        <p:cTn xmlns:p14="http://schemas.microsoft.com/office/powerpoint/2010/mai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rgbClr val="59519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460261144"/>
      </p:ext>
    </p:extLst>
  </p:cSld>
  <p:clrMapOvr>
    <a:masterClrMapping/>
  </p:clrMapOvr>
  <p:timing>
    <p:tnLst>
      <p:par>
        <p:cTn xmlns:p14="http://schemas.microsoft.com/office/powerpoint/2010/mai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1392245548"/>
      </p:ext>
    </p:extLst>
  </p:cSld>
  <p:clrMapOvr>
    <a:masterClrMapping/>
  </p:clrMapOvr>
  <p:timing>
    <p:tnLst>
      <p:par>
        <p:cTn xmlns:p14="http://schemas.microsoft.com/office/powerpoint/2010/mai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Section Header Gray">
    <p:bg>
      <p:bgPr>
        <a:solidFill>
          <a:srgbClr val="57575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1460360103"/>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w/ Title &amp; Footer">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651"/>
            <a:ext cx="914400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a:xfrm>
            <a:off x="379094" y="411481"/>
            <a:ext cx="8352156" cy="765752"/>
          </a:xfrm>
        </p:spPr>
        <p:txBody>
          <a:bodyPr/>
          <a:lstStyle/>
          <a:p>
            <a:r>
              <a:rPr lang="en-US" smtClean="0"/>
              <a:t>Click to edit Master title style</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
        <p:nvSpPr>
          <p:cNvPr id="9" name="Text Placeholder 8"/>
          <p:cNvSpPr>
            <a:spLocks noGrp="1"/>
          </p:cNvSpPr>
          <p:nvPr>
            <p:ph type="body" sz="quarter" idx="14" hasCustomPrompt="1"/>
          </p:nvPr>
        </p:nvSpPr>
        <p:spPr bwMode="gray">
          <a:xfrm>
            <a:off x="379094" y="1346054"/>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Tree>
    <p:extLst>
      <p:ext uri="{BB962C8B-B14F-4D97-AF65-F5344CB8AC3E}">
        <p14:creationId xmlns:p14="http://schemas.microsoft.com/office/powerpoint/2010/main" val="1699534160"/>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57516" y="2057400"/>
            <a:ext cx="1028968" cy="1028700"/>
          </a:xfrm>
          <a:prstGeom prst="rect">
            <a:avLst/>
          </a:prstGeom>
        </p:spPr>
      </p:pic>
    </p:spTree>
    <p:extLst>
      <p:ext uri="{BB962C8B-B14F-4D97-AF65-F5344CB8AC3E}">
        <p14:creationId xmlns:p14="http://schemas.microsoft.com/office/powerpoint/2010/main" val="3359203725"/>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 Box 18"/>
          <p:cNvSpPr txBox="1">
            <a:spLocks noChangeArrowheads="1"/>
          </p:cNvSpPr>
          <p:nvPr userDrawn="1"/>
        </p:nvSpPr>
        <p:spPr bwMode="auto">
          <a:xfrm>
            <a:off x="6442126" y="4707770"/>
            <a:ext cx="2455863" cy="16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15" tIns="34259" rIns="68515" bIns="34259">
            <a:spAutoFit/>
          </a:bodyPr>
          <a:lstStyle>
            <a:lvl1pPr>
              <a:defRPr>
                <a:solidFill>
                  <a:schemeClr val="tx1"/>
                </a:solidFill>
                <a:latin typeface="GE Inspira Pitch" charset="0"/>
                <a:ea typeface="ＭＳ Ｐゴシック" charset="0"/>
                <a:cs typeface="ＭＳ Ｐゴシック" charset="0"/>
              </a:defRPr>
            </a:lvl1pPr>
            <a:lvl2pPr marL="742950" indent="-285750">
              <a:defRPr>
                <a:solidFill>
                  <a:schemeClr val="tx1"/>
                </a:solidFill>
                <a:latin typeface="GE Inspira Pitch" charset="0"/>
                <a:ea typeface="ＭＳ Ｐゴシック" charset="0"/>
              </a:defRPr>
            </a:lvl2pPr>
            <a:lvl3pPr marL="1143000" indent="-228600">
              <a:defRPr>
                <a:solidFill>
                  <a:schemeClr val="tx1"/>
                </a:solidFill>
                <a:latin typeface="GE Inspira Pitch" charset="0"/>
                <a:ea typeface="ＭＳ Ｐゴシック" charset="0"/>
              </a:defRPr>
            </a:lvl3pPr>
            <a:lvl4pPr marL="1600200" indent="-228600">
              <a:defRPr>
                <a:solidFill>
                  <a:schemeClr val="tx1"/>
                </a:solidFill>
                <a:latin typeface="GE Inspira Pitch" charset="0"/>
                <a:ea typeface="ＭＳ Ｐゴシック" charset="0"/>
              </a:defRPr>
            </a:lvl4pPr>
            <a:lvl5pPr marL="2057400" indent="-228600">
              <a:defRPr>
                <a:solidFill>
                  <a:schemeClr val="tx1"/>
                </a:solidFill>
                <a:latin typeface="GE Inspira Pitch" charset="0"/>
                <a:ea typeface="ＭＳ Ｐゴシック" charset="0"/>
              </a:defRPr>
            </a:lvl5pPr>
            <a:lvl6pPr marL="2514600" indent="-228600" fontAlgn="base">
              <a:spcBef>
                <a:spcPct val="0"/>
              </a:spcBef>
              <a:spcAft>
                <a:spcPct val="0"/>
              </a:spcAft>
              <a:defRPr>
                <a:solidFill>
                  <a:schemeClr val="tx1"/>
                </a:solidFill>
                <a:latin typeface="GE Inspira Pitch" charset="0"/>
                <a:ea typeface="ＭＳ Ｐゴシック" charset="0"/>
              </a:defRPr>
            </a:lvl6pPr>
            <a:lvl7pPr marL="2971800" indent="-228600" fontAlgn="base">
              <a:spcBef>
                <a:spcPct val="0"/>
              </a:spcBef>
              <a:spcAft>
                <a:spcPct val="0"/>
              </a:spcAft>
              <a:defRPr>
                <a:solidFill>
                  <a:schemeClr val="tx1"/>
                </a:solidFill>
                <a:latin typeface="GE Inspira Pitch" charset="0"/>
                <a:ea typeface="ＭＳ Ｐゴシック" charset="0"/>
              </a:defRPr>
            </a:lvl7pPr>
            <a:lvl8pPr marL="3429000" indent="-228600" fontAlgn="base">
              <a:spcBef>
                <a:spcPct val="0"/>
              </a:spcBef>
              <a:spcAft>
                <a:spcPct val="0"/>
              </a:spcAft>
              <a:defRPr>
                <a:solidFill>
                  <a:schemeClr val="tx1"/>
                </a:solidFill>
                <a:latin typeface="GE Inspira Pitch" charset="0"/>
                <a:ea typeface="ＭＳ Ｐゴシック" charset="0"/>
              </a:defRPr>
            </a:lvl8pPr>
            <a:lvl9pPr marL="3886200" indent="-228600" fontAlgn="base">
              <a:spcBef>
                <a:spcPct val="0"/>
              </a:spcBef>
              <a:spcAft>
                <a:spcPct val="0"/>
              </a:spcAft>
              <a:defRPr>
                <a:solidFill>
                  <a:schemeClr val="tx1"/>
                </a:solidFill>
                <a:latin typeface="GE Inspira Pitch" charset="0"/>
                <a:ea typeface="ＭＳ Ｐゴシック" charset="0"/>
              </a:defRPr>
            </a:lvl9pPr>
          </a:lstStyle>
          <a:p>
            <a:pPr algn="r" defTabSz="684951">
              <a:lnSpc>
                <a:spcPct val="90000"/>
              </a:lnSpc>
              <a:defRPr/>
            </a:pPr>
            <a:fld id="{278F8B6B-07F9-6F47-B338-C2F817FC2FB6}" type="slidenum">
              <a:rPr lang="en-US" sz="700" smtClean="0">
                <a:solidFill>
                  <a:srgbClr val="454545"/>
                </a:solidFill>
              </a:rPr>
              <a:pPr algn="r" defTabSz="684951">
                <a:lnSpc>
                  <a:spcPct val="90000"/>
                </a:lnSpc>
                <a:defRPr/>
              </a:pPr>
              <a:t>‹#›</a:t>
            </a:fld>
            <a:r>
              <a:rPr lang="en-US" sz="700" smtClean="0">
                <a:solidFill>
                  <a:srgbClr val="454545"/>
                </a:solidFill>
              </a:rPr>
              <a:t> </a:t>
            </a:r>
          </a:p>
        </p:txBody>
      </p:sp>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132179131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1"/>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96" indent="0" algn="ctr">
              <a:buNone/>
              <a:defRPr>
                <a:solidFill>
                  <a:schemeClr val="tx1">
                    <a:tint val="75000"/>
                  </a:schemeClr>
                </a:solidFill>
              </a:defRPr>
            </a:lvl2pPr>
            <a:lvl3pPr marL="685036" indent="0" algn="ctr">
              <a:buNone/>
              <a:defRPr>
                <a:solidFill>
                  <a:schemeClr val="tx1">
                    <a:tint val="75000"/>
                  </a:schemeClr>
                </a:solidFill>
              </a:defRPr>
            </a:lvl3pPr>
            <a:lvl4pPr marL="1027549" indent="0" algn="ctr">
              <a:buNone/>
              <a:defRPr>
                <a:solidFill>
                  <a:schemeClr val="tx1">
                    <a:tint val="75000"/>
                  </a:schemeClr>
                </a:solidFill>
              </a:defRPr>
            </a:lvl4pPr>
            <a:lvl5pPr marL="1370073" indent="0" algn="ctr">
              <a:buNone/>
              <a:defRPr>
                <a:solidFill>
                  <a:schemeClr val="tx1">
                    <a:tint val="75000"/>
                  </a:schemeClr>
                </a:solidFill>
              </a:defRPr>
            </a:lvl5pPr>
            <a:lvl6pPr marL="1712571" indent="0" algn="ctr">
              <a:buNone/>
              <a:defRPr>
                <a:solidFill>
                  <a:schemeClr val="tx1">
                    <a:tint val="75000"/>
                  </a:schemeClr>
                </a:solidFill>
              </a:defRPr>
            </a:lvl6pPr>
            <a:lvl7pPr marL="2055104" indent="0" algn="ctr">
              <a:buNone/>
              <a:defRPr>
                <a:solidFill>
                  <a:schemeClr val="tx1">
                    <a:tint val="75000"/>
                  </a:schemeClr>
                </a:solidFill>
              </a:defRPr>
            </a:lvl7pPr>
            <a:lvl8pPr marL="2397620" indent="0" algn="ctr">
              <a:buNone/>
              <a:defRPr>
                <a:solidFill>
                  <a:schemeClr val="tx1">
                    <a:tint val="75000"/>
                  </a:schemeClr>
                </a:solidFill>
              </a:defRPr>
            </a:lvl8pPr>
            <a:lvl9pPr marL="2740145"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43" y="4631332"/>
            <a:ext cx="2069797" cy="253916"/>
          </a:xfrm>
          <a:prstGeom prst="rect">
            <a:avLst/>
          </a:prstGeom>
          <a:noFill/>
        </p:spPr>
        <p:txBody>
          <a:bodyPr wrap="none" lIns="0" tIns="0" rIns="0" bIns="0" rtlCol="0" anchor="b" anchorCtr="0">
            <a:noAutofit/>
          </a:bodyPr>
          <a:lstStyle/>
          <a:p>
            <a:pPr defTabSz="685036"/>
            <a:r>
              <a:rPr lang="en-US" sz="1200" b="1" dirty="0" smtClean="0">
                <a:solidFill>
                  <a:srgbClr val="005CB9"/>
                </a:solidFill>
                <a:latin typeface="GE Inspira Pitch"/>
              </a:rPr>
              <a:t>Imagination at work</a:t>
            </a:r>
            <a:endParaRPr lang="en-US" sz="1200" b="1" dirty="0">
              <a:solidFill>
                <a:srgbClr val="005CB9"/>
              </a:solidFill>
              <a:latin typeface="GE Inspira Pitch"/>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22568" y="1"/>
            <a:ext cx="3221481" cy="2468204"/>
          </a:xfrm>
          <a:prstGeom prst="rect">
            <a:avLst/>
          </a:prstGeom>
        </p:spPr>
      </p:pic>
    </p:spTree>
    <p:extLst>
      <p:ext uri="{BB962C8B-B14F-4D97-AF65-F5344CB8AC3E}">
        <p14:creationId xmlns:p14="http://schemas.microsoft.com/office/powerpoint/2010/main" val="534481564"/>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type="title" preserve="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1"/>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96" indent="0" algn="ctr">
              <a:buNone/>
              <a:defRPr>
                <a:solidFill>
                  <a:schemeClr val="tx1">
                    <a:tint val="75000"/>
                  </a:schemeClr>
                </a:solidFill>
              </a:defRPr>
            </a:lvl2pPr>
            <a:lvl3pPr marL="685036" indent="0" algn="ctr">
              <a:buNone/>
              <a:defRPr>
                <a:solidFill>
                  <a:schemeClr val="tx1">
                    <a:tint val="75000"/>
                  </a:schemeClr>
                </a:solidFill>
              </a:defRPr>
            </a:lvl3pPr>
            <a:lvl4pPr marL="1027549" indent="0" algn="ctr">
              <a:buNone/>
              <a:defRPr>
                <a:solidFill>
                  <a:schemeClr val="tx1">
                    <a:tint val="75000"/>
                  </a:schemeClr>
                </a:solidFill>
              </a:defRPr>
            </a:lvl4pPr>
            <a:lvl5pPr marL="1370073" indent="0" algn="ctr">
              <a:buNone/>
              <a:defRPr>
                <a:solidFill>
                  <a:schemeClr val="tx1">
                    <a:tint val="75000"/>
                  </a:schemeClr>
                </a:solidFill>
              </a:defRPr>
            </a:lvl5pPr>
            <a:lvl6pPr marL="1712571" indent="0" algn="ctr">
              <a:buNone/>
              <a:defRPr>
                <a:solidFill>
                  <a:schemeClr val="tx1">
                    <a:tint val="75000"/>
                  </a:schemeClr>
                </a:solidFill>
              </a:defRPr>
            </a:lvl6pPr>
            <a:lvl7pPr marL="2055104" indent="0" algn="ctr">
              <a:buNone/>
              <a:defRPr>
                <a:solidFill>
                  <a:schemeClr val="tx1">
                    <a:tint val="75000"/>
                  </a:schemeClr>
                </a:solidFill>
              </a:defRPr>
            </a:lvl7pPr>
            <a:lvl8pPr marL="2397620" indent="0" algn="ctr">
              <a:buNone/>
              <a:defRPr>
                <a:solidFill>
                  <a:schemeClr val="tx1">
                    <a:tint val="75000"/>
                  </a:schemeClr>
                </a:solidFill>
              </a:defRPr>
            </a:lvl8pPr>
            <a:lvl9pPr marL="2740145"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43" y="4631332"/>
            <a:ext cx="2069797" cy="253916"/>
          </a:xfrm>
          <a:prstGeom prst="rect">
            <a:avLst/>
          </a:prstGeom>
          <a:noFill/>
        </p:spPr>
        <p:txBody>
          <a:bodyPr wrap="none" lIns="0" tIns="0" rIns="0" bIns="0" rtlCol="0" anchor="b" anchorCtr="0">
            <a:noAutofit/>
          </a:bodyPr>
          <a:lstStyle/>
          <a:p>
            <a:pPr defTabSz="685036"/>
            <a:r>
              <a:rPr lang="en-US" sz="1200" b="1" dirty="0" smtClean="0">
                <a:solidFill>
                  <a:srgbClr val="005CB9"/>
                </a:solidFill>
                <a:latin typeface="GE Inspira Pitch"/>
              </a:rPr>
              <a:t>Imagination at work</a:t>
            </a:r>
            <a:endParaRPr lang="en-US" sz="1200" b="1" dirty="0">
              <a:solidFill>
                <a:srgbClr val="005CB9"/>
              </a:solidFill>
              <a:latin typeface="GE Inspira Pitch"/>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19127"/>
            <a:ext cx="3322270" cy="1628775"/>
          </a:xfrm>
          <a:prstGeom prst="rect">
            <a:avLst/>
          </a:prstGeom>
        </p:spPr>
      </p:pic>
    </p:spTree>
    <p:extLst>
      <p:ext uri="{BB962C8B-B14F-4D97-AF65-F5344CB8AC3E}">
        <p14:creationId xmlns:p14="http://schemas.microsoft.com/office/powerpoint/2010/main" val="462976419"/>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type="title" preserve="1">
  <p:cSld name="Title Slide 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1"/>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96" indent="0" algn="ctr">
              <a:buNone/>
              <a:defRPr>
                <a:solidFill>
                  <a:schemeClr val="tx1">
                    <a:tint val="75000"/>
                  </a:schemeClr>
                </a:solidFill>
              </a:defRPr>
            </a:lvl2pPr>
            <a:lvl3pPr marL="685036" indent="0" algn="ctr">
              <a:buNone/>
              <a:defRPr>
                <a:solidFill>
                  <a:schemeClr val="tx1">
                    <a:tint val="75000"/>
                  </a:schemeClr>
                </a:solidFill>
              </a:defRPr>
            </a:lvl3pPr>
            <a:lvl4pPr marL="1027549" indent="0" algn="ctr">
              <a:buNone/>
              <a:defRPr>
                <a:solidFill>
                  <a:schemeClr val="tx1">
                    <a:tint val="75000"/>
                  </a:schemeClr>
                </a:solidFill>
              </a:defRPr>
            </a:lvl4pPr>
            <a:lvl5pPr marL="1370073" indent="0" algn="ctr">
              <a:buNone/>
              <a:defRPr>
                <a:solidFill>
                  <a:schemeClr val="tx1">
                    <a:tint val="75000"/>
                  </a:schemeClr>
                </a:solidFill>
              </a:defRPr>
            </a:lvl5pPr>
            <a:lvl6pPr marL="1712571" indent="0" algn="ctr">
              <a:buNone/>
              <a:defRPr>
                <a:solidFill>
                  <a:schemeClr val="tx1">
                    <a:tint val="75000"/>
                  </a:schemeClr>
                </a:solidFill>
              </a:defRPr>
            </a:lvl6pPr>
            <a:lvl7pPr marL="2055104" indent="0" algn="ctr">
              <a:buNone/>
              <a:defRPr>
                <a:solidFill>
                  <a:schemeClr val="tx1">
                    <a:tint val="75000"/>
                  </a:schemeClr>
                </a:solidFill>
              </a:defRPr>
            </a:lvl7pPr>
            <a:lvl8pPr marL="2397620" indent="0" algn="ctr">
              <a:buNone/>
              <a:defRPr>
                <a:solidFill>
                  <a:schemeClr val="tx1">
                    <a:tint val="75000"/>
                  </a:schemeClr>
                </a:solidFill>
              </a:defRPr>
            </a:lvl8pPr>
            <a:lvl9pPr marL="2740145"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43" y="4631332"/>
            <a:ext cx="2069797" cy="253916"/>
          </a:xfrm>
          <a:prstGeom prst="rect">
            <a:avLst/>
          </a:prstGeom>
          <a:noFill/>
        </p:spPr>
        <p:txBody>
          <a:bodyPr wrap="none" lIns="0" tIns="0" rIns="0" bIns="0" rtlCol="0" anchor="b" anchorCtr="0">
            <a:noAutofit/>
          </a:bodyPr>
          <a:lstStyle/>
          <a:p>
            <a:pPr defTabSz="685036"/>
            <a:r>
              <a:rPr lang="en-US" sz="1200" b="1" dirty="0" smtClean="0">
                <a:solidFill>
                  <a:srgbClr val="005CB9"/>
                </a:solidFill>
                <a:latin typeface="GE Inspira Pitch"/>
              </a:rPr>
              <a:t>Imagination at work</a:t>
            </a:r>
            <a:endParaRPr lang="en-US" sz="1200" b="1" dirty="0">
              <a:solidFill>
                <a:srgbClr val="005CB9"/>
              </a:solidFill>
              <a:latin typeface="GE Inspira Pitch"/>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 y="2"/>
            <a:ext cx="9143999" cy="2005905"/>
          </a:xfrm>
          <a:prstGeom prst="rect">
            <a:avLst/>
          </a:prstGeom>
        </p:spPr>
      </p:pic>
    </p:spTree>
    <p:extLst>
      <p:ext uri="{BB962C8B-B14F-4D97-AF65-F5344CB8AC3E}">
        <p14:creationId xmlns:p14="http://schemas.microsoft.com/office/powerpoint/2010/main" val="3085530196"/>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type="title" preserve="1">
  <p:cSld name="Title Slide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1"/>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96" indent="0" algn="ctr">
              <a:buNone/>
              <a:defRPr>
                <a:solidFill>
                  <a:schemeClr val="tx1">
                    <a:tint val="75000"/>
                  </a:schemeClr>
                </a:solidFill>
              </a:defRPr>
            </a:lvl2pPr>
            <a:lvl3pPr marL="685036" indent="0" algn="ctr">
              <a:buNone/>
              <a:defRPr>
                <a:solidFill>
                  <a:schemeClr val="tx1">
                    <a:tint val="75000"/>
                  </a:schemeClr>
                </a:solidFill>
              </a:defRPr>
            </a:lvl3pPr>
            <a:lvl4pPr marL="1027549" indent="0" algn="ctr">
              <a:buNone/>
              <a:defRPr>
                <a:solidFill>
                  <a:schemeClr val="tx1">
                    <a:tint val="75000"/>
                  </a:schemeClr>
                </a:solidFill>
              </a:defRPr>
            </a:lvl4pPr>
            <a:lvl5pPr marL="1370073" indent="0" algn="ctr">
              <a:buNone/>
              <a:defRPr>
                <a:solidFill>
                  <a:schemeClr val="tx1">
                    <a:tint val="75000"/>
                  </a:schemeClr>
                </a:solidFill>
              </a:defRPr>
            </a:lvl5pPr>
            <a:lvl6pPr marL="1712571" indent="0" algn="ctr">
              <a:buNone/>
              <a:defRPr>
                <a:solidFill>
                  <a:schemeClr val="tx1">
                    <a:tint val="75000"/>
                  </a:schemeClr>
                </a:solidFill>
              </a:defRPr>
            </a:lvl6pPr>
            <a:lvl7pPr marL="2055104" indent="0" algn="ctr">
              <a:buNone/>
              <a:defRPr>
                <a:solidFill>
                  <a:schemeClr val="tx1">
                    <a:tint val="75000"/>
                  </a:schemeClr>
                </a:solidFill>
              </a:defRPr>
            </a:lvl7pPr>
            <a:lvl8pPr marL="2397620" indent="0" algn="ctr">
              <a:buNone/>
              <a:defRPr>
                <a:solidFill>
                  <a:schemeClr val="tx1">
                    <a:tint val="75000"/>
                  </a:schemeClr>
                </a:solidFill>
              </a:defRPr>
            </a:lvl8pPr>
            <a:lvl9pPr marL="2740145"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43" y="4631332"/>
            <a:ext cx="2069797" cy="253916"/>
          </a:xfrm>
          <a:prstGeom prst="rect">
            <a:avLst/>
          </a:prstGeom>
          <a:noFill/>
        </p:spPr>
        <p:txBody>
          <a:bodyPr wrap="none" lIns="0" tIns="0" rIns="0" bIns="0" rtlCol="0" anchor="b" anchorCtr="0">
            <a:noAutofit/>
          </a:bodyPr>
          <a:lstStyle/>
          <a:p>
            <a:pPr defTabSz="685036"/>
            <a:r>
              <a:rPr lang="en-US" sz="1200" b="1" dirty="0" smtClean="0">
                <a:solidFill>
                  <a:srgbClr val="005CB9"/>
                </a:solidFill>
                <a:latin typeface="GE Inspira Pitch"/>
              </a:rPr>
              <a:t>Imagination at work</a:t>
            </a:r>
            <a:endParaRPr lang="en-US" sz="1200" b="1" dirty="0">
              <a:solidFill>
                <a:srgbClr val="005CB9"/>
              </a:solidFill>
              <a:latin typeface="GE Inspira Pitch"/>
            </a:endParaRP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56408"/>
            <a:ext cx="9144002" cy="2044733"/>
          </a:xfrm>
          <a:prstGeom prst="rect">
            <a:avLst/>
          </a:prstGeom>
        </p:spPr>
      </p:pic>
    </p:spTree>
    <p:extLst>
      <p:ext uri="{BB962C8B-B14F-4D97-AF65-F5344CB8AC3E}">
        <p14:creationId xmlns:p14="http://schemas.microsoft.com/office/powerpoint/2010/main" val="3816662245"/>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type="title" preserve="1">
  <p:cSld name="Title Slide 5">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1"/>
            <a:ext cx="5811520"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5793232" cy="571500"/>
          </a:xfrm>
        </p:spPr>
        <p:txBody>
          <a:bodyPr/>
          <a:lstStyle>
            <a:lvl1pPr marL="0" indent="0" algn="l">
              <a:lnSpc>
                <a:spcPct val="110000"/>
              </a:lnSpc>
              <a:spcBef>
                <a:spcPts val="0"/>
              </a:spcBef>
              <a:buNone/>
              <a:defRPr sz="1800" baseline="0">
                <a:solidFill>
                  <a:schemeClr val="tx1"/>
                </a:solidFill>
              </a:defRPr>
            </a:lvl1pPr>
            <a:lvl2pPr marL="342496" indent="0" algn="ctr">
              <a:buNone/>
              <a:defRPr>
                <a:solidFill>
                  <a:schemeClr val="tx1">
                    <a:tint val="75000"/>
                  </a:schemeClr>
                </a:solidFill>
              </a:defRPr>
            </a:lvl2pPr>
            <a:lvl3pPr marL="685036" indent="0" algn="ctr">
              <a:buNone/>
              <a:defRPr>
                <a:solidFill>
                  <a:schemeClr val="tx1">
                    <a:tint val="75000"/>
                  </a:schemeClr>
                </a:solidFill>
              </a:defRPr>
            </a:lvl3pPr>
            <a:lvl4pPr marL="1027549" indent="0" algn="ctr">
              <a:buNone/>
              <a:defRPr>
                <a:solidFill>
                  <a:schemeClr val="tx1">
                    <a:tint val="75000"/>
                  </a:schemeClr>
                </a:solidFill>
              </a:defRPr>
            </a:lvl4pPr>
            <a:lvl5pPr marL="1370073" indent="0" algn="ctr">
              <a:buNone/>
              <a:defRPr>
                <a:solidFill>
                  <a:schemeClr val="tx1">
                    <a:tint val="75000"/>
                  </a:schemeClr>
                </a:solidFill>
              </a:defRPr>
            </a:lvl5pPr>
            <a:lvl6pPr marL="1712571" indent="0" algn="ctr">
              <a:buNone/>
              <a:defRPr>
                <a:solidFill>
                  <a:schemeClr val="tx1">
                    <a:tint val="75000"/>
                  </a:schemeClr>
                </a:solidFill>
              </a:defRPr>
            </a:lvl6pPr>
            <a:lvl7pPr marL="2055104" indent="0" algn="ctr">
              <a:buNone/>
              <a:defRPr>
                <a:solidFill>
                  <a:schemeClr val="tx1">
                    <a:tint val="75000"/>
                  </a:schemeClr>
                </a:solidFill>
              </a:defRPr>
            </a:lvl7pPr>
            <a:lvl8pPr marL="2397620" indent="0" algn="ctr">
              <a:buNone/>
              <a:defRPr>
                <a:solidFill>
                  <a:schemeClr val="tx1">
                    <a:tint val="75000"/>
                  </a:schemeClr>
                </a:solidFill>
              </a:defRPr>
            </a:lvl8pPr>
            <a:lvl9pPr marL="2740145"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43" y="4631332"/>
            <a:ext cx="2069797" cy="253916"/>
          </a:xfrm>
          <a:prstGeom prst="rect">
            <a:avLst/>
          </a:prstGeom>
          <a:noFill/>
        </p:spPr>
        <p:txBody>
          <a:bodyPr wrap="none" lIns="0" tIns="0" rIns="0" bIns="0" rtlCol="0" anchor="b" anchorCtr="0">
            <a:noAutofit/>
          </a:bodyPr>
          <a:lstStyle/>
          <a:p>
            <a:pPr defTabSz="685036"/>
            <a:r>
              <a:rPr lang="en-US" sz="1200" b="1" dirty="0" smtClean="0">
                <a:solidFill>
                  <a:srgbClr val="005CB9"/>
                </a:solidFill>
                <a:latin typeface="GE Inspira Pitch"/>
              </a:rPr>
              <a:t>Imagination at work</a:t>
            </a:r>
            <a:endParaRPr lang="en-US" sz="1200" b="1" dirty="0">
              <a:solidFill>
                <a:srgbClr val="005CB9"/>
              </a:solidFill>
              <a:latin typeface="GE Inspira Pitch"/>
            </a:endParaRP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05322" y="0"/>
            <a:ext cx="3138678" cy="3074484"/>
          </a:xfrm>
          <a:prstGeom prst="rect">
            <a:avLst/>
          </a:prstGeom>
        </p:spPr>
      </p:pic>
    </p:spTree>
    <p:extLst>
      <p:ext uri="{BB962C8B-B14F-4D97-AF65-F5344CB8AC3E}">
        <p14:creationId xmlns:p14="http://schemas.microsoft.com/office/powerpoint/2010/main" val="2331730879"/>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84056" y="1220759"/>
            <a:ext cx="7615463" cy="326011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2153698971"/>
      </p:ext>
    </p:extLst>
  </p:cSld>
  <p:clrMapOvr>
    <a:masterClrMapping/>
  </p:clrMapOvr>
  <p:timing>
    <p:tnLst>
      <p:par>
        <p:cTn xmlns:p14="http://schemas.microsoft.com/office/powerpoint/2010/mai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type="obj" preserve="1">
  <p:cSld name="Storytelling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9094" y="413812"/>
            <a:ext cx="8352156" cy="76575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9094" y="1798608"/>
            <a:ext cx="7620418" cy="2741248"/>
          </a:xfrm>
        </p:spPr>
        <p:txBody>
          <a:bodyPr/>
          <a:lstStyle>
            <a:lvl1pPr>
              <a:defRPr sz="2100">
                <a:solidFill>
                  <a:schemeClr val="tx2"/>
                </a:solidFill>
              </a:defRPr>
            </a:lvl1pPr>
            <a:lvl2pPr marL="212881" indent="-197430">
              <a:defRPr sz="2100"/>
            </a:lvl2pPr>
          </a:lstStyle>
          <a:p>
            <a:pPr lvl="0"/>
            <a:r>
              <a:rPr lang="en-US" dirty="0" smtClean="0"/>
              <a:t>Click to edit Master text styles</a:t>
            </a:r>
          </a:p>
          <a:p>
            <a:pPr lvl="1"/>
            <a:r>
              <a:rPr lang="en-US" dirty="0" smtClean="0"/>
              <a:t>Second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8" name="Date Placeholder 3"/>
          <p:cNvSpPr>
            <a:spLocks noGrp="1"/>
          </p:cNvSpPr>
          <p:nvPr>
            <p:ph type="dt" sz="half" idx="10"/>
          </p:nvPr>
        </p:nvSpPr>
        <p:spPr>
          <a:xfrm>
            <a:off x="3796749" y="4785943"/>
            <a:ext cx="2067270" cy="101918"/>
          </a:xfrm>
          <a:prstGeom prst="rect">
            <a:avLst/>
          </a:prstGeom>
        </p:spPr>
        <p:txBody>
          <a:bodyPr lIns="68499" tIns="34250" rIns="68499" bIns="34250"/>
          <a:lstStyle/>
          <a:p>
            <a:pPr algn="ctr" defTabSz="685036"/>
            <a:r>
              <a:rPr lang="en-US" sz="1400" smtClean="0">
                <a:solidFill>
                  <a:srgbClr val="575757"/>
                </a:solidFill>
                <a:latin typeface="GE Inspira Pitch"/>
              </a:rPr>
              <a:t>BMA 797F Truck Optimization FTO</a:t>
            </a:r>
          </a:p>
          <a:p>
            <a:pPr algn="ctr" defTabSz="685036"/>
            <a:endParaRPr lang="en-US" sz="200" smtClean="0">
              <a:solidFill>
                <a:srgbClr val="575757"/>
              </a:solidFill>
              <a:latin typeface="GE Inspira Pitch"/>
            </a:endParaRPr>
          </a:p>
          <a:p>
            <a:pPr algn="ctr" defTabSz="685036"/>
            <a:r>
              <a:rPr lang="en-US" sz="1400" smtClean="0">
                <a:solidFill>
                  <a:srgbClr val="575757"/>
                </a:solidFill>
                <a:latin typeface="GE Inspira Pitch"/>
              </a:rPr>
              <a:t>Privileged and Confidential</a:t>
            </a:r>
            <a:endParaRPr lang="en-US" sz="1400" dirty="0">
              <a:solidFill>
                <a:srgbClr val="575757"/>
              </a:solidFill>
              <a:latin typeface="GE Inspira Pitch"/>
            </a:endParaRPr>
          </a:p>
        </p:txBody>
      </p:sp>
    </p:spTree>
    <p:extLst>
      <p:ext uri="{BB962C8B-B14F-4D97-AF65-F5344CB8AC3E}">
        <p14:creationId xmlns:p14="http://schemas.microsoft.com/office/powerpoint/2010/main" val="287683140"/>
      </p:ext>
    </p:extLst>
  </p:cSld>
  <p:clrMapOvr>
    <a:masterClrMapping/>
  </p:clrMapOvr>
  <p:timing>
    <p:tnLst>
      <p:par>
        <p:cTn xmlns:p14="http://schemas.microsoft.com/office/powerpoint/2010/mai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384056" y="1220759"/>
            <a:ext cx="7615463" cy="326011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Date Placeholder 3"/>
          <p:cNvSpPr txBox="1">
            <a:spLocks/>
          </p:cNvSpPr>
          <p:nvPr userDrawn="1"/>
        </p:nvSpPr>
        <p:spPr>
          <a:xfrm>
            <a:off x="3796749" y="4785943"/>
            <a:ext cx="2067270" cy="101918"/>
          </a:xfrm>
          <a:prstGeom prst="rect">
            <a:avLst/>
          </a:prstGeom>
        </p:spPr>
        <p:txBody>
          <a:bodyPr vert="horz" lIns="0" tIns="0" rIns="0" bIns="0" rtlCol="0" anchor="t" anchorCtr="0"/>
          <a:lstStyle>
            <a:defPPr>
              <a:defRPr lang="en-US"/>
            </a:defPPr>
            <a:lvl1pPr marL="0" algn="r" defTabSz="914400" rtl="0" eaLnBrk="1" latinLnBrk="0" hangingPunct="1">
              <a:defRPr sz="900" kern="1200">
                <a:solidFill>
                  <a:srgbClr val="89898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mtClean="0">
                <a:latin typeface="GE Inspira Pitch"/>
              </a:rPr>
              <a:t>BMA 797F Truck Optimization FTO</a:t>
            </a:r>
          </a:p>
          <a:p>
            <a:pPr algn="ctr"/>
            <a:endParaRPr lang="en-US" sz="200" smtClean="0">
              <a:latin typeface="GE Inspira Pitch"/>
            </a:endParaRPr>
          </a:p>
          <a:p>
            <a:pPr algn="ctr"/>
            <a:r>
              <a:rPr lang="en-US" smtClean="0">
                <a:latin typeface="GE Inspira Pitch"/>
              </a:rPr>
              <a:t>Privileged and Confidential</a:t>
            </a:r>
            <a:endParaRPr lang="en-US" dirty="0">
              <a:latin typeface="GE Inspira Pitch"/>
            </a:endParaRPr>
          </a:p>
        </p:txBody>
      </p:sp>
    </p:spTree>
    <p:extLst>
      <p:ext uri="{BB962C8B-B14F-4D97-AF65-F5344CB8AC3E}">
        <p14:creationId xmlns:p14="http://schemas.microsoft.com/office/powerpoint/2010/main" val="9007814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w/ Titl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593"/>
            <a:ext cx="9144000" cy="3846909"/>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9" name="Text Placeholder 8"/>
          <p:cNvSpPr>
            <a:spLocks noGrp="1"/>
          </p:cNvSpPr>
          <p:nvPr>
            <p:ph type="body" sz="quarter" idx="14" hasCustomPrompt="1"/>
          </p:nvPr>
        </p:nvSpPr>
        <p:spPr bwMode="gray">
          <a:xfrm>
            <a:off x="384049" y="1344170"/>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
        <p:nvSpPr>
          <p:cNvPr id="8" name="TextBox 7"/>
          <p:cNvSpPr txBox="1"/>
          <p:nvPr userDrawn="1"/>
        </p:nvSpPr>
        <p:spPr>
          <a:xfrm>
            <a:off x="5398521" y="4658494"/>
            <a:ext cx="2833485" cy="207749"/>
          </a:xfrm>
          <a:prstGeom prst="rect">
            <a:avLst/>
          </a:prstGeom>
          <a:noFill/>
        </p:spPr>
        <p:txBody>
          <a:bodyPr wrap="square" lIns="0" tIns="0" rIns="0" bIns="0" rtlCol="0" anchor="b">
            <a:noAutofit/>
          </a:bodyPr>
          <a:lstStyle/>
          <a:p>
            <a:pPr defTabSz="684267"/>
            <a:r>
              <a:rPr lang="en-US" sz="700" dirty="0">
                <a:solidFill>
                  <a:prstClr val="white"/>
                </a:solidFill>
                <a:latin typeface="GE Inspira Pitch"/>
              </a:rPr>
              <a:t>See tutorial regarding confidentiality disclosures. Delete if not needed.</a:t>
            </a:r>
          </a:p>
        </p:txBody>
      </p:sp>
    </p:spTree>
    <p:extLst>
      <p:ext uri="{BB962C8B-B14F-4D97-AF65-F5344CB8AC3E}">
        <p14:creationId xmlns:p14="http://schemas.microsoft.com/office/powerpoint/2010/main" val="1942926758"/>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obj" preserve="1">
  <p:cSld name="Big Tit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8632" y="401237"/>
            <a:ext cx="8312573" cy="1186866"/>
          </a:xfrm>
        </p:spPr>
        <p:txBody>
          <a:bodyPr/>
          <a:lstStyle>
            <a:lvl1pPr>
              <a:lnSpc>
                <a:spcPct val="85000"/>
              </a:lnSpc>
              <a:defRPr sz="4500"/>
            </a:lvl1pPr>
          </a:lstStyle>
          <a:p>
            <a:r>
              <a:rPr lang="en-US" dirty="0" err="1" smtClean="0"/>
              <a:t>PClick</a:t>
            </a:r>
            <a:r>
              <a:rPr lang="en-US" dirty="0" smtClean="0"/>
              <a:t> to edit Master title style</a:t>
            </a:r>
            <a:endParaRPr lang="en-US" dirty="0"/>
          </a:p>
        </p:txBody>
      </p:sp>
      <p:sp>
        <p:nvSpPr>
          <p:cNvPr id="3" name="Content Placeholder 2"/>
          <p:cNvSpPr>
            <a:spLocks noGrp="1"/>
          </p:cNvSpPr>
          <p:nvPr>
            <p:ph idx="1"/>
          </p:nvPr>
        </p:nvSpPr>
        <p:spPr>
          <a:xfrm>
            <a:off x="384056" y="1828802"/>
            <a:ext cx="7615463" cy="2690619"/>
          </a:xfrm>
        </p:spPr>
        <p:txBody>
          <a:bodyPr/>
          <a:lstStyle>
            <a:lvl1pPr>
              <a:defRPr>
                <a:solidFill>
                  <a:schemeClr val="tx2"/>
                </a:solidFill>
              </a:defRPr>
            </a:lvl1pPr>
            <a:lvl4pP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Date Placeholder 3"/>
          <p:cNvSpPr>
            <a:spLocks noGrp="1"/>
          </p:cNvSpPr>
          <p:nvPr>
            <p:ph type="dt" sz="half" idx="10"/>
          </p:nvPr>
        </p:nvSpPr>
        <p:spPr>
          <a:xfrm>
            <a:off x="2005679" y="4764226"/>
            <a:ext cx="2067270" cy="101918"/>
          </a:xfrm>
          <a:prstGeom prst="rect">
            <a:avLst/>
          </a:prstGeom>
        </p:spPr>
        <p:txBody>
          <a:bodyPr lIns="68499" tIns="34250" rIns="68499" bIns="34250"/>
          <a:lstStyle/>
          <a:p>
            <a:pPr defTabSz="685036"/>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2616811513"/>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Text Heav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391668" y="1243260"/>
            <a:ext cx="7607844" cy="3243263"/>
          </a:xfrm>
        </p:spPr>
        <p:txBody>
          <a:bodyPr vert="horz" lIns="0" tIns="0" rIns="0" bIns="0" rtlCol="0">
            <a:noAutofit/>
          </a:bodyPr>
          <a:lstStyle>
            <a:lvl1pPr>
              <a:spcAft>
                <a:spcPts val="0"/>
              </a:spcAft>
              <a:defRPr lang="en-US" sz="1500" dirty="0" smtClean="0"/>
            </a:lvl1pPr>
            <a:lvl2pPr marL="145096" indent="-136761">
              <a:defRPr lang="en-US" dirty="0" smtClean="0"/>
            </a:lvl2pPr>
            <a:lvl3pPr marL="299717" indent="-146287">
              <a:defRPr lang="en-US" sz="1400" dirty="0" smtClean="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2005679" y="4764226"/>
            <a:ext cx="2067270" cy="101918"/>
          </a:xfrm>
          <a:prstGeom prst="rect">
            <a:avLst/>
          </a:prstGeom>
        </p:spPr>
        <p:txBody>
          <a:bodyPr lIns="68499" tIns="34250" rIns="68499" bIns="34250"/>
          <a:lstStyle/>
          <a:p>
            <a:pPr defTabSz="685036"/>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03197378"/>
      </p:ext>
    </p:extLst>
  </p:cSld>
  <p:clrMapOvr>
    <a:masterClrMapping/>
  </p:clrMapOvr>
  <p:timing>
    <p:tnLst>
      <p:par>
        <p:cTn xmlns:p14="http://schemas.microsoft.com/office/powerpoint/2010/mai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type="obj" preserve="1">
  <p:cSld name="Title and Content Text Heavy 1-Line">
    <p:spTree>
      <p:nvGrpSpPr>
        <p:cNvPr id="1" name=""/>
        <p:cNvGrpSpPr/>
        <p:nvPr/>
      </p:nvGrpSpPr>
      <p:grpSpPr>
        <a:xfrm>
          <a:off x="0" y="0"/>
          <a:ext cx="0" cy="0"/>
          <a:chOff x="0" y="0"/>
          <a:chExt cx="0" cy="0"/>
        </a:xfrm>
      </p:grpSpPr>
      <p:sp>
        <p:nvSpPr>
          <p:cNvPr id="2" name="Title 1"/>
          <p:cNvSpPr>
            <a:spLocks noGrp="1"/>
          </p:cNvSpPr>
          <p:nvPr>
            <p:ph type="title"/>
          </p:nvPr>
        </p:nvSpPr>
        <p:spPr>
          <a:xfrm>
            <a:off x="379094" y="411520"/>
            <a:ext cx="8352156" cy="395815"/>
          </a:xfrm>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391668" y="810046"/>
            <a:ext cx="7607844" cy="3438859"/>
          </a:xfrm>
        </p:spPr>
        <p:txBody>
          <a:bodyPr vert="horz" lIns="0" tIns="0" rIns="0" bIns="0" rtlCol="0">
            <a:noAutofit/>
          </a:bodyPr>
          <a:lstStyle>
            <a:lvl1pPr>
              <a:spcAft>
                <a:spcPts val="0"/>
              </a:spcAft>
              <a:defRPr lang="en-US" sz="1500" dirty="0" smtClean="0"/>
            </a:lvl1pPr>
            <a:lvl2pPr marL="145096" indent="-136761">
              <a:defRPr lang="en-US" dirty="0" smtClean="0"/>
            </a:lvl2pPr>
            <a:lvl3pPr marL="299717" indent="-146287">
              <a:defRPr lang="en-US" sz="1400" dirty="0" smtClean="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2005679" y="4764226"/>
            <a:ext cx="2067270" cy="101918"/>
          </a:xfrm>
          <a:prstGeom prst="rect">
            <a:avLst/>
          </a:prstGeom>
        </p:spPr>
        <p:txBody>
          <a:bodyPr lIns="68499" tIns="34250" rIns="68499" bIns="34250"/>
          <a:lstStyle/>
          <a:p>
            <a:pPr defTabSz="685036"/>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2298758796"/>
      </p:ext>
    </p:extLst>
  </p:cSld>
  <p:clrMapOvr>
    <a:masterClrMapping/>
  </p:clrMapOvr>
  <p:timing>
    <p:tnLst>
      <p:par>
        <p:cTn xmlns:p14="http://schemas.microsoft.com/office/powerpoint/2010/mai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91833" y="1242515"/>
            <a:ext cx="3896043" cy="3297340"/>
          </a:xfrm>
        </p:spPr>
        <p:txBody>
          <a:bodyPr vert="horz" lIns="0" tIns="0" rIns="0" bIns="0" rtlCol="0">
            <a:noAutofit/>
          </a:bodyPr>
          <a:lstStyle>
            <a:lvl1pPr>
              <a:spcBef>
                <a:spcPts val="750"/>
              </a:spcBef>
              <a:defRPr lang="en-US" sz="1500" dirty="0" smtClean="0"/>
            </a:lvl1pPr>
            <a:lvl2pPr>
              <a:spcBef>
                <a:spcPts val="600"/>
              </a:spcBef>
              <a:defRPr lang="en-US" sz="1400" dirty="0" smtClean="0"/>
            </a:lvl2pPr>
            <a:lvl3pPr>
              <a:spcBef>
                <a:spcPts val="450"/>
              </a:spcBef>
              <a:defRPr lang="en-US" sz="1200" dirty="0" smtClean="0"/>
            </a:lvl3pPr>
            <a:lvl4pPr>
              <a:spcBef>
                <a:spcPts val="300"/>
              </a:spcBef>
              <a:defRPr lang="en-US" sz="1100" dirty="0" smtClean="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Content Placeholder 3"/>
          <p:cNvSpPr>
            <a:spLocks noGrp="1"/>
          </p:cNvSpPr>
          <p:nvPr>
            <p:ph sz="half" idx="2"/>
          </p:nvPr>
        </p:nvSpPr>
        <p:spPr>
          <a:xfrm>
            <a:off x="4831080" y="1242515"/>
            <a:ext cx="3900170" cy="329734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dirty="0" smtClean="0"/>
              <a:t>Click to edit Master text styles</a:t>
            </a:r>
          </a:p>
          <a:p>
            <a:pPr lvl="1">
              <a:spcBef>
                <a:spcPts val="600"/>
              </a:spcBef>
            </a:pPr>
            <a:r>
              <a:rPr lang="en-US" dirty="0" smtClean="0"/>
              <a:t>Second level</a:t>
            </a:r>
          </a:p>
          <a:p>
            <a:pPr lvl="2">
              <a:spcBef>
                <a:spcPts val="450"/>
              </a:spcBef>
            </a:pPr>
            <a:r>
              <a:rPr lang="en-US" dirty="0" smtClean="0"/>
              <a:t>Third level</a:t>
            </a:r>
          </a:p>
          <a:p>
            <a:pPr lvl="3">
              <a:spcBef>
                <a:spcPts val="300"/>
              </a:spcBef>
            </a:pPr>
            <a:r>
              <a:rPr lang="en-US" dirty="0" smtClean="0"/>
              <a:t>Fourth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9" tIns="34250" rIns="68499" bIns="34250"/>
          <a:lstStyle/>
          <a:p>
            <a:pPr defTabSz="685036"/>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985305308"/>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hasCustomPrompt="1"/>
          </p:nvPr>
        </p:nvSpPr>
        <p:spPr>
          <a:xfrm>
            <a:off x="391795" y="1225869"/>
            <a:ext cx="3904488" cy="279797"/>
          </a:xfrm>
        </p:spPr>
        <p:txBody>
          <a:bodyPr rIns="136998" anchor="b"/>
          <a:lstStyle>
            <a:lvl1pPr marL="0" indent="0">
              <a:buNone/>
              <a:defRPr sz="1800" b="1">
                <a:solidFill>
                  <a:schemeClr val="tx2"/>
                </a:solidFill>
              </a:defRPr>
            </a:lvl1pPr>
            <a:lvl2pPr marL="342496" indent="0">
              <a:buNone/>
              <a:defRPr sz="1500" b="1"/>
            </a:lvl2pPr>
            <a:lvl3pPr marL="685036" indent="0">
              <a:buNone/>
              <a:defRPr sz="1400" b="1"/>
            </a:lvl3pPr>
            <a:lvl4pPr marL="1027549" indent="0">
              <a:buNone/>
              <a:defRPr sz="1200" b="1"/>
            </a:lvl4pPr>
            <a:lvl5pPr marL="1370073" indent="0">
              <a:buNone/>
              <a:defRPr sz="1200" b="1"/>
            </a:lvl5pPr>
            <a:lvl6pPr marL="1712571" indent="0">
              <a:buNone/>
              <a:defRPr sz="1200" b="1"/>
            </a:lvl6pPr>
            <a:lvl7pPr marL="2055104" indent="0">
              <a:buNone/>
              <a:defRPr sz="1200" b="1"/>
            </a:lvl7pPr>
            <a:lvl8pPr marL="2397620" indent="0">
              <a:buNone/>
              <a:defRPr sz="1200" b="1"/>
            </a:lvl8pPr>
            <a:lvl9pPr marL="2740145" indent="0">
              <a:buNone/>
              <a:defRPr sz="1200" b="1"/>
            </a:lvl9pPr>
          </a:lstStyle>
          <a:p>
            <a:pPr lvl="0"/>
            <a:r>
              <a:rPr lang="en-US" dirty="0" err="1" smtClean="0"/>
              <a:t>PClick</a:t>
            </a:r>
            <a:r>
              <a:rPr lang="en-US" dirty="0" smtClean="0"/>
              <a:t> to edit Master text</a:t>
            </a:r>
          </a:p>
        </p:txBody>
      </p:sp>
      <p:sp>
        <p:nvSpPr>
          <p:cNvPr id="4" name="Content Placeholder 3"/>
          <p:cNvSpPr>
            <a:spLocks noGrp="1"/>
          </p:cNvSpPr>
          <p:nvPr>
            <p:ph sz="half" idx="2"/>
          </p:nvPr>
        </p:nvSpPr>
        <p:spPr>
          <a:xfrm>
            <a:off x="391795" y="1553742"/>
            <a:ext cx="3904488"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dirty="0" smtClean="0"/>
              <a:t>Click to edit Master text styles</a:t>
            </a:r>
          </a:p>
          <a:p>
            <a:pPr lvl="1">
              <a:spcBef>
                <a:spcPts val="600"/>
              </a:spcBef>
            </a:pPr>
            <a:r>
              <a:rPr lang="en-US" dirty="0" smtClean="0"/>
              <a:t>Second level</a:t>
            </a:r>
          </a:p>
          <a:p>
            <a:pPr lvl="2">
              <a:spcBef>
                <a:spcPts val="450"/>
              </a:spcBef>
            </a:pPr>
            <a:r>
              <a:rPr lang="en-US" dirty="0" smtClean="0"/>
              <a:t>Third level</a:t>
            </a:r>
          </a:p>
          <a:p>
            <a:pPr lvl="3">
              <a:spcBef>
                <a:spcPts val="300"/>
              </a:spcBef>
            </a:pPr>
            <a:r>
              <a:rPr lang="en-US" dirty="0" smtClean="0"/>
              <a:t>Fourth level</a:t>
            </a:r>
          </a:p>
        </p:txBody>
      </p:sp>
      <p:sp>
        <p:nvSpPr>
          <p:cNvPr id="5" name="Text Placeholder 4"/>
          <p:cNvSpPr>
            <a:spLocks noGrp="1"/>
          </p:cNvSpPr>
          <p:nvPr>
            <p:ph type="body" sz="quarter" idx="3"/>
          </p:nvPr>
        </p:nvSpPr>
        <p:spPr>
          <a:xfrm>
            <a:off x="4831080" y="1225869"/>
            <a:ext cx="3900170" cy="279797"/>
          </a:xfrm>
        </p:spPr>
        <p:txBody>
          <a:bodyPr rIns="136998" anchor="b"/>
          <a:lstStyle>
            <a:lvl1pPr marL="0" indent="0">
              <a:buNone/>
              <a:defRPr sz="1800" b="1">
                <a:solidFill>
                  <a:schemeClr val="tx2"/>
                </a:solidFill>
              </a:defRPr>
            </a:lvl1pPr>
            <a:lvl2pPr marL="342496" indent="0">
              <a:buNone/>
              <a:defRPr sz="1500" b="1"/>
            </a:lvl2pPr>
            <a:lvl3pPr marL="685036" indent="0">
              <a:buNone/>
              <a:defRPr sz="1400" b="1"/>
            </a:lvl3pPr>
            <a:lvl4pPr marL="1027549" indent="0">
              <a:buNone/>
              <a:defRPr sz="1200" b="1"/>
            </a:lvl4pPr>
            <a:lvl5pPr marL="1370073" indent="0">
              <a:buNone/>
              <a:defRPr sz="1200" b="1"/>
            </a:lvl5pPr>
            <a:lvl6pPr marL="1712571" indent="0">
              <a:buNone/>
              <a:defRPr sz="1200" b="1"/>
            </a:lvl6pPr>
            <a:lvl7pPr marL="2055104" indent="0">
              <a:buNone/>
              <a:defRPr sz="1200" b="1"/>
            </a:lvl7pPr>
            <a:lvl8pPr marL="2397620" indent="0">
              <a:buNone/>
              <a:defRPr sz="1200" b="1"/>
            </a:lvl8pPr>
            <a:lvl9pPr marL="2740145" indent="0">
              <a:buNone/>
              <a:defRPr sz="1200" b="1"/>
            </a:lvl9pPr>
          </a:lstStyle>
          <a:p>
            <a:pPr lvl="0"/>
            <a:r>
              <a:rPr lang="en-US" dirty="0" smtClean="0"/>
              <a:t>Click to edit Master text</a:t>
            </a:r>
          </a:p>
        </p:txBody>
      </p:sp>
      <p:sp>
        <p:nvSpPr>
          <p:cNvPr id="6" name="Content Placeholder 5"/>
          <p:cNvSpPr>
            <a:spLocks noGrp="1"/>
          </p:cNvSpPr>
          <p:nvPr>
            <p:ph sz="quarter" idx="4"/>
          </p:nvPr>
        </p:nvSpPr>
        <p:spPr>
          <a:xfrm>
            <a:off x="4831080" y="1553742"/>
            <a:ext cx="3900170"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dirty="0" smtClean="0"/>
              <a:t>Click to edit Master text styles</a:t>
            </a:r>
          </a:p>
          <a:p>
            <a:pPr lvl="1">
              <a:spcBef>
                <a:spcPts val="600"/>
              </a:spcBef>
            </a:pPr>
            <a:r>
              <a:rPr lang="en-US" dirty="0" smtClean="0"/>
              <a:t>Second level</a:t>
            </a:r>
          </a:p>
          <a:p>
            <a:pPr lvl="2">
              <a:spcBef>
                <a:spcPts val="450"/>
              </a:spcBef>
            </a:pPr>
            <a:r>
              <a:rPr lang="en-US" dirty="0" smtClean="0"/>
              <a:t>Third level</a:t>
            </a:r>
          </a:p>
          <a:p>
            <a:pPr lvl="3">
              <a:spcBef>
                <a:spcPts val="300"/>
              </a:spcBef>
            </a:pPr>
            <a:r>
              <a:rPr lang="en-US" dirty="0" smtClean="0"/>
              <a:t>Fourth level</a:t>
            </a:r>
          </a:p>
        </p:txBody>
      </p:sp>
      <p:sp>
        <p:nvSpPr>
          <p:cNvPr id="7" name="Date Placeholder 6"/>
          <p:cNvSpPr>
            <a:spLocks noGrp="1"/>
          </p:cNvSpPr>
          <p:nvPr>
            <p:ph type="dt" sz="half" idx="10"/>
          </p:nvPr>
        </p:nvSpPr>
        <p:spPr>
          <a:xfrm>
            <a:off x="2005679" y="4764226"/>
            <a:ext cx="2067270" cy="101918"/>
          </a:xfrm>
          <a:prstGeom prst="rect">
            <a:avLst/>
          </a:prstGeom>
        </p:spPr>
        <p:txBody>
          <a:bodyPr lIns="68499" tIns="34250" rIns="68499" bIns="34250"/>
          <a:lstStyle/>
          <a:p>
            <a:pPr defTabSz="685036"/>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46542721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0" y="1296591"/>
            <a:ext cx="4495800" cy="1563624"/>
          </a:xfrm>
          <a:solidFill>
            <a:schemeClr val="tx2"/>
          </a:solidFill>
        </p:spPr>
        <p:txBody>
          <a:bodyPr lIns="219214" tIns="89074" rIns="136998"/>
          <a:lstStyle>
            <a:lvl1pPr marL="159381" indent="0">
              <a:lnSpc>
                <a:spcPct val="100000"/>
              </a:lnSpc>
              <a:spcBef>
                <a:spcPts val="450"/>
              </a:spcBef>
              <a:spcAft>
                <a:spcPts val="150"/>
              </a:spcAft>
              <a:defRPr lang="en-US" sz="1500" dirty="0" smtClean="0">
                <a:solidFill>
                  <a:schemeClr val="bg1"/>
                </a:solidFill>
              </a:defRPr>
            </a:lvl1pPr>
            <a:lvl2pPr marL="285428" indent="-118928">
              <a:lnSpc>
                <a:spcPct val="100000"/>
              </a:lnSpc>
              <a:spcBef>
                <a:spcPts val="750"/>
              </a:spcBef>
              <a:defRPr lang="en-US" sz="1400" dirty="0" smtClean="0">
                <a:solidFill>
                  <a:schemeClr val="bg1"/>
                </a:solidFill>
              </a:defRPr>
            </a:lvl2pPr>
            <a:lvl3pPr marL="123679" indent="-123679">
              <a:defRPr lang="en-US" sz="1100" dirty="0" smtClean="0"/>
            </a:lvl3pPr>
            <a:lvl4pPr marL="233124" indent="-97524">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9" tIns="34250" rIns="68499" bIns="34250"/>
          <a:lstStyle/>
          <a:p>
            <a:pPr defTabSz="685036"/>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2" name="Content Placeholder 2"/>
          <p:cNvSpPr>
            <a:spLocks noGrp="1"/>
          </p:cNvSpPr>
          <p:nvPr>
            <p:ph sz="half" idx="13"/>
          </p:nvPr>
        </p:nvSpPr>
        <p:spPr>
          <a:xfrm>
            <a:off x="4644390" y="1296591"/>
            <a:ext cx="4498848" cy="1563624"/>
          </a:xfrm>
          <a:solidFill>
            <a:schemeClr val="tx2"/>
          </a:solidFill>
        </p:spPr>
        <p:txBody>
          <a:bodyPr lIns="219214" tIns="89074" rIns="136998"/>
          <a:lstStyle>
            <a:lvl1pPr marL="159381" indent="0">
              <a:lnSpc>
                <a:spcPct val="100000"/>
              </a:lnSpc>
              <a:spcBef>
                <a:spcPts val="450"/>
              </a:spcBef>
              <a:spcAft>
                <a:spcPts val="150"/>
              </a:spcAft>
              <a:defRPr lang="en-US" sz="1500" dirty="0" smtClean="0">
                <a:solidFill>
                  <a:schemeClr val="bg1"/>
                </a:solidFill>
              </a:defRPr>
            </a:lvl1pPr>
            <a:lvl2pPr marL="285428" indent="-118928">
              <a:lnSpc>
                <a:spcPct val="100000"/>
              </a:lnSpc>
              <a:spcBef>
                <a:spcPts val="750"/>
              </a:spcBef>
              <a:defRPr lang="en-US" sz="1400" dirty="0" smtClean="0">
                <a:solidFill>
                  <a:schemeClr val="bg1"/>
                </a:solidFill>
              </a:defRPr>
            </a:lvl2pPr>
            <a:lvl3pPr marL="123679" indent="-123679">
              <a:defRPr lang="en-US" sz="1100" dirty="0" smtClean="0"/>
            </a:lvl3pPr>
            <a:lvl4pPr marL="233124" indent="-97524">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13" name="Content Placeholder 2"/>
          <p:cNvSpPr>
            <a:spLocks noGrp="1"/>
          </p:cNvSpPr>
          <p:nvPr>
            <p:ph sz="half" idx="14"/>
          </p:nvPr>
        </p:nvSpPr>
        <p:spPr>
          <a:xfrm>
            <a:off x="0" y="2971647"/>
            <a:ext cx="4495800" cy="1563624"/>
          </a:xfrm>
          <a:solidFill>
            <a:schemeClr val="tx2"/>
          </a:solidFill>
        </p:spPr>
        <p:txBody>
          <a:bodyPr lIns="219214" tIns="89074" rIns="136998"/>
          <a:lstStyle>
            <a:lvl1pPr marL="159381" indent="0">
              <a:lnSpc>
                <a:spcPct val="100000"/>
              </a:lnSpc>
              <a:spcBef>
                <a:spcPts val="450"/>
              </a:spcBef>
              <a:spcAft>
                <a:spcPts val="150"/>
              </a:spcAft>
              <a:defRPr lang="en-US" sz="1500" dirty="0" smtClean="0">
                <a:solidFill>
                  <a:schemeClr val="bg1"/>
                </a:solidFill>
              </a:defRPr>
            </a:lvl1pPr>
            <a:lvl2pPr marL="285428" indent="-118928">
              <a:lnSpc>
                <a:spcPct val="100000"/>
              </a:lnSpc>
              <a:spcBef>
                <a:spcPts val="750"/>
              </a:spcBef>
              <a:defRPr lang="en-US" sz="1400" dirty="0" smtClean="0">
                <a:solidFill>
                  <a:schemeClr val="bg1"/>
                </a:solidFill>
              </a:defRPr>
            </a:lvl2pPr>
            <a:lvl3pPr marL="123679" indent="-123679">
              <a:defRPr lang="en-US" sz="1100" dirty="0" smtClean="0"/>
            </a:lvl3pPr>
            <a:lvl4pPr marL="233124" indent="-97524">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14" name="Content Placeholder 2"/>
          <p:cNvSpPr>
            <a:spLocks noGrp="1"/>
          </p:cNvSpPr>
          <p:nvPr>
            <p:ph sz="half" idx="15"/>
          </p:nvPr>
        </p:nvSpPr>
        <p:spPr>
          <a:xfrm>
            <a:off x="4644390" y="2971647"/>
            <a:ext cx="4498848" cy="1563624"/>
          </a:xfrm>
          <a:solidFill>
            <a:schemeClr val="tx2"/>
          </a:solidFill>
        </p:spPr>
        <p:txBody>
          <a:bodyPr lIns="219214" tIns="89074" rIns="136998"/>
          <a:lstStyle>
            <a:lvl1pPr marL="159381" indent="0">
              <a:lnSpc>
                <a:spcPct val="100000"/>
              </a:lnSpc>
              <a:spcBef>
                <a:spcPts val="450"/>
              </a:spcBef>
              <a:spcAft>
                <a:spcPts val="150"/>
              </a:spcAft>
              <a:defRPr lang="en-US" sz="1500" dirty="0" smtClean="0">
                <a:solidFill>
                  <a:schemeClr val="bg1"/>
                </a:solidFill>
              </a:defRPr>
            </a:lvl1pPr>
            <a:lvl2pPr marL="285428" indent="-118928">
              <a:lnSpc>
                <a:spcPct val="100000"/>
              </a:lnSpc>
              <a:spcBef>
                <a:spcPts val="750"/>
              </a:spcBef>
              <a:defRPr lang="en-US" sz="1400" dirty="0" smtClean="0">
                <a:solidFill>
                  <a:schemeClr val="bg1"/>
                </a:solidFill>
              </a:defRPr>
            </a:lvl2pPr>
            <a:lvl3pPr marL="123679" indent="-123679">
              <a:defRPr lang="en-US" sz="1100" dirty="0" smtClean="0"/>
            </a:lvl3pPr>
            <a:lvl4pPr marL="233124" indent="-97524">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657445582"/>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Vertical 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12752" y="1296630"/>
            <a:ext cx="1965960" cy="3243263"/>
          </a:xfrm>
          <a:solidFill>
            <a:schemeClr val="tx2"/>
          </a:solidFill>
        </p:spPr>
        <p:txBody>
          <a:bodyPr lIns="136998" tIns="102749" rIns="136998"/>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79" indent="-123679">
              <a:defRPr lang="en-US" sz="1100" dirty="0" smtClean="0"/>
            </a:lvl3pPr>
            <a:lvl4pPr marL="233124" indent="-97524">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9" tIns="34250" rIns="68499" bIns="34250"/>
          <a:lstStyle/>
          <a:p>
            <a:pPr defTabSz="685036"/>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6" name="Content Placeholder 2"/>
          <p:cNvSpPr>
            <a:spLocks noGrp="1"/>
          </p:cNvSpPr>
          <p:nvPr>
            <p:ph sz="half" idx="13"/>
          </p:nvPr>
        </p:nvSpPr>
        <p:spPr>
          <a:xfrm>
            <a:off x="2529841" y="1296630"/>
            <a:ext cx="1965960" cy="3243263"/>
          </a:xfrm>
          <a:solidFill>
            <a:schemeClr val="tx2"/>
          </a:solidFill>
        </p:spPr>
        <p:txBody>
          <a:bodyPr lIns="136998" tIns="102749" rIns="136998"/>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79" indent="-123679">
              <a:defRPr lang="en-US" sz="1100" dirty="0" smtClean="0"/>
            </a:lvl3pPr>
            <a:lvl4pPr marL="233124" indent="-97524">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20" name="Content Placeholder 2"/>
          <p:cNvSpPr>
            <a:spLocks noGrp="1"/>
          </p:cNvSpPr>
          <p:nvPr>
            <p:ph sz="half" idx="14"/>
          </p:nvPr>
        </p:nvSpPr>
        <p:spPr>
          <a:xfrm>
            <a:off x="4644391" y="1296630"/>
            <a:ext cx="1965960" cy="3243263"/>
          </a:xfrm>
          <a:solidFill>
            <a:schemeClr val="tx2"/>
          </a:solidFill>
        </p:spPr>
        <p:txBody>
          <a:bodyPr lIns="136998" tIns="102749" rIns="136998"/>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79" indent="-123679">
              <a:defRPr lang="en-US" sz="1100" dirty="0" smtClean="0"/>
            </a:lvl3pPr>
            <a:lvl4pPr marL="233124" indent="-97524">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22" name="Content Placeholder 2"/>
          <p:cNvSpPr>
            <a:spLocks noGrp="1"/>
          </p:cNvSpPr>
          <p:nvPr>
            <p:ph sz="half" idx="15"/>
          </p:nvPr>
        </p:nvSpPr>
        <p:spPr>
          <a:xfrm>
            <a:off x="6758940" y="1296630"/>
            <a:ext cx="1965960" cy="3243263"/>
          </a:xfrm>
          <a:solidFill>
            <a:schemeClr val="tx2"/>
          </a:solidFill>
        </p:spPr>
        <p:txBody>
          <a:bodyPr lIns="136998" tIns="102749" rIns="136998"/>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79" indent="-123679">
              <a:defRPr lang="en-US" sz="1100" dirty="0" smtClean="0"/>
            </a:lvl3pPr>
            <a:lvl4pPr marL="233124" indent="-97524">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794389037"/>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Quadra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0" y="1295854"/>
            <a:ext cx="4498848" cy="308610"/>
          </a:xfrm>
          <a:solidFill>
            <a:schemeClr val="bg2"/>
          </a:solidFill>
        </p:spPr>
        <p:txBody>
          <a:bodyPr lIns="82215" rIns="136998" bIns="20547" anchor="ctr"/>
          <a:lstStyle>
            <a:lvl1pPr marL="298526" indent="0">
              <a:spcBef>
                <a:spcPts val="0"/>
              </a:spcBef>
              <a:buNone/>
              <a:defRPr sz="1400" b="0">
                <a:solidFill>
                  <a:schemeClr val="tx1"/>
                </a:solidFill>
              </a:defRPr>
            </a:lvl1pPr>
            <a:lvl2pPr marL="342496" indent="0">
              <a:buNone/>
              <a:defRPr sz="1500" b="1"/>
            </a:lvl2pPr>
            <a:lvl3pPr marL="685036" indent="0">
              <a:buNone/>
              <a:defRPr sz="1400" b="1"/>
            </a:lvl3pPr>
            <a:lvl4pPr marL="1027549" indent="0">
              <a:buNone/>
              <a:defRPr sz="1200" b="1"/>
            </a:lvl4pPr>
            <a:lvl5pPr marL="1370073" indent="0">
              <a:buNone/>
              <a:defRPr sz="1200" b="1"/>
            </a:lvl5pPr>
            <a:lvl6pPr marL="1712571" indent="0">
              <a:buNone/>
              <a:defRPr sz="1200" b="1"/>
            </a:lvl6pPr>
            <a:lvl7pPr marL="2055104" indent="0">
              <a:buNone/>
              <a:defRPr sz="1200" b="1"/>
            </a:lvl7pPr>
            <a:lvl8pPr marL="2397620" indent="0">
              <a:buNone/>
              <a:defRPr sz="1200" b="1"/>
            </a:lvl8pPr>
            <a:lvl9pPr marL="2740145" indent="0">
              <a:buNone/>
              <a:defRPr sz="1200" b="1"/>
            </a:lvl9pPr>
          </a:lstStyle>
          <a:p>
            <a:pPr lvl="0"/>
            <a:r>
              <a:rPr lang="en-US" dirty="0" smtClean="0"/>
              <a:t>Click to edit Master text styles</a:t>
            </a:r>
          </a:p>
        </p:txBody>
      </p:sp>
      <p:sp>
        <p:nvSpPr>
          <p:cNvPr id="4" name="Content Placeholder 3"/>
          <p:cNvSpPr>
            <a:spLocks noGrp="1"/>
          </p:cNvSpPr>
          <p:nvPr>
            <p:ph sz="half" idx="2"/>
          </p:nvPr>
        </p:nvSpPr>
        <p:spPr>
          <a:xfrm>
            <a:off x="397510" y="1697639"/>
            <a:ext cx="3890328" cy="1144494"/>
          </a:xfrm>
        </p:spPr>
        <p:txBody>
          <a:bodyPr vert="horz" lIns="0" tIns="0" rIns="136998" bIns="0" rtlCol="0">
            <a:noAutofit/>
          </a:bodyPr>
          <a:lstStyle>
            <a:lvl1pPr>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dirty="0" smtClean="0"/>
              <a:t>Click to edit Master text styles</a:t>
            </a:r>
          </a:p>
        </p:txBody>
      </p:sp>
      <p:sp>
        <p:nvSpPr>
          <p:cNvPr id="5" name="Text Placeholder 4"/>
          <p:cNvSpPr>
            <a:spLocks noGrp="1"/>
          </p:cNvSpPr>
          <p:nvPr>
            <p:ph type="body" sz="quarter" idx="3"/>
          </p:nvPr>
        </p:nvSpPr>
        <p:spPr>
          <a:xfrm>
            <a:off x="4644390" y="1295854"/>
            <a:ext cx="4498848" cy="308610"/>
          </a:xfrm>
          <a:solidFill>
            <a:schemeClr val="bg2"/>
          </a:solidFill>
        </p:spPr>
        <p:txBody>
          <a:bodyPr lIns="82215" rIns="136998" bIns="20547" anchor="ctr"/>
          <a:lstStyle>
            <a:lvl1pPr marL="136761" indent="0">
              <a:spcBef>
                <a:spcPts val="0"/>
              </a:spcBef>
              <a:buNone/>
              <a:tabLst/>
              <a:defRPr sz="1400" b="0">
                <a:solidFill>
                  <a:schemeClr val="tx1"/>
                </a:solidFill>
              </a:defRPr>
            </a:lvl1pPr>
            <a:lvl2pPr marL="342496" indent="0">
              <a:buNone/>
              <a:defRPr sz="1500" b="1"/>
            </a:lvl2pPr>
            <a:lvl3pPr marL="685036" indent="0">
              <a:buNone/>
              <a:defRPr sz="1400" b="1"/>
            </a:lvl3pPr>
            <a:lvl4pPr marL="1027549" indent="0">
              <a:buNone/>
              <a:defRPr sz="1200" b="1"/>
            </a:lvl4pPr>
            <a:lvl5pPr marL="1370073" indent="0">
              <a:buNone/>
              <a:defRPr sz="1200" b="1"/>
            </a:lvl5pPr>
            <a:lvl6pPr marL="1712571" indent="0">
              <a:buNone/>
              <a:defRPr sz="1200" b="1"/>
            </a:lvl6pPr>
            <a:lvl7pPr marL="2055104" indent="0">
              <a:buNone/>
              <a:defRPr sz="1200" b="1"/>
            </a:lvl7pPr>
            <a:lvl8pPr marL="2397620" indent="0">
              <a:buNone/>
              <a:defRPr sz="1200" b="1"/>
            </a:lvl8pPr>
            <a:lvl9pPr marL="2740145" indent="0">
              <a:buNone/>
              <a:defRPr sz="1200" b="1"/>
            </a:lvl9pPr>
          </a:lstStyle>
          <a:p>
            <a:pPr lvl="0"/>
            <a:r>
              <a:rPr lang="en-US" dirty="0" smtClean="0"/>
              <a:t>Click to edit Master text styles</a:t>
            </a:r>
          </a:p>
        </p:txBody>
      </p:sp>
      <p:sp>
        <p:nvSpPr>
          <p:cNvPr id="6" name="Content Placeholder 5"/>
          <p:cNvSpPr>
            <a:spLocks noGrp="1"/>
          </p:cNvSpPr>
          <p:nvPr>
            <p:ph sz="quarter" idx="4"/>
          </p:nvPr>
        </p:nvSpPr>
        <p:spPr>
          <a:xfrm>
            <a:off x="4826538" y="1697639"/>
            <a:ext cx="3895344" cy="1144494"/>
          </a:xfrm>
        </p:spPr>
        <p:txBody>
          <a:bodyPr vert="horz" lIns="0" tIns="0" rIns="136998"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dirty="0" smtClean="0"/>
              <a:t>Click to edit Master text styles</a:t>
            </a:r>
          </a:p>
        </p:txBody>
      </p:sp>
      <p:sp>
        <p:nvSpPr>
          <p:cNvPr id="7" name="Date Placeholder 6"/>
          <p:cNvSpPr>
            <a:spLocks noGrp="1"/>
          </p:cNvSpPr>
          <p:nvPr>
            <p:ph type="dt" sz="half" idx="10"/>
          </p:nvPr>
        </p:nvSpPr>
        <p:spPr>
          <a:xfrm>
            <a:off x="2005679" y="4764226"/>
            <a:ext cx="2067270" cy="101918"/>
          </a:xfrm>
          <a:prstGeom prst="rect">
            <a:avLst/>
          </a:prstGeom>
        </p:spPr>
        <p:txBody>
          <a:bodyPr lIns="68499" tIns="34250" rIns="68499" bIns="34250"/>
          <a:lstStyle/>
          <a:p>
            <a:pPr defTabSz="685036"/>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24" name="Text Placeholder 4"/>
          <p:cNvSpPr>
            <a:spLocks noGrp="1"/>
          </p:cNvSpPr>
          <p:nvPr>
            <p:ph type="body" sz="quarter" idx="14"/>
          </p:nvPr>
        </p:nvSpPr>
        <p:spPr>
          <a:xfrm>
            <a:off x="0" y="2993575"/>
            <a:ext cx="4498848" cy="308610"/>
          </a:xfrm>
          <a:solidFill>
            <a:schemeClr val="bg2"/>
          </a:solidFill>
        </p:spPr>
        <p:txBody>
          <a:bodyPr lIns="82215" rIns="136998" bIns="20547" anchor="ctr"/>
          <a:lstStyle>
            <a:lvl1pPr marL="299717" indent="0">
              <a:spcBef>
                <a:spcPts val="0"/>
              </a:spcBef>
              <a:buNone/>
              <a:tabLst/>
              <a:defRPr sz="1400" b="0">
                <a:solidFill>
                  <a:schemeClr val="tx1"/>
                </a:solidFill>
              </a:defRPr>
            </a:lvl1pPr>
            <a:lvl2pPr marL="342496" indent="0">
              <a:buNone/>
              <a:defRPr sz="1500" b="1"/>
            </a:lvl2pPr>
            <a:lvl3pPr marL="685036" indent="0">
              <a:buNone/>
              <a:defRPr sz="1400" b="1"/>
            </a:lvl3pPr>
            <a:lvl4pPr marL="1027549" indent="0">
              <a:buNone/>
              <a:defRPr sz="1200" b="1"/>
            </a:lvl4pPr>
            <a:lvl5pPr marL="1370073" indent="0">
              <a:buNone/>
              <a:defRPr sz="1200" b="1"/>
            </a:lvl5pPr>
            <a:lvl6pPr marL="1712571" indent="0">
              <a:buNone/>
              <a:defRPr sz="1200" b="1"/>
            </a:lvl6pPr>
            <a:lvl7pPr marL="2055104" indent="0">
              <a:buNone/>
              <a:defRPr sz="1200" b="1"/>
            </a:lvl7pPr>
            <a:lvl8pPr marL="2397620" indent="0">
              <a:buNone/>
              <a:defRPr sz="1200" b="1"/>
            </a:lvl8pPr>
            <a:lvl9pPr marL="2740145" indent="0">
              <a:buNone/>
              <a:defRPr sz="1200" b="1"/>
            </a:lvl9pPr>
          </a:lstStyle>
          <a:p>
            <a:pPr lvl="0"/>
            <a:r>
              <a:rPr lang="en-US" dirty="0" smtClean="0"/>
              <a:t>Click to edit Master text styles</a:t>
            </a:r>
          </a:p>
        </p:txBody>
      </p:sp>
      <p:sp>
        <p:nvSpPr>
          <p:cNvPr id="25" name="Content Placeholder 5"/>
          <p:cNvSpPr>
            <a:spLocks noGrp="1"/>
          </p:cNvSpPr>
          <p:nvPr>
            <p:ph sz="quarter" idx="15"/>
          </p:nvPr>
        </p:nvSpPr>
        <p:spPr>
          <a:xfrm>
            <a:off x="397512" y="3395360"/>
            <a:ext cx="3890328" cy="1144494"/>
          </a:xfrm>
        </p:spPr>
        <p:txBody>
          <a:bodyPr vert="horz" lIns="0" tIns="0" rIns="136998"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dirty="0" smtClean="0"/>
              <a:t>Click to edit Master text styles</a:t>
            </a:r>
          </a:p>
        </p:txBody>
      </p:sp>
      <p:sp>
        <p:nvSpPr>
          <p:cNvPr id="26" name="Text Placeholder 4"/>
          <p:cNvSpPr>
            <a:spLocks noGrp="1"/>
          </p:cNvSpPr>
          <p:nvPr>
            <p:ph type="body" sz="quarter" idx="16"/>
          </p:nvPr>
        </p:nvSpPr>
        <p:spPr>
          <a:xfrm>
            <a:off x="4644390" y="2993575"/>
            <a:ext cx="4498848" cy="308610"/>
          </a:xfrm>
          <a:solidFill>
            <a:schemeClr val="bg2"/>
          </a:solidFill>
        </p:spPr>
        <p:txBody>
          <a:bodyPr lIns="82215" rIns="136998" bIns="20547" anchor="ctr"/>
          <a:lstStyle>
            <a:lvl1pPr marL="135569" indent="0">
              <a:spcBef>
                <a:spcPts val="0"/>
              </a:spcBef>
              <a:buNone/>
              <a:tabLst/>
              <a:defRPr sz="1400" b="0">
                <a:solidFill>
                  <a:schemeClr val="tx1"/>
                </a:solidFill>
              </a:defRPr>
            </a:lvl1pPr>
            <a:lvl2pPr marL="342496" indent="0">
              <a:buNone/>
              <a:defRPr sz="1500" b="1"/>
            </a:lvl2pPr>
            <a:lvl3pPr marL="685036" indent="0">
              <a:buNone/>
              <a:defRPr sz="1400" b="1"/>
            </a:lvl3pPr>
            <a:lvl4pPr marL="1027549" indent="0">
              <a:buNone/>
              <a:defRPr sz="1200" b="1"/>
            </a:lvl4pPr>
            <a:lvl5pPr marL="1370073" indent="0">
              <a:buNone/>
              <a:defRPr sz="1200" b="1"/>
            </a:lvl5pPr>
            <a:lvl6pPr marL="1712571" indent="0">
              <a:buNone/>
              <a:defRPr sz="1200" b="1"/>
            </a:lvl6pPr>
            <a:lvl7pPr marL="2055104" indent="0">
              <a:buNone/>
              <a:defRPr sz="1200" b="1"/>
            </a:lvl7pPr>
            <a:lvl8pPr marL="2397620" indent="0">
              <a:buNone/>
              <a:defRPr sz="1200" b="1"/>
            </a:lvl8pPr>
            <a:lvl9pPr marL="2740145" indent="0">
              <a:buNone/>
              <a:defRPr sz="1200" b="1"/>
            </a:lvl9pPr>
          </a:lstStyle>
          <a:p>
            <a:pPr lvl="0"/>
            <a:r>
              <a:rPr lang="en-US" dirty="0" smtClean="0"/>
              <a:t>Click to edit Master text styles</a:t>
            </a:r>
          </a:p>
        </p:txBody>
      </p:sp>
      <p:sp>
        <p:nvSpPr>
          <p:cNvPr id="27" name="Content Placeholder 5"/>
          <p:cNvSpPr>
            <a:spLocks noGrp="1"/>
          </p:cNvSpPr>
          <p:nvPr>
            <p:ph sz="quarter" idx="17"/>
          </p:nvPr>
        </p:nvSpPr>
        <p:spPr>
          <a:xfrm>
            <a:off x="4826538" y="3395360"/>
            <a:ext cx="3895344" cy="1144494"/>
          </a:xfrm>
        </p:spPr>
        <p:txBody>
          <a:bodyPr vert="horz" lIns="0" tIns="0" rIns="136998"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dirty="0" smtClean="0"/>
              <a:t>Click to edit Master text styles</a:t>
            </a:r>
          </a:p>
        </p:txBody>
      </p:sp>
    </p:spTree>
    <p:extLst>
      <p:ext uri="{BB962C8B-B14F-4D97-AF65-F5344CB8AC3E}">
        <p14:creationId xmlns:p14="http://schemas.microsoft.com/office/powerpoint/2010/main" val="2321161286"/>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2005679" y="4764226"/>
            <a:ext cx="2067270" cy="101918"/>
          </a:xfrm>
          <a:prstGeom prst="rect">
            <a:avLst/>
          </a:prstGeom>
        </p:spPr>
        <p:txBody>
          <a:bodyPr lIns="68499" tIns="34250" rIns="68499" bIns="34250"/>
          <a:lstStyle/>
          <a:p>
            <a:pPr defTabSz="685036"/>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Chart Placeholder 6"/>
          <p:cNvSpPr>
            <a:spLocks noGrp="1"/>
          </p:cNvSpPr>
          <p:nvPr>
            <p:ph type="chart" sz="quarter" idx="13"/>
          </p:nvPr>
        </p:nvSpPr>
        <p:spPr>
          <a:xfrm>
            <a:off x="412751" y="1433512"/>
            <a:ext cx="7586762" cy="2852738"/>
          </a:xfrm>
        </p:spPr>
        <p:txBody>
          <a:bodyPr anchor="ctr"/>
          <a:lstStyle>
            <a:lvl1pPr algn="ctr">
              <a:defRPr/>
            </a:lvl1pPr>
          </a:lstStyle>
          <a:p>
            <a:endParaRPr lang="en-US"/>
          </a:p>
        </p:txBody>
      </p:sp>
    </p:spTree>
    <p:extLst>
      <p:ext uri="{BB962C8B-B14F-4D97-AF65-F5344CB8AC3E}">
        <p14:creationId xmlns:p14="http://schemas.microsoft.com/office/powerpoint/2010/main" val="165314069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2005679" y="4764226"/>
            <a:ext cx="2067270" cy="101918"/>
          </a:xfrm>
          <a:prstGeom prst="rect">
            <a:avLst/>
          </a:prstGeom>
        </p:spPr>
        <p:txBody>
          <a:bodyPr lIns="68499" tIns="34250" rIns="68499" bIns="34250"/>
          <a:lstStyle/>
          <a:p>
            <a:pPr defTabSz="685036"/>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Table Placeholder 6"/>
          <p:cNvSpPr>
            <a:spLocks noGrp="1"/>
          </p:cNvSpPr>
          <p:nvPr>
            <p:ph type="tbl" sz="quarter" idx="13"/>
          </p:nvPr>
        </p:nvSpPr>
        <p:spPr>
          <a:xfrm>
            <a:off x="412751" y="1296630"/>
            <a:ext cx="7586762" cy="3243263"/>
          </a:xfrm>
        </p:spPr>
        <p:txBody>
          <a:bodyPr anchor="ctr"/>
          <a:lstStyle>
            <a:lvl1pPr algn="ctr">
              <a:defRPr/>
            </a:lvl1pPr>
          </a:lstStyle>
          <a:p>
            <a:endParaRPr lang="en-US" dirty="0"/>
          </a:p>
        </p:txBody>
      </p:sp>
    </p:spTree>
    <p:extLst>
      <p:ext uri="{BB962C8B-B14F-4D97-AF65-F5344CB8AC3E}">
        <p14:creationId xmlns:p14="http://schemas.microsoft.com/office/powerpoint/2010/main" val="41747280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6" name="TextBox 5"/>
          <p:cNvSpPr txBox="1"/>
          <p:nvPr userDrawn="1"/>
        </p:nvSpPr>
        <p:spPr>
          <a:xfrm>
            <a:off x="5398521" y="4658494"/>
            <a:ext cx="2833485" cy="207749"/>
          </a:xfrm>
          <a:prstGeom prst="rect">
            <a:avLst/>
          </a:prstGeom>
          <a:noFill/>
        </p:spPr>
        <p:txBody>
          <a:bodyPr wrap="square" lIns="0" tIns="0" rIns="0" bIns="0" rtlCol="0" anchor="b">
            <a:noAutofit/>
          </a:bodyPr>
          <a:lstStyle/>
          <a:p>
            <a:pPr defTabSz="684267"/>
            <a:r>
              <a:rPr lang="en-US" sz="700" dirty="0">
                <a:solidFill>
                  <a:prstClr val="white"/>
                </a:solidFill>
                <a:latin typeface="GE Inspira Pitch"/>
              </a:rPr>
              <a:t>See tutorial regarding confidentiality disclosures. Delete if not needed.</a:t>
            </a:r>
          </a:p>
        </p:txBody>
      </p:sp>
    </p:spTree>
    <p:extLst>
      <p:ext uri="{BB962C8B-B14F-4D97-AF65-F5344CB8AC3E}">
        <p14:creationId xmlns:p14="http://schemas.microsoft.com/office/powerpoint/2010/main" val="250562822"/>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2005679" y="4764226"/>
            <a:ext cx="2067270" cy="101918"/>
          </a:xfrm>
          <a:prstGeom prst="rect">
            <a:avLst/>
          </a:prstGeom>
        </p:spPr>
        <p:txBody>
          <a:bodyPr lIns="68499" tIns="34250" rIns="68499" bIns="34250"/>
          <a:lstStyle/>
          <a:p>
            <a:pPr defTabSz="685036"/>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3078608253"/>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005679" y="4764226"/>
            <a:ext cx="2067270" cy="101918"/>
          </a:xfrm>
          <a:prstGeom prst="rect">
            <a:avLst/>
          </a:prstGeom>
        </p:spPr>
        <p:txBody>
          <a:bodyPr lIns="68499" tIns="34250" rIns="68499" bIns="34250"/>
          <a:lstStyle/>
          <a:p>
            <a:pPr defTabSz="685036"/>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4" name="Slide Number Placeholder 3"/>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4147247531"/>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Half Text - Half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5041900" y="1241583"/>
            <a:ext cx="3689350" cy="329827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dirty="0" smtClean="0"/>
              <a:t>Click to edit Master text styles</a:t>
            </a:r>
          </a:p>
          <a:p>
            <a:pPr lvl="1">
              <a:spcBef>
                <a:spcPts val="600"/>
              </a:spcBef>
            </a:pPr>
            <a:r>
              <a:rPr lang="en-US" dirty="0" smtClean="0"/>
              <a:t>Second level</a:t>
            </a:r>
          </a:p>
          <a:p>
            <a:pPr lvl="2">
              <a:spcBef>
                <a:spcPts val="450"/>
              </a:spcBef>
            </a:pPr>
            <a:r>
              <a:rPr lang="en-US" dirty="0" smtClean="0"/>
              <a:t>Third level</a:t>
            </a:r>
          </a:p>
          <a:p>
            <a:pPr lvl="3">
              <a:spcBef>
                <a:spcPts val="300"/>
              </a:spcBef>
            </a:pPr>
            <a:r>
              <a:rPr lang="en-US" dirty="0" smtClean="0"/>
              <a:t>Fourth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9" tIns="34250" rIns="68499" bIns="34250"/>
          <a:lstStyle/>
          <a:p>
            <a:pPr defTabSz="685036"/>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1" name="Picture Placeholder 10"/>
          <p:cNvSpPr>
            <a:spLocks noGrp="1"/>
          </p:cNvSpPr>
          <p:nvPr>
            <p:ph type="pic" sz="quarter" idx="13" hasCustomPrompt="1"/>
          </p:nvPr>
        </p:nvSpPr>
        <p:spPr>
          <a:xfrm>
            <a:off x="1" y="1296630"/>
            <a:ext cx="451485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Tree>
    <p:extLst>
      <p:ext uri="{BB962C8B-B14F-4D97-AF65-F5344CB8AC3E}">
        <p14:creationId xmlns:p14="http://schemas.microsoft.com/office/powerpoint/2010/main" val="3565209187"/>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Image w/ Title &amp; Footer">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630"/>
            <a:ext cx="914400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a:xfrm>
            <a:off x="379094" y="411481"/>
            <a:ext cx="8352156" cy="765752"/>
          </a:xfrm>
        </p:spPr>
        <p:txBody>
          <a:bodyPr/>
          <a:lstStyle/>
          <a:p>
            <a:r>
              <a:rPr lang="en-US" dirty="0" smtClean="0"/>
              <a:t>Click to edit Master title style</a:t>
            </a:r>
            <a:endParaRPr lang="en-US" dirty="0"/>
          </a:p>
        </p:txBody>
      </p:sp>
      <p:sp>
        <p:nvSpPr>
          <p:cNvPr id="5" name="Date Placeholder 4"/>
          <p:cNvSpPr>
            <a:spLocks noGrp="1"/>
          </p:cNvSpPr>
          <p:nvPr>
            <p:ph type="dt" sz="half" idx="10"/>
          </p:nvPr>
        </p:nvSpPr>
        <p:spPr>
          <a:xfrm>
            <a:off x="2005679" y="4764226"/>
            <a:ext cx="2067270" cy="101918"/>
          </a:xfrm>
          <a:prstGeom prst="rect">
            <a:avLst/>
          </a:prstGeom>
        </p:spPr>
        <p:txBody>
          <a:bodyPr lIns="68499" tIns="34250" rIns="68499" bIns="34250"/>
          <a:lstStyle/>
          <a:p>
            <a:pPr defTabSz="685036"/>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
        <p:nvSpPr>
          <p:cNvPr id="9" name="Text Placeholder 8"/>
          <p:cNvSpPr>
            <a:spLocks noGrp="1"/>
          </p:cNvSpPr>
          <p:nvPr>
            <p:ph type="body" sz="quarter" idx="14" hasCustomPrompt="1"/>
          </p:nvPr>
        </p:nvSpPr>
        <p:spPr bwMode="gray">
          <a:xfrm>
            <a:off x="379094" y="1346054"/>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Tree>
    <p:extLst>
      <p:ext uri="{BB962C8B-B14F-4D97-AF65-F5344CB8AC3E}">
        <p14:creationId xmlns:p14="http://schemas.microsoft.com/office/powerpoint/2010/main" val="1126536663"/>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Image w/ Titl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593"/>
            <a:ext cx="9144000" cy="3846909"/>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Date Placeholder 4"/>
          <p:cNvSpPr>
            <a:spLocks noGrp="1"/>
          </p:cNvSpPr>
          <p:nvPr>
            <p:ph type="dt" sz="half" idx="10"/>
          </p:nvPr>
        </p:nvSpPr>
        <p:spPr>
          <a:xfrm>
            <a:off x="2005679" y="4764226"/>
            <a:ext cx="2067270" cy="101918"/>
          </a:xfrm>
          <a:prstGeom prst="rect">
            <a:avLst/>
          </a:prstGeom>
        </p:spPr>
        <p:txBody>
          <a:bodyPr lIns="68499" tIns="34250" rIns="68499" bIns="34250"/>
          <a:lstStyle>
            <a:lvl1pPr>
              <a:defRPr>
                <a:solidFill>
                  <a:schemeClr val="bg1"/>
                </a:solidFill>
              </a:defRPr>
            </a:lvl1pPr>
          </a:lstStyle>
          <a:p>
            <a:pPr defTabSz="685036"/>
            <a:r>
              <a:rPr lang="en-US" sz="1400" smtClean="0">
                <a:solidFill>
                  <a:prstClr val="white"/>
                </a:solidFill>
                <a:latin typeface="GE Inspira Pitch"/>
              </a:rPr>
              <a:t>Title or Job Number | XX Month 201X</a:t>
            </a:r>
            <a:endParaRPr lang="en-US" sz="1400">
              <a:solidFill>
                <a:prstClr val="white"/>
              </a:solidFill>
              <a:latin typeface="GE Inspira Pitch"/>
            </a:endParaRP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9" name="Text Placeholder 8"/>
          <p:cNvSpPr>
            <a:spLocks noGrp="1"/>
          </p:cNvSpPr>
          <p:nvPr>
            <p:ph type="body" sz="quarter" idx="14" hasCustomPrompt="1"/>
          </p:nvPr>
        </p:nvSpPr>
        <p:spPr bwMode="gray">
          <a:xfrm>
            <a:off x="384049" y="1344170"/>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
        <p:nvSpPr>
          <p:cNvPr id="8" name="TextBox 7"/>
          <p:cNvSpPr txBox="1"/>
          <p:nvPr userDrawn="1"/>
        </p:nvSpPr>
        <p:spPr>
          <a:xfrm>
            <a:off x="5398515" y="4658435"/>
            <a:ext cx="2833485" cy="207749"/>
          </a:xfrm>
          <a:prstGeom prst="rect">
            <a:avLst/>
          </a:prstGeom>
          <a:noFill/>
        </p:spPr>
        <p:txBody>
          <a:bodyPr wrap="square" lIns="0" tIns="0" rIns="0" bIns="0" rtlCol="0" anchor="b">
            <a:noAutofit/>
          </a:bodyPr>
          <a:lstStyle/>
          <a:p>
            <a:pPr defTabSz="685036"/>
            <a:r>
              <a:rPr lang="en-US" sz="700" dirty="0" smtClean="0">
                <a:solidFill>
                  <a:prstClr val="white"/>
                </a:solidFill>
                <a:latin typeface="GE Inspira Pitch"/>
              </a:rPr>
              <a:t>See tutorial regarding confidentiality disclosures. Delete if not needed.</a:t>
            </a:r>
            <a:endParaRPr lang="en-US" sz="700" dirty="0">
              <a:solidFill>
                <a:prstClr val="white"/>
              </a:solidFill>
              <a:latin typeface="GE Inspira Pitch"/>
            </a:endParaRPr>
          </a:p>
        </p:txBody>
      </p:sp>
    </p:spTree>
    <p:extLst>
      <p:ext uri="{BB962C8B-B14F-4D97-AF65-F5344CB8AC3E}">
        <p14:creationId xmlns:p14="http://schemas.microsoft.com/office/powerpoint/2010/main" val="1983615718"/>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0"/>
            <a:ext cx="9144000" cy="5143500"/>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5" name="Date Placeholder 4"/>
          <p:cNvSpPr>
            <a:spLocks noGrp="1"/>
          </p:cNvSpPr>
          <p:nvPr>
            <p:ph type="dt" sz="half" idx="10"/>
          </p:nvPr>
        </p:nvSpPr>
        <p:spPr>
          <a:xfrm>
            <a:off x="2005679" y="4764226"/>
            <a:ext cx="2067270" cy="101918"/>
          </a:xfrm>
          <a:prstGeom prst="rect">
            <a:avLst/>
          </a:prstGeom>
        </p:spPr>
        <p:txBody>
          <a:bodyPr lIns="68499" tIns="34250" rIns="68499" bIns="34250"/>
          <a:lstStyle>
            <a:lvl1pPr>
              <a:defRPr>
                <a:solidFill>
                  <a:schemeClr val="bg1"/>
                </a:solidFill>
              </a:defRPr>
            </a:lvl1pPr>
          </a:lstStyle>
          <a:p>
            <a:pPr defTabSz="685036"/>
            <a:r>
              <a:rPr lang="en-US" sz="1400" smtClean="0">
                <a:solidFill>
                  <a:prstClr val="white"/>
                </a:solidFill>
                <a:latin typeface="GE Inspira Pitch"/>
              </a:rPr>
              <a:t>Title or Job Number | XX Month 201X</a:t>
            </a:r>
            <a:endParaRPr lang="en-US" sz="1400">
              <a:solidFill>
                <a:prstClr val="white"/>
              </a:solidFill>
              <a:latin typeface="GE Inspira Pitch"/>
            </a:endParaRP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6" name="TextBox 5"/>
          <p:cNvSpPr txBox="1"/>
          <p:nvPr userDrawn="1"/>
        </p:nvSpPr>
        <p:spPr>
          <a:xfrm>
            <a:off x="5398515" y="4658435"/>
            <a:ext cx="2833485" cy="207749"/>
          </a:xfrm>
          <a:prstGeom prst="rect">
            <a:avLst/>
          </a:prstGeom>
          <a:noFill/>
        </p:spPr>
        <p:txBody>
          <a:bodyPr wrap="square" lIns="0" tIns="0" rIns="0" bIns="0" rtlCol="0" anchor="b">
            <a:noAutofit/>
          </a:bodyPr>
          <a:lstStyle/>
          <a:p>
            <a:pPr defTabSz="685036"/>
            <a:r>
              <a:rPr lang="en-US" sz="700" dirty="0" smtClean="0">
                <a:solidFill>
                  <a:prstClr val="white"/>
                </a:solidFill>
                <a:latin typeface="GE Inspira Pitch"/>
              </a:rPr>
              <a:t>See tutorial regarding confidentiality disclosures. Delete if not needed.</a:t>
            </a:r>
            <a:endParaRPr lang="en-US" sz="700" dirty="0">
              <a:solidFill>
                <a:prstClr val="white"/>
              </a:solidFill>
              <a:latin typeface="GE Inspira Pitch"/>
            </a:endParaRPr>
          </a:p>
        </p:txBody>
      </p:sp>
    </p:spTree>
    <p:extLst>
      <p:ext uri="{BB962C8B-B14F-4D97-AF65-F5344CB8AC3E}">
        <p14:creationId xmlns:p14="http://schemas.microsoft.com/office/powerpoint/2010/main" val="856671040"/>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Full Image Top">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
            <a:ext cx="9144000" cy="4539854"/>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5" name="Date Placeholder 4"/>
          <p:cNvSpPr>
            <a:spLocks noGrp="1"/>
          </p:cNvSpPr>
          <p:nvPr>
            <p:ph type="dt" sz="half" idx="10"/>
          </p:nvPr>
        </p:nvSpPr>
        <p:spPr>
          <a:xfrm>
            <a:off x="2005679" y="4764226"/>
            <a:ext cx="2067270" cy="101918"/>
          </a:xfrm>
          <a:prstGeom prst="rect">
            <a:avLst/>
          </a:prstGeom>
        </p:spPr>
        <p:txBody>
          <a:bodyPr lIns="68499" tIns="34250" rIns="68499" bIns="34250"/>
          <a:lstStyle/>
          <a:p>
            <a:pPr defTabSz="685036"/>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4058402472"/>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itle" preserve="1">
  <p:cSld name="Two Statements">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365128" y="593058"/>
            <a:ext cx="4149725" cy="3384946"/>
          </a:xfrm>
        </p:spPr>
        <p:txBody>
          <a:bodyPr/>
          <a:lstStyle>
            <a:lvl1pPr>
              <a:lnSpc>
                <a:spcPct val="90000"/>
              </a:lnSpc>
              <a:defRPr sz="3300"/>
            </a:lvl1pPr>
          </a:lstStyle>
          <a:p>
            <a:r>
              <a:rPr lang="en-US" dirty="0" smtClean="0"/>
              <a:t>Extra emphasis headline five lines maximum </a:t>
            </a:r>
            <a:endParaRPr lang="en-US" dirty="0"/>
          </a:p>
        </p:txBody>
      </p:sp>
      <p:sp>
        <p:nvSpPr>
          <p:cNvPr id="3" name="Subtitle 2"/>
          <p:cNvSpPr>
            <a:spLocks noGrp="1"/>
          </p:cNvSpPr>
          <p:nvPr>
            <p:ph type="subTitle" idx="1" hasCustomPrompt="1"/>
          </p:nvPr>
        </p:nvSpPr>
        <p:spPr bwMode="gray">
          <a:xfrm>
            <a:off x="4955541" y="596868"/>
            <a:ext cx="3544570" cy="3396328"/>
          </a:xfrm>
        </p:spPr>
        <p:txBody>
          <a:bodyPr/>
          <a:lstStyle>
            <a:lvl1pPr marL="0" indent="0" algn="l">
              <a:lnSpc>
                <a:spcPct val="100000"/>
              </a:lnSpc>
              <a:buNone/>
              <a:defRPr sz="1500" baseline="0">
                <a:solidFill>
                  <a:schemeClr val="tx2"/>
                </a:solidFill>
              </a:defRPr>
            </a:lvl1pPr>
            <a:lvl2pPr marL="342496" indent="0" algn="ctr">
              <a:buNone/>
              <a:defRPr>
                <a:solidFill>
                  <a:schemeClr val="tx1">
                    <a:tint val="75000"/>
                  </a:schemeClr>
                </a:solidFill>
              </a:defRPr>
            </a:lvl2pPr>
            <a:lvl3pPr marL="685036" indent="0" algn="ctr">
              <a:buNone/>
              <a:defRPr>
                <a:solidFill>
                  <a:schemeClr val="tx1">
                    <a:tint val="75000"/>
                  </a:schemeClr>
                </a:solidFill>
              </a:defRPr>
            </a:lvl3pPr>
            <a:lvl4pPr marL="1027549" indent="0" algn="ctr">
              <a:buNone/>
              <a:defRPr>
                <a:solidFill>
                  <a:schemeClr val="tx1">
                    <a:tint val="75000"/>
                  </a:schemeClr>
                </a:solidFill>
              </a:defRPr>
            </a:lvl4pPr>
            <a:lvl5pPr marL="1370073" indent="0" algn="ctr">
              <a:buNone/>
              <a:defRPr>
                <a:solidFill>
                  <a:schemeClr val="tx1">
                    <a:tint val="75000"/>
                  </a:schemeClr>
                </a:solidFill>
              </a:defRPr>
            </a:lvl5pPr>
            <a:lvl6pPr marL="1712571" indent="0" algn="ctr">
              <a:buNone/>
              <a:defRPr>
                <a:solidFill>
                  <a:schemeClr val="tx1">
                    <a:tint val="75000"/>
                  </a:schemeClr>
                </a:solidFill>
              </a:defRPr>
            </a:lvl6pPr>
            <a:lvl7pPr marL="2055104" indent="0" algn="ctr">
              <a:buNone/>
              <a:defRPr>
                <a:solidFill>
                  <a:schemeClr val="tx1">
                    <a:tint val="75000"/>
                  </a:schemeClr>
                </a:solidFill>
              </a:defRPr>
            </a:lvl7pPr>
            <a:lvl8pPr marL="2397620" indent="0" algn="ctr">
              <a:buNone/>
              <a:defRPr>
                <a:solidFill>
                  <a:schemeClr val="tx1">
                    <a:tint val="75000"/>
                  </a:schemeClr>
                </a:solidFill>
              </a:defRPr>
            </a:lvl8pPr>
            <a:lvl9pPr marL="2740145" indent="0" algn="ctr">
              <a:buNone/>
              <a:defRPr>
                <a:solidFill>
                  <a:schemeClr val="tx1">
                    <a:tint val="75000"/>
                  </a:schemeClr>
                </a:solidFill>
              </a:defRPr>
            </a:lvl9pPr>
          </a:lstStyle>
          <a:p>
            <a:r>
              <a:rPr lang="en-US" dirty="0" err="1" smtClean="0"/>
              <a:t>APdditional</a:t>
            </a:r>
            <a:r>
              <a:rPr lang="en-US" dirty="0" smtClean="0"/>
              <a:t> statement goes here</a:t>
            </a:r>
            <a:endParaRPr lang="en-US" dirty="0"/>
          </a:p>
        </p:txBody>
      </p:sp>
      <p:sp>
        <p:nvSpPr>
          <p:cNvPr id="4" name="Date Placeholder 3"/>
          <p:cNvSpPr>
            <a:spLocks noGrp="1"/>
          </p:cNvSpPr>
          <p:nvPr>
            <p:ph type="dt" sz="half" idx="10"/>
          </p:nvPr>
        </p:nvSpPr>
        <p:spPr>
          <a:xfrm>
            <a:off x="2005679" y="4764226"/>
            <a:ext cx="2067270" cy="101918"/>
          </a:xfrm>
          <a:prstGeom prst="rect">
            <a:avLst/>
          </a:prstGeom>
        </p:spPr>
        <p:txBody>
          <a:bodyPr lIns="68499" tIns="34250" rIns="68499" bIns="34250"/>
          <a:lstStyle/>
          <a:p>
            <a:pPr defTabSz="685036"/>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10218233"/>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1" y="1210151"/>
            <a:ext cx="7643912" cy="1968216"/>
          </a:xfrm>
        </p:spPr>
        <p:txBody>
          <a:bodyPr anchor="t"/>
          <a:lstStyle>
            <a:lvl1pPr algn="l">
              <a:defRPr sz="4100" b="0" cap="none" spc="0" baseline="0">
                <a:solidFill>
                  <a:schemeClr val="tx2"/>
                </a:solidFill>
              </a:defRPr>
            </a:lvl1pPr>
          </a:lstStyle>
          <a:p>
            <a:r>
              <a:rPr lang="en-US" dirty="0" smtClean="0"/>
              <a:t>Click to add divider title</a:t>
            </a:r>
            <a:br>
              <a:rPr lang="en-US" dirty="0" smtClean="0"/>
            </a:br>
            <a:r>
              <a:rPr lang="en-US" dirty="0" smtClean="0"/>
              <a:t>two lines maximum</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05933" y="4663792"/>
            <a:ext cx="342384" cy="342295"/>
          </a:xfrm>
          <a:prstGeom prst="rect">
            <a:avLst/>
          </a:prstGeom>
        </p:spPr>
      </p:pic>
    </p:spTree>
    <p:extLst>
      <p:ext uri="{BB962C8B-B14F-4D97-AF65-F5344CB8AC3E}">
        <p14:creationId xmlns:p14="http://schemas.microsoft.com/office/powerpoint/2010/main" val="969251181"/>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a:solidFill>
            <a:schemeClr val="tx2"/>
          </a:solidFill>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2974247755"/>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ull Image Top">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
            <a:ext cx="9144000" cy="4539854"/>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3758168097"/>
      </p:ext>
    </p:extLst>
  </p:cSld>
  <p:clrMapOvr>
    <a:masterClrMapping/>
  </p:clrMapOvr>
  <p:timing>
    <p:tnLst>
      <p:par>
        <p:cTn xmlns:p14="http://schemas.microsoft.com/office/powerpoint/2010/mai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rgbClr val="46AD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2749722727"/>
      </p:ext>
    </p:extLst>
  </p:cSld>
  <p:clrMapOvr>
    <a:masterClrMapping/>
  </p:clrMapOvr>
  <p:timing>
    <p:tnLst>
      <p:par>
        <p:cTn xmlns:p14="http://schemas.microsoft.com/office/powerpoint/2010/mai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preserve="1" userDrawn="1">
  <p:cSld name="Section Header Orange">
    <p:bg>
      <p:bgPr>
        <a:solidFill>
          <a:srgbClr val="FF982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3847719006"/>
      </p:ext>
    </p:extLst>
  </p:cSld>
  <p:clrMapOvr>
    <a:masterClrMapping/>
  </p:clrMapOvr>
  <p:timing>
    <p:tnLst>
      <p:par>
        <p:cTn xmlns:p14="http://schemas.microsoft.com/office/powerpoint/2010/mai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rgbClr val="59519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1017498933"/>
      </p:ext>
    </p:extLst>
  </p:cSld>
  <p:clrMapOvr>
    <a:masterClrMapping/>
  </p:clrMapOvr>
  <p:timing>
    <p:tnLst>
      <p:par>
        <p:cTn xmlns:p14="http://schemas.microsoft.com/office/powerpoint/2010/mai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2434745624"/>
      </p:ext>
    </p:extLst>
  </p:cSld>
  <p:clrMapOvr>
    <a:masterClrMapping/>
  </p:clrMapOvr>
  <p:timing>
    <p:tnLst>
      <p:par>
        <p:cTn xmlns:p14="http://schemas.microsoft.com/office/powerpoint/2010/mai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userDrawn="1">
  <p:cSld name="Section Header Gray">
    <p:bg>
      <p:bgPr>
        <a:solidFill>
          <a:srgbClr val="57575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1207041549"/>
      </p:ext>
    </p:extLst>
  </p:cSld>
  <p:clrMapOvr>
    <a:masterClrMapping/>
  </p:clrMapOvr>
  <p:timing>
    <p:tnLst>
      <p:par>
        <p:cTn xmlns:p14="http://schemas.microsoft.com/office/powerpoint/2010/mai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57516" y="2057400"/>
            <a:ext cx="1028968" cy="1028700"/>
          </a:xfrm>
          <a:prstGeom prst="rect">
            <a:avLst/>
          </a:prstGeom>
        </p:spPr>
      </p:pic>
    </p:spTree>
    <p:extLst>
      <p:ext uri="{BB962C8B-B14F-4D97-AF65-F5344CB8AC3E}">
        <p14:creationId xmlns:p14="http://schemas.microsoft.com/office/powerpoint/2010/main" val="172511693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 Box 18"/>
          <p:cNvSpPr txBox="1">
            <a:spLocks noChangeArrowheads="1"/>
          </p:cNvSpPr>
          <p:nvPr userDrawn="1"/>
        </p:nvSpPr>
        <p:spPr bwMode="auto">
          <a:xfrm>
            <a:off x="6442126" y="4707783"/>
            <a:ext cx="2455863" cy="1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24" tIns="34264" rIns="68524" bIns="34264">
            <a:spAutoFit/>
          </a:bodyPr>
          <a:lstStyle>
            <a:lvl1pPr>
              <a:defRPr>
                <a:solidFill>
                  <a:schemeClr val="tx1"/>
                </a:solidFill>
                <a:latin typeface="GE Inspira Pitch" charset="0"/>
                <a:ea typeface="ＭＳ Ｐゴシック" charset="0"/>
                <a:cs typeface="ＭＳ Ｐゴシック" charset="0"/>
              </a:defRPr>
            </a:lvl1pPr>
            <a:lvl2pPr marL="742950" indent="-285750">
              <a:defRPr>
                <a:solidFill>
                  <a:schemeClr val="tx1"/>
                </a:solidFill>
                <a:latin typeface="GE Inspira Pitch" charset="0"/>
                <a:ea typeface="ＭＳ Ｐゴシック" charset="0"/>
              </a:defRPr>
            </a:lvl2pPr>
            <a:lvl3pPr marL="1143000" indent="-228600">
              <a:defRPr>
                <a:solidFill>
                  <a:schemeClr val="tx1"/>
                </a:solidFill>
                <a:latin typeface="GE Inspira Pitch" charset="0"/>
                <a:ea typeface="ＭＳ Ｐゴシック" charset="0"/>
              </a:defRPr>
            </a:lvl3pPr>
            <a:lvl4pPr marL="1600200" indent="-228600">
              <a:defRPr>
                <a:solidFill>
                  <a:schemeClr val="tx1"/>
                </a:solidFill>
                <a:latin typeface="GE Inspira Pitch" charset="0"/>
                <a:ea typeface="ＭＳ Ｐゴシック" charset="0"/>
              </a:defRPr>
            </a:lvl4pPr>
            <a:lvl5pPr marL="2057400" indent="-228600">
              <a:defRPr>
                <a:solidFill>
                  <a:schemeClr val="tx1"/>
                </a:solidFill>
                <a:latin typeface="GE Inspira Pitch" charset="0"/>
                <a:ea typeface="ＭＳ Ｐゴシック" charset="0"/>
              </a:defRPr>
            </a:lvl5pPr>
            <a:lvl6pPr marL="2514600" indent="-228600" fontAlgn="base">
              <a:spcBef>
                <a:spcPct val="0"/>
              </a:spcBef>
              <a:spcAft>
                <a:spcPct val="0"/>
              </a:spcAft>
              <a:defRPr>
                <a:solidFill>
                  <a:schemeClr val="tx1"/>
                </a:solidFill>
                <a:latin typeface="GE Inspira Pitch" charset="0"/>
                <a:ea typeface="ＭＳ Ｐゴシック" charset="0"/>
              </a:defRPr>
            </a:lvl6pPr>
            <a:lvl7pPr marL="2971800" indent="-228600" fontAlgn="base">
              <a:spcBef>
                <a:spcPct val="0"/>
              </a:spcBef>
              <a:spcAft>
                <a:spcPct val="0"/>
              </a:spcAft>
              <a:defRPr>
                <a:solidFill>
                  <a:schemeClr val="tx1"/>
                </a:solidFill>
                <a:latin typeface="GE Inspira Pitch" charset="0"/>
                <a:ea typeface="ＭＳ Ｐゴシック" charset="0"/>
              </a:defRPr>
            </a:lvl7pPr>
            <a:lvl8pPr marL="3429000" indent="-228600" fontAlgn="base">
              <a:spcBef>
                <a:spcPct val="0"/>
              </a:spcBef>
              <a:spcAft>
                <a:spcPct val="0"/>
              </a:spcAft>
              <a:defRPr>
                <a:solidFill>
                  <a:schemeClr val="tx1"/>
                </a:solidFill>
                <a:latin typeface="GE Inspira Pitch" charset="0"/>
                <a:ea typeface="ＭＳ Ｐゴシック" charset="0"/>
              </a:defRPr>
            </a:lvl8pPr>
            <a:lvl9pPr marL="3886200" indent="-228600" fontAlgn="base">
              <a:spcBef>
                <a:spcPct val="0"/>
              </a:spcBef>
              <a:spcAft>
                <a:spcPct val="0"/>
              </a:spcAft>
              <a:defRPr>
                <a:solidFill>
                  <a:schemeClr val="tx1"/>
                </a:solidFill>
                <a:latin typeface="GE Inspira Pitch" charset="0"/>
                <a:ea typeface="ＭＳ Ｐゴシック" charset="0"/>
              </a:defRPr>
            </a:lvl9pPr>
          </a:lstStyle>
          <a:p>
            <a:pPr algn="r" defTabSz="685036">
              <a:lnSpc>
                <a:spcPct val="90000"/>
              </a:lnSpc>
              <a:defRPr/>
            </a:pPr>
            <a:fld id="{278F8B6B-07F9-6F47-B338-C2F817FC2FB6}" type="slidenum">
              <a:rPr lang="en-US" sz="700" smtClean="0">
                <a:solidFill>
                  <a:srgbClr val="454545"/>
                </a:solidFill>
              </a:rPr>
              <a:pPr algn="r" defTabSz="685036">
                <a:lnSpc>
                  <a:spcPct val="90000"/>
                </a:lnSpc>
                <a:defRPr/>
              </a:pPr>
              <a:t>‹#›</a:t>
            </a:fld>
            <a:r>
              <a:rPr lang="en-US" sz="700" smtClean="0">
                <a:solidFill>
                  <a:srgbClr val="454545"/>
                </a:solidFill>
              </a:rPr>
              <a:t> </a:t>
            </a:r>
          </a:p>
        </p:txBody>
      </p:sp>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1263075351"/>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8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6402" indent="0" algn="ctr">
              <a:buNone/>
              <a:defRPr>
                <a:solidFill>
                  <a:schemeClr val="tx1">
                    <a:tint val="75000"/>
                  </a:schemeClr>
                </a:solidFill>
              </a:defRPr>
            </a:lvl2pPr>
            <a:lvl3pPr marL="912804" indent="0" algn="ctr">
              <a:buNone/>
              <a:defRPr>
                <a:solidFill>
                  <a:schemeClr val="tx1">
                    <a:tint val="75000"/>
                  </a:schemeClr>
                </a:solidFill>
              </a:defRPr>
            </a:lvl3pPr>
            <a:lvl4pPr marL="1369206" indent="0" algn="ctr">
              <a:buNone/>
              <a:defRPr>
                <a:solidFill>
                  <a:schemeClr val="tx1">
                    <a:tint val="75000"/>
                  </a:schemeClr>
                </a:solidFill>
              </a:defRPr>
            </a:lvl4pPr>
            <a:lvl5pPr marL="1825603" indent="0" algn="ctr">
              <a:buNone/>
              <a:defRPr>
                <a:solidFill>
                  <a:schemeClr val="tx1">
                    <a:tint val="75000"/>
                  </a:schemeClr>
                </a:solidFill>
              </a:defRPr>
            </a:lvl5pPr>
            <a:lvl6pPr marL="2281996" indent="0" algn="ctr">
              <a:buNone/>
              <a:defRPr>
                <a:solidFill>
                  <a:schemeClr val="tx1">
                    <a:tint val="75000"/>
                  </a:schemeClr>
                </a:solidFill>
              </a:defRPr>
            </a:lvl6pPr>
            <a:lvl7pPr marL="2738410" indent="0" algn="ctr">
              <a:buNone/>
              <a:defRPr>
                <a:solidFill>
                  <a:schemeClr val="tx1">
                    <a:tint val="75000"/>
                  </a:schemeClr>
                </a:solidFill>
              </a:defRPr>
            </a:lvl7pPr>
            <a:lvl8pPr marL="3194799" indent="0" algn="ctr">
              <a:buNone/>
              <a:defRPr>
                <a:solidFill>
                  <a:schemeClr val="tx1">
                    <a:tint val="75000"/>
                  </a:schemeClr>
                </a:solidFill>
              </a:defRPr>
            </a:lvl8pPr>
            <a:lvl9pPr marL="3651191"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C86CB1D-8967-D14D-89FC-2A5753AE7DC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B57E883-A1C7-4E4A-8B48-5A037F8A863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22880922"/>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86CB1D-8967-D14D-89FC-2A5753AE7DC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B57E883-A1C7-4E4A-8B48-5A037F8A863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78121340"/>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6402" indent="0">
              <a:buNone/>
              <a:defRPr sz="1800">
                <a:solidFill>
                  <a:schemeClr val="tx1">
                    <a:tint val="75000"/>
                  </a:schemeClr>
                </a:solidFill>
              </a:defRPr>
            </a:lvl2pPr>
            <a:lvl3pPr marL="912804" indent="0">
              <a:buNone/>
              <a:defRPr sz="1600">
                <a:solidFill>
                  <a:schemeClr val="tx1">
                    <a:tint val="75000"/>
                  </a:schemeClr>
                </a:solidFill>
              </a:defRPr>
            </a:lvl3pPr>
            <a:lvl4pPr marL="1369206" indent="0">
              <a:buNone/>
              <a:defRPr sz="1400">
                <a:solidFill>
                  <a:schemeClr val="tx1">
                    <a:tint val="75000"/>
                  </a:schemeClr>
                </a:solidFill>
              </a:defRPr>
            </a:lvl4pPr>
            <a:lvl5pPr marL="1825603" indent="0">
              <a:buNone/>
              <a:defRPr sz="1400">
                <a:solidFill>
                  <a:schemeClr val="tx1">
                    <a:tint val="75000"/>
                  </a:schemeClr>
                </a:solidFill>
              </a:defRPr>
            </a:lvl5pPr>
            <a:lvl6pPr marL="2281996" indent="0">
              <a:buNone/>
              <a:defRPr sz="1400">
                <a:solidFill>
                  <a:schemeClr val="tx1">
                    <a:tint val="75000"/>
                  </a:schemeClr>
                </a:solidFill>
              </a:defRPr>
            </a:lvl6pPr>
            <a:lvl7pPr marL="2738410" indent="0">
              <a:buNone/>
              <a:defRPr sz="1400">
                <a:solidFill>
                  <a:schemeClr val="tx1">
                    <a:tint val="75000"/>
                  </a:schemeClr>
                </a:solidFill>
              </a:defRPr>
            </a:lvl7pPr>
            <a:lvl8pPr marL="3194799" indent="0">
              <a:buNone/>
              <a:defRPr sz="1400">
                <a:solidFill>
                  <a:schemeClr val="tx1">
                    <a:tint val="75000"/>
                  </a:schemeClr>
                </a:solidFill>
              </a:defRPr>
            </a:lvl8pPr>
            <a:lvl9pPr marL="3651191"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86CB1D-8967-D14D-89FC-2A5753AE7DC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B57E883-A1C7-4E4A-8B48-5A037F8A863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895235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wo Statements">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365156" y="593058"/>
            <a:ext cx="4149725" cy="3384946"/>
          </a:xfrm>
        </p:spPr>
        <p:txBody>
          <a:bodyPr/>
          <a:lstStyle>
            <a:lvl1pPr>
              <a:lnSpc>
                <a:spcPct val="90000"/>
              </a:lnSpc>
              <a:defRPr sz="3300"/>
            </a:lvl1pPr>
          </a:lstStyle>
          <a:p>
            <a:r>
              <a:rPr lang="en-US" dirty="0" smtClean="0"/>
              <a:t>Extra emphasis headline five lines maximum </a:t>
            </a:r>
            <a:endParaRPr lang="en-US" dirty="0"/>
          </a:p>
        </p:txBody>
      </p:sp>
      <p:sp>
        <p:nvSpPr>
          <p:cNvPr id="3" name="Subtitle 2"/>
          <p:cNvSpPr>
            <a:spLocks noGrp="1"/>
          </p:cNvSpPr>
          <p:nvPr>
            <p:ph type="subTitle" idx="1" hasCustomPrompt="1"/>
          </p:nvPr>
        </p:nvSpPr>
        <p:spPr bwMode="gray">
          <a:xfrm>
            <a:off x="4955541" y="596868"/>
            <a:ext cx="3544570" cy="3396328"/>
          </a:xfrm>
        </p:spPr>
        <p:txBody>
          <a:bodyPr/>
          <a:lstStyle>
            <a:lvl1pPr marL="0" indent="0" algn="l">
              <a:lnSpc>
                <a:spcPct val="100000"/>
              </a:lnSpc>
              <a:buNone/>
              <a:defRPr sz="1500" baseline="0">
                <a:solidFill>
                  <a:schemeClr val="tx2"/>
                </a:solidFill>
              </a:defRPr>
            </a:lvl1pPr>
            <a:lvl2pPr marL="342094" indent="0" algn="ctr">
              <a:buNone/>
              <a:defRPr>
                <a:solidFill>
                  <a:schemeClr val="tx1">
                    <a:tint val="75000"/>
                  </a:schemeClr>
                </a:solidFill>
              </a:defRPr>
            </a:lvl2pPr>
            <a:lvl3pPr marL="684267" indent="0" algn="ctr">
              <a:buNone/>
              <a:defRPr>
                <a:solidFill>
                  <a:schemeClr val="tx1">
                    <a:tint val="75000"/>
                  </a:schemeClr>
                </a:solidFill>
              </a:defRPr>
            </a:lvl3pPr>
            <a:lvl4pPr marL="1026388" indent="0" algn="ctr">
              <a:buNone/>
              <a:defRPr>
                <a:solidFill>
                  <a:schemeClr val="tx1">
                    <a:tint val="75000"/>
                  </a:schemeClr>
                </a:solidFill>
              </a:defRPr>
            </a:lvl4pPr>
            <a:lvl5pPr marL="1368534" indent="0" algn="ctr">
              <a:buNone/>
              <a:defRPr>
                <a:solidFill>
                  <a:schemeClr val="tx1">
                    <a:tint val="75000"/>
                  </a:schemeClr>
                </a:solidFill>
              </a:defRPr>
            </a:lvl5pPr>
            <a:lvl6pPr marL="1710630" indent="0" algn="ctr">
              <a:buNone/>
              <a:defRPr>
                <a:solidFill>
                  <a:schemeClr val="tx1">
                    <a:tint val="75000"/>
                  </a:schemeClr>
                </a:solidFill>
              </a:defRPr>
            </a:lvl6pPr>
            <a:lvl7pPr marL="2052794" indent="0" algn="ctr">
              <a:buNone/>
              <a:defRPr>
                <a:solidFill>
                  <a:schemeClr val="tx1">
                    <a:tint val="75000"/>
                  </a:schemeClr>
                </a:solidFill>
              </a:defRPr>
            </a:lvl7pPr>
            <a:lvl8pPr marL="2394920" indent="0" algn="ctr">
              <a:buNone/>
              <a:defRPr>
                <a:solidFill>
                  <a:schemeClr val="tx1">
                    <a:tint val="75000"/>
                  </a:schemeClr>
                </a:solidFill>
              </a:defRPr>
            </a:lvl8pPr>
            <a:lvl9pPr marL="2737065" indent="0" algn="ctr">
              <a:buNone/>
              <a:defRPr>
                <a:solidFill>
                  <a:schemeClr val="tx1">
                    <a:tint val="75000"/>
                  </a:schemeClr>
                </a:solidFill>
              </a:defRPr>
            </a:lvl9pPr>
          </a:lstStyle>
          <a:p>
            <a:r>
              <a:rPr lang="en-US" dirty="0" err="1" smtClean="0"/>
              <a:t>APdditional</a:t>
            </a:r>
            <a:r>
              <a:rPr lang="en-US" dirty="0" smtClean="0"/>
              <a:t> statement goes here</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1742742744"/>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C86CB1D-8967-D14D-89FC-2A5753AE7DC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B57E883-A1C7-4E4A-8B48-5A037F8A863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2086100"/>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6402" indent="0">
              <a:buNone/>
              <a:defRPr sz="2000" b="1"/>
            </a:lvl2pPr>
            <a:lvl3pPr marL="912804" indent="0">
              <a:buNone/>
              <a:defRPr sz="1800" b="1"/>
            </a:lvl3pPr>
            <a:lvl4pPr marL="1369206" indent="0">
              <a:buNone/>
              <a:defRPr sz="1600" b="1"/>
            </a:lvl4pPr>
            <a:lvl5pPr marL="1825603" indent="0">
              <a:buNone/>
              <a:defRPr sz="1600" b="1"/>
            </a:lvl5pPr>
            <a:lvl6pPr marL="2281996" indent="0">
              <a:buNone/>
              <a:defRPr sz="1600" b="1"/>
            </a:lvl6pPr>
            <a:lvl7pPr marL="2738410" indent="0">
              <a:buNone/>
              <a:defRPr sz="1600" b="1"/>
            </a:lvl7pPr>
            <a:lvl8pPr marL="3194799" indent="0">
              <a:buNone/>
              <a:defRPr sz="1600" b="1"/>
            </a:lvl8pPr>
            <a:lvl9pPr marL="365119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6402" indent="0">
              <a:buNone/>
              <a:defRPr sz="2000" b="1"/>
            </a:lvl2pPr>
            <a:lvl3pPr marL="912804" indent="0">
              <a:buNone/>
              <a:defRPr sz="1800" b="1"/>
            </a:lvl3pPr>
            <a:lvl4pPr marL="1369206" indent="0">
              <a:buNone/>
              <a:defRPr sz="1600" b="1"/>
            </a:lvl4pPr>
            <a:lvl5pPr marL="1825603" indent="0">
              <a:buNone/>
              <a:defRPr sz="1600" b="1"/>
            </a:lvl5pPr>
            <a:lvl6pPr marL="2281996" indent="0">
              <a:buNone/>
              <a:defRPr sz="1600" b="1"/>
            </a:lvl6pPr>
            <a:lvl7pPr marL="2738410" indent="0">
              <a:buNone/>
              <a:defRPr sz="1600" b="1"/>
            </a:lvl7pPr>
            <a:lvl8pPr marL="3194799" indent="0">
              <a:buNone/>
              <a:defRPr sz="1600" b="1"/>
            </a:lvl8pPr>
            <a:lvl9pPr marL="365119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C86CB1D-8967-D14D-89FC-2A5753AE7DC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4B57E883-A1C7-4E4A-8B48-5A037F8A863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58762380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C86CB1D-8967-D14D-89FC-2A5753AE7DC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4B57E883-A1C7-4E4A-8B48-5A037F8A863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58713075"/>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86CB1D-8967-D14D-89FC-2A5753AE7DC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4B57E883-A1C7-4E4A-8B48-5A037F8A863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48081718"/>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89"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85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89" y="1076328"/>
            <a:ext cx="3008313" cy="3518297"/>
          </a:xfrm>
        </p:spPr>
        <p:txBody>
          <a:bodyPr/>
          <a:lstStyle>
            <a:lvl1pPr marL="0" indent="0">
              <a:buNone/>
              <a:defRPr sz="1400"/>
            </a:lvl1pPr>
            <a:lvl2pPr marL="456402" indent="0">
              <a:buNone/>
              <a:defRPr sz="1200"/>
            </a:lvl2pPr>
            <a:lvl3pPr marL="912804" indent="0">
              <a:buNone/>
              <a:defRPr sz="1000"/>
            </a:lvl3pPr>
            <a:lvl4pPr marL="1369206" indent="0">
              <a:buNone/>
              <a:defRPr sz="900"/>
            </a:lvl4pPr>
            <a:lvl5pPr marL="1825603" indent="0">
              <a:buNone/>
              <a:defRPr sz="900"/>
            </a:lvl5pPr>
            <a:lvl6pPr marL="2281996" indent="0">
              <a:buNone/>
              <a:defRPr sz="900"/>
            </a:lvl6pPr>
            <a:lvl7pPr marL="2738410" indent="0">
              <a:buNone/>
              <a:defRPr sz="900"/>
            </a:lvl7pPr>
            <a:lvl8pPr marL="3194799" indent="0">
              <a:buNone/>
              <a:defRPr sz="900"/>
            </a:lvl8pPr>
            <a:lvl9pPr marL="3651191"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86CB1D-8967-D14D-89FC-2A5753AE7DC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B57E883-A1C7-4E4A-8B48-5A037F8A863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98273223"/>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6402" indent="0">
              <a:buNone/>
              <a:defRPr sz="2800"/>
            </a:lvl2pPr>
            <a:lvl3pPr marL="912804" indent="0">
              <a:buNone/>
              <a:defRPr sz="2400"/>
            </a:lvl3pPr>
            <a:lvl4pPr marL="1369206" indent="0">
              <a:buNone/>
              <a:defRPr sz="2000"/>
            </a:lvl4pPr>
            <a:lvl5pPr marL="1825603" indent="0">
              <a:buNone/>
              <a:defRPr sz="2000"/>
            </a:lvl5pPr>
            <a:lvl6pPr marL="2281996" indent="0">
              <a:buNone/>
              <a:defRPr sz="2000"/>
            </a:lvl6pPr>
            <a:lvl7pPr marL="2738410" indent="0">
              <a:buNone/>
              <a:defRPr sz="2000"/>
            </a:lvl7pPr>
            <a:lvl8pPr marL="3194799" indent="0">
              <a:buNone/>
              <a:defRPr sz="2000"/>
            </a:lvl8pPr>
            <a:lvl9pPr marL="3651191" indent="0">
              <a:buNone/>
              <a:defRPr sz="2000"/>
            </a:lvl9pPr>
          </a:lstStyle>
          <a:p>
            <a:endParaRPr lang="en-US"/>
          </a:p>
        </p:txBody>
      </p:sp>
      <p:sp>
        <p:nvSpPr>
          <p:cNvPr id="4" name="Text Placeholder 3"/>
          <p:cNvSpPr>
            <a:spLocks noGrp="1"/>
          </p:cNvSpPr>
          <p:nvPr>
            <p:ph type="body" sz="half" idx="2"/>
          </p:nvPr>
        </p:nvSpPr>
        <p:spPr>
          <a:xfrm>
            <a:off x="1792288" y="4025573"/>
            <a:ext cx="5486400" cy="603647"/>
          </a:xfrm>
        </p:spPr>
        <p:txBody>
          <a:bodyPr/>
          <a:lstStyle>
            <a:lvl1pPr marL="0" indent="0">
              <a:buNone/>
              <a:defRPr sz="1400"/>
            </a:lvl1pPr>
            <a:lvl2pPr marL="456402" indent="0">
              <a:buNone/>
              <a:defRPr sz="1200"/>
            </a:lvl2pPr>
            <a:lvl3pPr marL="912804" indent="0">
              <a:buNone/>
              <a:defRPr sz="1000"/>
            </a:lvl3pPr>
            <a:lvl4pPr marL="1369206" indent="0">
              <a:buNone/>
              <a:defRPr sz="900"/>
            </a:lvl4pPr>
            <a:lvl5pPr marL="1825603" indent="0">
              <a:buNone/>
              <a:defRPr sz="900"/>
            </a:lvl5pPr>
            <a:lvl6pPr marL="2281996" indent="0">
              <a:buNone/>
              <a:defRPr sz="900"/>
            </a:lvl6pPr>
            <a:lvl7pPr marL="2738410" indent="0">
              <a:buNone/>
              <a:defRPr sz="900"/>
            </a:lvl7pPr>
            <a:lvl8pPr marL="3194799" indent="0">
              <a:buNone/>
              <a:defRPr sz="900"/>
            </a:lvl8pPr>
            <a:lvl9pPr marL="3651191"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86CB1D-8967-D14D-89FC-2A5753AE7DC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B57E883-A1C7-4E4A-8B48-5A037F8A863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75451462"/>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86CB1D-8967-D14D-89FC-2A5753AE7DC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B57E883-A1C7-4E4A-8B48-5A037F8A863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94535468"/>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86CB1D-8967-D14D-89FC-2A5753AE7DC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B57E883-A1C7-4E4A-8B48-5A037F8A863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52018505"/>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65"/>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586" indent="0" algn="ctr">
              <a:buNone/>
              <a:defRPr>
                <a:solidFill>
                  <a:schemeClr val="tx1">
                    <a:tint val="75000"/>
                  </a:schemeClr>
                </a:solidFill>
              </a:defRPr>
            </a:lvl2pPr>
            <a:lvl3pPr marL="685207" indent="0" algn="ctr">
              <a:buNone/>
              <a:defRPr>
                <a:solidFill>
                  <a:schemeClr val="tx1">
                    <a:tint val="75000"/>
                  </a:schemeClr>
                </a:solidFill>
              </a:defRPr>
            </a:lvl3pPr>
            <a:lvl4pPr marL="1027805" indent="0" algn="ctr">
              <a:buNone/>
              <a:defRPr>
                <a:solidFill>
                  <a:schemeClr val="tx1">
                    <a:tint val="75000"/>
                  </a:schemeClr>
                </a:solidFill>
              </a:defRPr>
            </a:lvl4pPr>
            <a:lvl5pPr marL="1370415" indent="0" algn="ctr">
              <a:buNone/>
              <a:defRPr>
                <a:solidFill>
                  <a:schemeClr val="tx1">
                    <a:tint val="75000"/>
                  </a:schemeClr>
                </a:solidFill>
              </a:defRPr>
            </a:lvl5pPr>
            <a:lvl6pPr marL="1713003" indent="0" algn="ctr">
              <a:buNone/>
              <a:defRPr>
                <a:solidFill>
                  <a:schemeClr val="tx1">
                    <a:tint val="75000"/>
                  </a:schemeClr>
                </a:solidFill>
              </a:defRPr>
            </a:lvl6pPr>
            <a:lvl7pPr marL="2055618" indent="0" algn="ctr">
              <a:buNone/>
              <a:defRPr>
                <a:solidFill>
                  <a:schemeClr val="tx1">
                    <a:tint val="75000"/>
                  </a:schemeClr>
                </a:solidFill>
              </a:defRPr>
            </a:lvl7pPr>
            <a:lvl8pPr marL="2398220" indent="0" algn="ctr">
              <a:buNone/>
              <a:defRPr>
                <a:solidFill>
                  <a:schemeClr val="tx1">
                    <a:tint val="75000"/>
                  </a:schemeClr>
                </a:solidFill>
              </a:defRPr>
            </a:lvl8pPr>
            <a:lvl9pPr marL="2740829"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43" y="4631332"/>
            <a:ext cx="2069797" cy="253916"/>
          </a:xfrm>
          <a:prstGeom prst="rect">
            <a:avLst/>
          </a:prstGeom>
          <a:noFill/>
        </p:spPr>
        <p:txBody>
          <a:bodyPr wrap="none" lIns="0" tIns="0" rIns="0" bIns="0" rtlCol="0" anchor="b" anchorCtr="0">
            <a:noAutofit/>
          </a:bodyPr>
          <a:lstStyle/>
          <a:p>
            <a:pPr defTabSz="685207"/>
            <a:r>
              <a:rPr lang="en-US" sz="1200" b="1" dirty="0" smtClean="0">
                <a:solidFill>
                  <a:srgbClr val="005CB9"/>
                </a:solidFill>
                <a:latin typeface="GE Inspira Pitch"/>
              </a:rPr>
              <a:t>Imagination at work</a:t>
            </a:r>
            <a:endParaRPr lang="en-US" sz="1200" b="1" dirty="0">
              <a:solidFill>
                <a:srgbClr val="005CB9"/>
              </a:solidFill>
              <a:latin typeface="GE Inspira Pitch"/>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22549" y="1"/>
            <a:ext cx="3221481" cy="2468204"/>
          </a:xfrm>
          <a:prstGeom prst="rect">
            <a:avLst/>
          </a:prstGeom>
        </p:spPr>
      </p:pic>
    </p:spTree>
    <p:extLst>
      <p:ext uri="{BB962C8B-B14F-4D97-AF65-F5344CB8AC3E}">
        <p14:creationId xmlns:p14="http://schemas.microsoft.com/office/powerpoint/2010/main" val="1382630155"/>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type="title" preserve="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65"/>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586" indent="0" algn="ctr">
              <a:buNone/>
              <a:defRPr>
                <a:solidFill>
                  <a:schemeClr val="tx1">
                    <a:tint val="75000"/>
                  </a:schemeClr>
                </a:solidFill>
              </a:defRPr>
            </a:lvl2pPr>
            <a:lvl3pPr marL="685207" indent="0" algn="ctr">
              <a:buNone/>
              <a:defRPr>
                <a:solidFill>
                  <a:schemeClr val="tx1">
                    <a:tint val="75000"/>
                  </a:schemeClr>
                </a:solidFill>
              </a:defRPr>
            </a:lvl3pPr>
            <a:lvl4pPr marL="1027805" indent="0" algn="ctr">
              <a:buNone/>
              <a:defRPr>
                <a:solidFill>
                  <a:schemeClr val="tx1">
                    <a:tint val="75000"/>
                  </a:schemeClr>
                </a:solidFill>
              </a:defRPr>
            </a:lvl4pPr>
            <a:lvl5pPr marL="1370415" indent="0" algn="ctr">
              <a:buNone/>
              <a:defRPr>
                <a:solidFill>
                  <a:schemeClr val="tx1">
                    <a:tint val="75000"/>
                  </a:schemeClr>
                </a:solidFill>
              </a:defRPr>
            </a:lvl5pPr>
            <a:lvl6pPr marL="1713003" indent="0" algn="ctr">
              <a:buNone/>
              <a:defRPr>
                <a:solidFill>
                  <a:schemeClr val="tx1">
                    <a:tint val="75000"/>
                  </a:schemeClr>
                </a:solidFill>
              </a:defRPr>
            </a:lvl6pPr>
            <a:lvl7pPr marL="2055618" indent="0" algn="ctr">
              <a:buNone/>
              <a:defRPr>
                <a:solidFill>
                  <a:schemeClr val="tx1">
                    <a:tint val="75000"/>
                  </a:schemeClr>
                </a:solidFill>
              </a:defRPr>
            </a:lvl7pPr>
            <a:lvl8pPr marL="2398220" indent="0" algn="ctr">
              <a:buNone/>
              <a:defRPr>
                <a:solidFill>
                  <a:schemeClr val="tx1">
                    <a:tint val="75000"/>
                  </a:schemeClr>
                </a:solidFill>
              </a:defRPr>
            </a:lvl8pPr>
            <a:lvl9pPr marL="2740829"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43" y="4631332"/>
            <a:ext cx="2069797" cy="253916"/>
          </a:xfrm>
          <a:prstGeom prst="rect">
            <a:avLst/>
          </a:prstGeom>
          <a:noFill/>
        </p:spPr>
        <p:txBody>
          <a:bodyPr wrap="none" lIns="0" tIns="0" rIns="0" bIns="0" rtlCol="0" anchor="b" anchorCtr="0">
            <a:noAutofit/>
          </a:bodyPr>
          <a:lstStyle/>
          <a:p>
            <a:pPr defTabSz="685207"/>
            <a:r>
              <a:rPr lang="en-US" sz="1200" b="1" dirty="0" smtClean="0">
                <a:solidFill>
                  <a:srgbClr val="005CB9"/>
                </a:solidFill>
                <a:latin typeface="GE Inspira Pitch"/>
              </a:rPr>
              <a:t>Imagination at work</a:t>
            </a:r>
            <a:endParaRPr lang="en-US" sz="1200" b="1" dirty="0">
              <a:solidFill>
                <a:srgbClr val="005CB9"/>
              </a:solidFill>
              <a:latin typeface="GE Inspira Pitch"/>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19127"/>
            <a:ext cx="3322270" cy="1628775"/>
          </a:xfrm>
          <a:prstGeom prst="rect">
            <a:avLst/>
          </a:prstGeom>
        </p:spPr>
      </p:pic>
      <p:sp>
        <p:nvSpPr>
          <p:cNvPr id="8" name="TextBox 7"/>
          <p:cNvSpPr txBox="1"/>
          <p:nvPr userDrawn="1"/>
        </p:nvSpPr>
        <p:spPr>
          <a:xfrm>
            <a:off x="3837067" y="4943709"/>
            <a:ext cx="1128155" cy="107722"/>
          </a:xfrm>
          <a:prstGeom prst="rect">
            <a:avLst/>
          </a:prstGeom>
          <a:noFill/>
        </p:spPr>
        <p:txBody>
          <a:bodyPr wrap="square" lIns="0" tIns="0" rIns="0" bIns="0" rtlCol="0" anchor="b">
            <a:spAutoFit/>
          </a:bodyPr>
          <a:lstStyle/>
          <a:p>
            <a:pPr defTabSz="685207"/>
            <a:r>
              <a:rPr lang="en-US" sz="700" dirty="0">
                <a:solidFill>
                  <a:srgbClr val="898989"/>
                </a:solidFill>
                <a:latin typeface="GE Inspira Pitch"/>
              </a:rPr>
              <a:t>GE Proprietary </a:t>
            </a:r>
            <a:r>
              <a:rPr lang="en-US" sz="700" dirty="0" smtClean="0">
                <a:solidFill>
                  <a:srgbClr val="898989"/>
                </a:solidFill>
                <a:latin typeface="GE Inspira Pitch"/>
              </a:rPr>
              <a:t>Information</a:t>
            </a:r>
            <a:endParaRPr lang="en-US" sz="1500" dirty="0" smtClean="0">
              <a:solidFill>
                <a:srgbClr val="575757"/>
              </a:solidFill>
              <a:latin typeface="GE Inspira Pitch"/>
            </a:endParaRPr>
          </a:p>
        </p:txBody>
      </p:sp>
    </p:spTree>
    <p:extLst>
      <p:ext uri="{BB962C8B-B14F-4D97-AF65-F5344CB8AC3E}">
        <p14:creationId xmlns:p14="http://schemas.microsoft.com/office/powerpoint/2010/main" val="1866147801"/>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1" y="1210151"/>
            <a:ext cx="7643912" cy="1968216"/>
          </a:xfrm>
        </p:spPr>
        <p:txBody>
          <a:bodyPr anchor="t"/>
          <a:lstStyle>
            <a:lvl1pPr algn="l">
              <a:defRPr sz="4100" b="0" cap="none" spc="0" baseline="0">
                <a:solidFill>
                  <a:schemeClr val="tx2"/>
                </a:solidFill>
              </a:defRPr>
            </a:lvl1pPr>
          </a:lstStyle>
          <a:p>
            <a:r>
              <a:rPr lang="en-US" dirty="0" smtClean="0"/>
              <a:t>Click to add divider title</a:t>
            </a:r>
            <a:br>
              <a:rPr lang="en-US" dirty="0" smtClean="0"/>
            </a:br>
            <a:r>
              <a:rPr lang="en-US" dirty="0" smtClean="0"/>
              <a:t>two lines maximum</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05933" y="4663851"/>
            <a:ext cx="342384" cy="342295"/>
          </a:xfrm>
          <a:prstGeom prst="rect">
            <a:avLst/>
          </a:prstGeom>
        </p:spPr>
      </p:pic>
    </p:spTree>
    <p:extLst>
      <p:ext uri="{BB962C8B-B14F-4D97-AF65-F5344CB8AC3E}">
        <p14:creationId xmlns:p14="http://schemas.microsoft.com/office/powerpoint/2010/main" val="1939513025"/>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type="title" preserve="1">
  <p:cSld name="Title Slide 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65"/>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586" indent="0" algn="ctr">
              <a:buNone/>
              <a:defRPr>
                <a:solidFill>
                  <a:schemeClr val="tx1">
                    <a:tint val="75000"/>
                  </a:schemeClr>
                </a:solidFill>
              </a:defRPr>
            </a:lvl2pPr>
            <a:lvl3pPr marL="685207" indent="0" algn="ctr">
              <a:buNone/>
              <a:defRPr>
                <a:solidFill>
                  <a:schemeClr val="tx1">
                    <a:tint val="75000"/>
                  </a:schemeClr>
                </a:solidFill>
              </a:defRPr>
            </a:lvl3pPr>
            <a:lvl4pPr marL="1027805" indent="0" algn="ctr">
              <a:buNone/>
              <a:defRPr>
                <a:solidFill>
                  <a:schemeClr val="tx1">
                    <a:tint val="75000"/>
                  </a:schemeClr>
                </a:solidFill>
              </a:defRPr>
            </a:lvl4pPr>
            <a:lvl5pPr marL="1370415" indent="0" algn="ctr">
              <a:buNone/>
              <a:defRPr>
                <a:solidFill>
                  <a:schemeClr val="tx1">
                    <a:tint val="75000"/>
                  </a:schemeClr>
                </a:solidFill>
              </a:defRPr>
            </a:lvl5pPr>
            <a:lvl6pPr marL="1713003" indent="0" algn="ctr">
              <a:buNone/>
              <a:defRPr>
                <a:solidFill>
                  <a:schemeClr val="tx1">
                    <a:tint val="75000"/>
                  </a:schemeClr>
                </a:solidFill>
              </a:defRPr>
            </a:lvl6pPr>
            <a:lvl7pPr marL="2055618" indent="0" algn="ctr">
              <a:buNone/>
              <a:defRPr>
                <a:solidFill>
                  <a:schemeClr val="tx1">
                    <a:tint val="75000"/>
                  </a:schemeClr>
                </a:solidFill>
              </a:defRPr>
            </a:lvl7pPr>
            <a:lvl8pPr marL="2398220" indent="0" algn="ctr">
              <a:buNone/>
              <a:defRPr>
                <a:solidFill>
                  <a:schemeClr val="tx1">
                    <a:tint val="75000"/>
                  </a:schemeClr>
                </a:solidFill>
              </a:defRPr>
            </a:lvl8pPr>
            <a:lvl9pPr marL="2740829"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43" y="4631332"/>
            <a:ext cx="2069797" cy="253916"/>
          </a:xfrm>
          <a:prstGeom prst="rect">
            <a:avLst/>
          </a:prstGeom>
          <a:noFill/>
        </p:spPr>
        <p:txBody>
          <a:bodyPr wrap="none" lIns="0" tIns="0" rIns="0" bIns="0" rtlCol="0" anchor="b" anchorCtr="0">
            <a:noAutofit/>
          </a:bodyPr>
          <a:lstStyle/>
          <a:p>
            <a:pPr defTabSz="685207"/>
            <a:r>
              <a:rPr lang="en-US" sz="1200" b="1" dirty="0" smtClean="0">
                <a:solidFill>
                  <a:srgbClr val="005CB9"/>
                </a:solidFill>
                <a:latin typeface="GE Inspira Pitch"/>
              </a:rPr>
              <a:t>Imagination at work</a:t>
            </a:r>
            <a:endParaRPr lang="en-US" sz="1200" b="1" dirty="0">
              <a:solidFill>
                <a:srgbClr val="005CB9"/>
              </a:solidFill>
              <a:latin typeface="GE Inspira Pitch"/>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 y="2"/>
            <a:ext cx="9143999" cy="2005905"/>
          </a:xfrm>
          <a:prstGeom prst="rect">
            <a:avLst/>
          </a:prstGeom>
        </p:spPr>
      </p:pic>
    </p:spTree>
    <p:extLst>
      <p:ext uri="{BB962C8B-B14F-4D97-AF65-F5344CB8AC3E}">
        <p14:creationId xmlns:p14="http://schemas.microsoft.com/office/powerpoint/2010/main" val="2210857092"/>
      </p:ext>
    </p:extLst>
  </p:cSld>
  <p:clrMapOvr>
    <a:masterClrMapping/>
  </p:clrMapOvr>
  <p:timing>
    <p:tnLst>
      <p:par>
        <p:cTn xmlns:p14="http://schemas.microsoft.com/office/powerpoint/2010/mai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type="title" preserve="1">
  <p:cSld name="Title Slide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65"/>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586" indent="0" algn="ctr">
              <a:buNone/>
              <a:defRPr>
                <a:solidFill>
                  <a:schemeClr val="tx1">
                    <a:tint val="75000"/>
                  </a:schemeClr>
                </a:solidFill>
              </a:defRPr>
            </a:lvl2pPr>
            <a:lvl3pPr marL="685207" indent="0" algn="ctr">
              <a:buNone/>
              <a:defRPr>
                <a:solidFill>
                  <a:schemeClr val="tx1">
                    <a:tint val="75000"/>
                  </a:schemeClr>
                </a:solidFill>
              </a:defRPr>
            </a:lvl3pPr>
            <a:lvl4pPr marL="1027805" indent="0" algn="ctr">
              <a:buNone/>
              <a:defRPr>
                <a:solidFill>
                  <a:schemeClr val="tx1">
                    <a:tint val="75000"/>
                  </a:schemeClr>
                </a:solidFill>
              </a:defRPr>
            </a:lvl4pPr>
            <a:lvl5pPr marL="1370415" indent="0" algn="ctr">
              <a:buNone/>
              <a:defRPr>
                <a:solidFill>
                  <a:schemeClr val="tx1">
                    <a:tint val="75000"/>
                  </a:schemeClr>
                </a:solidFill>
              </a:defRPr>
            </a:lvl5pPr>
            <a:lvl6pPr marL="1713003" indent="0" algn="ctr">
              <a:buNone/>
              <a:defRPr>
                <a:solidFill>
                  <a:schemeClr val="tx1">
                    <a:tint val="75000"/>
                  </a:schemeClr>
                </a:solidFill>
              </a:defRPr>
            </a:lvl6pPr>
            <a:lvl7pPr marL="2055618" indent="0" algn="ctr">
              <a:buNone/>
              <a:defRPr>
                <a:solidFill>
                  <a:schemeClr val="tx1">
                    <a:tint val="75000"/>
                  </a:schemeClr>
                </a:solidFill>
              </a:defRPr>
            </a:lvl7pPr>
            <a:lvl8pPr marL="2398220" indent="0" algn="ctr">
              <a:buNone/>
              <a:defRPr>
                <a:solidFill>
                  <a:schemeClr val="tx1">
                    <a:tint val="75000"/>
                  </a:schemeClr>
                </a:solidFill>
              </a:defRPr>
            </a:lvl8pPr>
            <a:lvl9pPr marL="2740829"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43" y="4631332"/>
            <a:ext cx="2069797" cy="253916"/>
          </a:xfrm>
          <a:prstGeom prst="rect">
            <a:avLst/>
          </a:prstGeom>
          <a:noFill/>
        </p:spPr>
        <p:txBody>
          <a:bodyPr wrap="none" lIns="0" tIns="0" rIns="0" bIns="0" rtlCol="0" anchor="b" anchorCtr="0">
            <a:noAutofit/>
          </a:bodyPr>
          <a:lstStyle/>
          <a:p>
            <a:pPr defTabSz="685207"/>
            <a:r>
              <a:rPr lang="en-US" sz="1200" b="1" dirty="0" smtClean="0">
                <a:solidFill>
                  <a:srgbClr val="005CB9"/>
                </a:solidFill>
                <a:latin typeface="GE Inspira Pitch"/>
              </a:rPr>
              <a:t>Imagination at work</a:t>
            </a:r>
            <a:endParaRPr lang="en-US" sz="1200" b="1" dirty="0">
              <a:solidFill>
                <a:srgbClr val="005CB9"/>
              </a:solidFill>
              <a:latin typeface="GE Inspira Pitch"/>
            </a:endParaRP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56408"/>
            <a:ext cx="9144002" cy="2044733"/>
          </a:xfrm>
          <a:prstGeom prst="rect">
            <a:avLst/>
          </a:prstGeom>
        </p:spPr>
      </p:pic>
    </p:spTree>
    <p:extLst>
      <p:ext uri="{BB962C8B-B14F-4D97-AF65-F5344CB8AC3E}">
        <p14:creationId xmlns:p14="http://schemas.microsoft.com/office/powerpoint/2010/main" val="4252989706"/>
      </p:ext>
    </p:extLst>
  </p:cSld>
  <p:clrMapOvr>
    <a:masterClrMapping/>
  </p:clrMapOvr>
  <p:timing>
    <p:tnLst>
      <p:par>
        <p:cTn xmlns:p14="http://schemas.microsoft.com/office/powerpoint/2010/mai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type="title" preserve="1">
  <p:cSld name="Title Slide 5">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65"/>
            <a:ext cx="5811520"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5793232" cy="571500"/>
          </a:xfrm>
        </p:spPr>
        <p:txBody>
          <a:bodyPr/>
          <a:lstStyle>
            <a:lvl1pPr marL="0" indent="0" algn="l">
              <a:lnSpc>
                <a:spcPct val="110000"/>
              </a:lnSpc>
              <a:spcBef>
                <a:spcPts val="0"/>
              </a:spcBef>
              <a:buNone/>
              <a:defRPr sz="1800" baseline="0">
                <a:solidFill>
                  <a:schemeClr val="tx1"/>
                </a:solidFill>
              </a:defRPr>
            </a:lvl1pPr>
            <a:lvl2pPr marL="342586" indent="0" algn="ctr">
              <a:buNone/>
              <a:defRPr>
                <a:solidFill>
                  <a:schemeClr val="tx1">
                    <a:tint val="75000"/>
                  </a:schemeClr>
                </a:solidFill>
              </a:defRPr>
            </a:lvl2pPr>
            <a:lvl3pPr marL="685207" indent="0" algn="ctr">
              <a:buNone/>
              <a:defRPr>
                <a:solidFill>
                  <a:schemeClr val="tx1">
                    <a:tint val="75000"/>
                  </a:schemeClr>
                </a:solidFill>
              </a:defRPr>
            </a:lvl3pPr>
            <a:lvl4pPr marL="1027805" indent="0" algn="ctr">
              <a:buNone/>
              <a:defRPr>
                <a:solidFill>
                  <a:schemeClr val="tx1">
                    <a:tint val="75000"/>
                  </a:schemeClr>
                </a:solidFill>
              </a:defRPr>
            </a:lvl4pPr>
            <a:lvl5pPr marL="1370415" indent="0" algn="ctr">
              <a:buNone/>
              <a:defRPr>
                <a:solidFill>
                  <a:schemeClr val="tx1">
                    <a:tint val="75000"/>
                  </a:schemeClr>
                </a:solidFill>
              </a:defRPr>
            </a:lvl5pPr>
            <a:lvl6pPr marL="1713003" indent="0" algn="ctr">
              <a:buNone/>
              <a:defRPr>
                <a:solidFill>
                  <a:schemeClr val="tx1">
                    <a:tint val="75000"/>
                  </a:schemeClr>
                </a:solidFill>
              </a:defRPr>
            </a:lvl6pPr>
            <a:lvl7pPr marL="2055618" indent="0" algn="ctr">
              <a:buNone/>
              <a:defRPr>
                <a:solidFill>
                  <a:schemeClr val="tx1">
                    <a:tint val="75000"/>
                  </a:schemeClr>
                </a:solidFill>
              </a:defRPr>
            </a:lvl7pPr>
            <a:lvl8pPr marL="2398220" indent="0" algn="ctr">
              <a:buNone/>
              <a:defRPr>
                <a:solidFill>
                  <a:schemeClr val="tx1">
                    <a:tint val="75000"/>
                  </a:schemeClr>
                </a:solidFill>
              </a:defRPr>
            </a:lvl8pPr>
            <a:lvl9pPr marL="2740829"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43" y="4631332"/>
            <a:ext cx="2069797" cy="253916"/>
          </a:xfrm>
          <a:prstGeom prst="rect">
            <a:avLst/>
          </a:prstGeom>
          <a:noFill/>
        </p:spPr>
        <p:txBody>
          <a:bodyPr wrap="none" lIns="0" tIns="0" rIns="0" bIns="0" rtlCol="0" anchor="b" anchorCtr="0">
            <a:noAutofit/>
          </a:bodyPr>
          <a:lstStyle/>
          <a:p>
            <a:pPr defTabSz="685207"/>
            <a:r>
              <a:rPr lang="en-US" sz="1200" b="1" dirty="0" smtClean="0">
                <a:solidFill>
                  <a:srgbClr val="005CB9"/>
                </a:solidFill>
                <a:latin typeface="GE Inspira Pitch"/>
              </a:rPr>
              <a:t>Imagination at work</a:t>
            </a:r>
            <a:endParaRPr lang="en-US" sz="1200" b="1" dirty="0">
              <a:solidFill>
                <a:srgbClr val="005CB9"/>
              </a:solidFill>
              <a:latin typeface="GE Inspira Pitch"/>
            </a:endParaRP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05322" y="0"/>
            <a:ext cx="3138678" cy="3074484"/>
          </a:xfrm>
          <a:prstGeom prst="rect">
            <a:avLst/>
          </a:prstGeom>
        </p:spPr>
      </p:pic>
    </p:spTree>
    <p:extLst>
      <p:ext uri="{BB962C8B-B14F-4D97-AF65-F5344CB8AC3E}">
        <p14:creationId xmlns:p14="http://schemas.microsoft.com/office/powerpoint/2010/main" val="3006634826"/>
      </p:ext>
    </p:extLst>
  </p:cSld>
  <p:clrMapOvr>
    <a:masterClrMapping/>
  </p:clrMapOvr>
  <p:timing>
    <p:tnLst>
      <p:par>
        <p:cTn xmlns:p14="http://schemas.microsoft.com/office/powerpoint/2010/mai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4056" y="1220759"/>
            <a:ext cx="7615463" cy="32601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465244585"/>
      </p:ext>
    </p:extLst>
  </p:cSld>
  <p:clrMapOvr>
    <a:masterClrMapping/>
  </p:clrMapOvr>
  <p:timing>
    <p:tnLst>
      <p:par>
        <p:cTn xmlns:p14="http://schemas.microsoft.com/office/powerpoint/2010/mai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type="obj" preserve="1">
  <p:cSld name="Storytelling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9094" y="413812"/>
            <a:ext cx="8352156" cy="76575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9094" y="1798608"/>
            <a:ext cx="7620418" cy="2741248"/>
          </a:xfrm>
        </p:spPr>
        <p:txBody>
          <a:bodyPr/>
          <a:lstStyle>
            <a:lvl1pPr>
              <a:defRPr sz="2100">
                <a:solidFill>
                  <a:schemeClr val="tx2"/>
                </a:solidFill>
              </a:defRPr>
            </a:lvl1pPr>
            <a:lvl2pPr marL="212935" indent="-197478">
              <a:defRPr sz="2100"/>
            </a:lvl2pPr>
          </a:lstStyle>
          <a:p>
            <a:pPr lvl="0"/>
            <a:r>
              <a:rPr lang="en-US" smtClean="0"/>
              <a:t>Click to edit Master text styles</a:t>
            </a:r>
          </a:p>
          <a:p>
            <a:pPr lvl="1"/>
            <a:r>
              <a:rPr lang="en-US" smtClean="0"/>
              <a:t>Second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2355848062"/>
      </p:ext>
    </p:extLst>
  </p:cSld>
  <p:clrMapOvr>
    <a:masterClrMapping/>
  </p:clrMapOvr>
  <p:timing>
    <p:tnLst>
      <p:par>
        <p:cTn xmlns:p14="http://schemas.microsoft.com/office/powerpoint/2010/mai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4056" y="1220759"/>
            <a:ext cx="7615463" cy="32601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1646632737"/>
      </p:ext>
    </p:extLst>
  </p:cSld>
  <p:clrMapOvr>
    <a:masterClrMapping/>
  </p:clrMapOvr>
  <p:timing>
    <p:tnLst>
      <p:par>
        <p:cTn xmlns:p14="http://schemas.microsoft.com/office/powerpoint/2010/mai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type="obj" preserve="1">
  <p:cSld name="Big Tit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8632" y="401237"/>
            <a:ext cx="8312573" cy="1186866"/>
          </a:xfrm>
        </p:spPr>
        <p:txBody>
          <a:bodyPr/>
          <a:lstStyle>
            <a:lvl1pPr>
              <a:lnSpc>
                <a:spcPct val="85000"/>
              </a:lnSpc>
              <a:defRPr sz="4500"/>
            </a:lvl1pPr>
          </a:lstStyle>
          <a:p>
            <a:r>
              <a:rPr lang="en-US" dirty="0" err="1" smtClean="0"/>
              <a:t>PClick</a:t>
            </a:r>
            <a:r>
              <a:rPr lang="en-US" dirty="0" smtClean="0"/>
              <a:t> to edit Master title style</a:t>
            </a:r>
            <a:endParaRPr lang="en-US" dirty="0"/>
          </a:p>
        </p:txBody>
      </p:sp>
      <p:sp>
        <p:nvSpPr>
          <p:cNvPr id="3" name="Content Placeholder 2"/>
          <p:cNvSpPr>
            <a:spLocks noGrp="1"/>
          </p:cNvSpPr>
          <p:nvPr>
            <p:ph idx="1"/>
          </p:nvPr>
        </p:nvSpPr>
        <p:spPr>
          <a:xfrm>
            <a:off x="384056" y="1828802"/>
            <a:ext cx="7615463" cy="2690619"/>
          </a:xfrm>
        </p:spPr>
        <p:txBody>
          <a:bodyPr/>
          <a:lstStyle>
            <a:lvl1pPr>
              <a:defRPr>
                <a:solidFill>
                  <a:schemeClr val="tx2"/>
                </a:solidFill>
              </a:defRPr>
            </a:lvl1pPr>
            <a:lvl4pPr>
              <a:defRPr sz="12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1228757105"/>
      </p:ext>
    </p:extLst>
  </p:cSld>
  <p:clrMapOvr>
    <a:masterClrMapping/>
  </p:clrMapOvr>
  <p:timing>
    <p:tnLst>
      <p:par>
        <p:cTn xmlns:p14="http://schemas.microsoft.com/office/powerpoint/2010/mai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Title and Content Text Heav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91668" y="1243260"/>
            <a:ext cx="7607844" cy="3243263"/>
          </a:xfrm>
        </p:spPr>
        <p:txBody>
          <a:bodyPr vert="horz" lIns="0" tIns="0" rIns="0" bIns="0" rtlCol="0">
            <a:noAutofit/>
          </a:bodyPr>
          <a:lstStyle>
            <a:lvl1pPr>
              <a:spcAft>
                <a:spcPts val="0"/>
              </a:spcAft>
              <a:defRPr lang="en-US" sz="1500" dirty="0" smtClean="0"/>
            </a:lvl1pPr>
            <a:lvl2pPr marL="145132" indent="-136797">
              <a:defRPr lang="en-US" dirty="0" smtClean="0"/>
            </a:lvl2pPr>
            <a:lvl3pPr marL="299789" indent="-146323">
              <a:defRPr lang="en-US" sz="1400" dirty="0" smtClean="0"/>
            </a:lvl3pPr>
          </a:lstStyle>
          <a:p>
            <a:pPr lvl="0"/>
            <a:r>
              <a:rPr lang="en-US" smtClean="0"/>
              <a:t>Click to edit Master text styles</a:t>
            </a:r>
          </a:p>
          <a:p>
            <a:pPr lvl="1"/>
            <a:r>
              <a:rPr lang="en-US" smtClean="0"/>
              <a:t>Second level</a:t>
            </a:r>
          </a:p>
          <a:p>
            <a:pPr lvl="2"/>
            <a:r>
              <a:rPr lang="en-US" smtClean="0"/>
              <a:t>Third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284599215"/>
      </p:ext>
    </p:extLst>
  </p:cSld>
  <p:clrMapOvr>
    <a:masterClrMapping/>
  </p:clrMapOvr>
  <p:timing>
    <p:tnLst>
      <p:par>
        <p:cTn xmlns:p14="http://schemas.microsoft.com/office/powerpoint/2010/mai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type="obj" preserve="1">
  <p:cSld name="Title and Content Text Heavy 1-Line">
    <p:spTree>
      <p:nvGrpSpPr>
        <p:cNvPr id="1" name=""/>
        <p:cNvGrpSpPr/>
        <p:nvPr/>
      </p:nvGrpSpPr>
      <p:grpSpPr>
        <a:xfrm>
          <a:off x="0" y="0"/>
          <a:ext cx="0" cy="0"/>
          <a:chOff x="0" y="0"/>
          <a:chExt cx="0" cy="0"/>
        </a:xfrm>
      </p:grpSpPr>
      <p:sp>
        <p:nvSpPr>
          <p:cNvPr id="2" name="Title 1"/>
          <p:cNvSpPr>
            <a:spLocks noGrp="1"/>
          </p:cNvSpPr>
          <p:nvPr>
            <p:ph type="title"/>
          </p:nvPr>
        </p:nvSpPr>
        <p:spPr>
          <a:xfrm>
            <a:off x="379094" y="411516"/>
            <a:ext cx="8352156" cy="395815"/>
          </a:xfr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91668" y="810041"/>
            <a:ext cx="7607844" cy="3438859"/>
          </a:xfrm>
        </p:spPr>
        <p:txBody>
          <a:bodyPr vert="horz" lIns="0" tIns="0" rIns="0" bIns="0" rtlCol="0">
            <a:noAutofit/>
          </a:bodyPr>
          <a:lstStyle>
            <a:lvl1pPr>
              <a:spcAft>
                <a:spcPts val="0"/>
              </a:spcAft>
              <a:defRPr lang="en-US" sz="1500" dirty="0" smtClean="0"/>
            </a:lvl1pPr>
            <a:lvl2pPr marL="145132" indent="-136797">
              <a:defRPr lang="en-US" dirty="0" smtClean="0"/>
            </a:lvl2pPr>
            <a:lvl3pPr marL="299789" indent="-146323">
              <a:defRPr lang="en-US" sz="1400" dirty="0" smtClean="0"/>
            </a:lvl3pPr>
          </a:lstStyle>
          <a:p>
            <a:pPr lvl="0"/>
            <a:r>
              <a:rPr lang="en-US" smtClean="0"/>
              <a:t>Click to edit Master text styles</a:t>
            </a:r>
          </a:p>
          <a:p>
            <a:pPr lvl="1"/>
            <a:r>
              <a:rPr lang="en-US" smtClean="0"/>
              <a:t>Second level</a:t>
            </a:r>
          </a:p>
          <a:p>
            <a:pPr lvl="2"/>
            <a:r>
              <a:rPr lang="en-US" smtClean="0"/>
              <a:t>Third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2988981909"/>
      </p:ext>
    </p:extLst>
  </p:cSld>
  <p:clrMapOvr>
    <a:masterClrMapping/>
  </p:clrMapOvr>
  <p:timing>
    <p:tnLst>
      <p:par>
        <p:cTn xmlns:p14="http://schemas.microsoft.com/office/powerpoint/2010/mai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91833" y="1242515"/>
            <a:ext cx="3896043" cy="3297340"/>
          </a:xfrm>
        </p:spPr>
        <p:txBody>
          <a:bodyPr vert="horz" lIns="0" tIns="0" rIns="0" bIns="0" rtlCol="0">
            <a:noAutofit/>
          </a:bodyPr>
          <a:lstStyle>
            <a:lvl1pPr>
              <a:spcBef>
                <a:spcPts val="750"/>
              </a:spcBef>
              <a:defRPr lang="en-US" sz="1500" dirty="0" smtClean="0"/>
            </a:lvl1pPr>
            <a:lvl2pPr>
              <a:spcBef>
                <a:spcPts val="600"/>
              </a:spcBef>
              <a:defRPr lang="en-US" sz="1400" dirty="0" smtClean="0"/>
            </a:lvl2pPr>
            <a:lvl3pPr>
              <a:spcBef>
                <a:spcPts val="450"/>
              </a:spcBef>
              <a:defRPr lang="en-US" sz="1200" dirty="0" smtClean="0"/>
            </a:lvl3pPr>
            <a:lvl4pPr>
              <a:spcBef>
                <a:spcPts val="300"/>
              </a:spcBef>
              <a:defRPr lang="en-US" sz="1100" dirty="0" smtClean="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half" idx="2"/>
          </p:nvPr>
        </p:nvSpPr>
        <p:spPr>
          <a:xfrm>
            <a:off x="4831080" y="1242515"/>
            <a:ext cx="3900170" cy="329734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1622264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B1C7AC5-EE6F-C144-9CC3-E6D38B1B20E8}" type="datetimeFigureOut">
              <a:rPr lang="en-US" smtClean="0"/>
              <a:t>1/15/16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E1A6BA-A991-E743-A08C-8E8A319C54F4}" type="slidenum">
              <a:rPr lang="en-US" smtClean="0"/>
              <a:t>‹#›</a:t>
            </a:fld>
            <a:endParaRPr lang="en-US"/>
          </a:p>
        </p:txBody>
      </p:sp>
    </p:spTree>
    <p:extLst>
      <p:ext uri="{BB962C8B-B14F-4D97-AF65-F5344CB8AC3E}">
        <p14:creationId xmlns:p14="http://schemas.microsoft.com/office/powerpoint/2010/main" val="8113630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a:solidFill>
            <a:schemeClr val="tx2"/>
          </a:solidFill>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56" y="4661297"/>
            <a:ext cx="342989" cy="342900"/>
          </a:xfrm>
          <a:prstGeom prst="rect">
            <a:avLst/>
          </a:prstGeom>
        </p:spPr>
      </p:pic>
    </p:spTree>
    <p:extLst>
      <p:ext uri="{BB962C8B-B14F-4D97-AF65-F5344CB8AC3E}">
        <p14:creationId xmlns:p14="http://schemas.microsoft.com/office/powerpoint/2010/main" val="1105884792"/>
      </p:ext>
    </p:extLst>
  </p:cSld>
  <p:clrMapOvr>
    <a:masterClrMapping/>
  </p:clrMapOvr>
  <p:timing>
    <p:tnLst>
      <p:par>
        <p:cTn xmlns:p14="http://schemas.microsoft.com/office/powerpoint/2010/mai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391795" y="1225869"/>
            <a:ext cx="3904488" cy="279797"/>
          </a:xfrm>
        </p:spPr>
        <p:txBody>
          <a:bodyPr rIns="137034" anchor="b"/>
          <a:lstStyle>
            <a:lvl1pPr marL="0" indent="0">
              <a:buNone/>
              <a:defRPr sz="1800" b="1">
                <a:solidFill>
                  <a:schemeClr val="tx2"/>
                </a:solidFill>
              </a:defRPr>
            </a:lvl1pPr>
            <a:lvl2pPr marL="342586" indent="0">
              <a:buNone/>
              <a:defRPr sz="1500" b="1"/>
            </a:lvl2pPr>
            <a:lvl3pPr marL="685207" indent="0">
              <a:buNone/>
              <a:defRPr sz="1400" b="1"/>
            </a:lvl3pPr>
            <a:lvl4pPr marL="1027805" indent="0">
              <a:buNone/>
              <a:defRPr sz="1200" b="1"/>
            </a:lvl4pPr>
            <a:lvl5pPr marL="1370415" indent="0">
              <a:buNone/>
              <a:defRPr sz="1200" b="1"/>
            </a:lvl5pPr>
            <a:lvl6pPr marL="1713003" indent="0">
              <a:buNone/>
              <a:defRPr sz="1200" b="1"/>
            </a:lvl6pPr>
            <a:lvl7pPr marL="2055618" indent="0">
              <a:buNone/>
              <a:defRPr sz="1200" b="1"/>
            </a:lvl7pPr>
            <a:lvl8pPr marL="2398220" indent="0">
              <a:buNone/>
              <a:defRPr sz="1200" b="1"/>
            </a:lvl8pPr>
            <a:lvl9pPr marL="2740829" indent="0">
              <a:buNone/>
              <a:defRPr sz="1200" b="1"/>
            </a:lvl9pPr>
          </a:lstStyle>
          <a:p>
            <a:pPr lvl="0"/>
            <a:r>
              <a:rPr lang="en-US" dirty="0" err="1" smtClean="0"/>
              <a:t>PClick</a:t>
            </a:r>
            <a:r>
              <a:rPr lang="en-US" dirty="0" smtClean="0"/>
              <a:t> to edit Master text</a:t>
            </a:r>
          </a:p>
        </p:txBody>
      </p:sp>
      <p:sp>
        <p:nvSpPr>
          <p:cNvPr id="4" name="Content Placeholder 3"/>
          <p:cNvSpPr>
            <a:spLocks noGrp="1"/>
          </p:cNvSpPr>
          <p:nvPr>
            <p:ph sz="half" idx="2"/>
          </p:nvPr>
        </p:nvSpPr>
        <p:spPr>
          <a:xfrm>
            <a:off x="391795" y="1553742"/>
            <a:ext cx="3904488"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5" name="Text Placeholder 4"/>
          <p:cNvSpPr>
            <a:spLocks noGrp="1"/>
          </p:cNvSpPr>
          <p:nvPr>
            <p:ph type="body" sz="quarter" idx="3"/>
          </p:nvPr>
        </p:nvSpPr>
        <p:spPr>
          <a:xfrm>
            <a:off x="4831080" y="1225869"/>
            <a:ext cx="3900170" cy="279797"/>
          </a:xfrm>
        </p:spPr>
        <p:txBody>
          <a:bodyPr rIns="137034" anchor="b"/>
          <a:lstStyle>
            <a:lvl1pPr marL="0" indent="0">
              <a:buNone/>
              <a:defRPr sz="1800" b="1">
                <a:solidFill>
                  <a:schemeClr val="tx2"/>
                </a:solidFill>
              </a:defRPr>
            </a:lvl1pPr>
            <a:lvl2pPr marL="342586" indent="0">
              <a:buNone/>
              <a:defRPr sz="1500" b="1"/>
            </a:lvl2pPr>
            <a:lvl3pPr marL="685207" indent="0">
              <a:buNone/>
              <a:defRPr sz="1400" b="1"/>
            </a:lvl3pPr>
            <a:lvl4pPr marL="1027805" indent="0">
              <a:buNone/>
              <a:defRPr sz="1200" b="1"/>
            </a:lvl4pPr>
            <a:lvl5pPr marL="1370415" indent="0">
              <a:buNone/>
              <a:defRPr sz="1200" b="1"/>
            </a:lvl5pPr>
            <a:lvl6pPr marL="1713003" indent="0">
              <a:buNone/>
              <a:defRPr sz="1200" b="1"/>
            </a:lvl6pPr>
            <a:lvl7pPr marL="2055618" indent="0">
              <a:buNone/>
              <a:defRPr sz="1200" b="1"/>
            </a:lvl7pPr>
            <a:lvl8pPr marL="2398220" indent="0">
              <a:buNone/>
              <a:defRPr sz="1200" b="1"/>
            </a:lvl8pPr>
            <a:lvl9pPr marL="2740829"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831080" y="1553742"/>
            <a:ext cx="3900170"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191238009"/>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0" y="1296591"/>
            <a:ext cx="4495800" cy="1563624"/>
          </a:xfrm>
          <a:solidFill>
            <a:schemeClr val="tx2"/>
          </a:solidFill>
        </p:spPr>
        <p:txBody>
          <a:bodyPr lIns="219268" tIns="89092" rIns="137034"/>
          <a:lstStyle>
            <a:lvl1pPr marL="159420" indent="0">
              <a:lnSpc>
                <a:spcPct val="100000"/>
              </a:lnSpc>
              <a:spcBef>
                <a:spcPts val="450"/>
              </a:spcBef>
              <a:spcAft>
                <a:spcPts val="150"/>
              </a:spcAft>
              <a:defRPr lang="en-US" sz="1500" dirty="0" smtClean="0">
                <a:solidFill>
                  <a:schemeClr val="bg1"/>
                </a:solidFill>
              </a:defRPr>
            </a:lvl1pPr>
            <a:lvl2pPr marL="285500" indent="-118958">
              <a:lnSpc>
                <a:spcPct val="100000"/>
              </a:lnSpc>
              <a:spcBef>
                <a:spcPts val="750"/>
              </a:spcBef>
              <a:defRPr lang="en-US" sz="1400" dirty="0" smtClean="0">
                <a:solidFill>
                  <a:schemeClr val="bg1"/>
                </a:solidFill>
              </a:defRPr>
            </a:lvl2pPr>
            <a:lvl3pPr marL="123715" indent="-123715">
              <a:defRPr lang="en-US" sz="1100" dirty="0" smtClean="0"/>
            </a:lvl3pPr>
            <a:lvl4pPr marL="233178" indent="-97548">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2" name="Content Placeholder 2"/>
          <p:cNvSpPr>
            <a:spLocks noGrp="1"/>
          </p:cNvSpPr>
          <p:nvPr>
            <p:ph sz="half" idx="13"/>
          </p:nvPr>
        </p:nvSpPr>
        <p:spPr>
          <a:xfrm>
            <a:off x="4644390" y="1296591"/>
            <a:ext cx="4498848" cy="1563624"/>
          </a:xfrm>
          <a:solidFill>
            <a:schemeClr val="tx2"/>
          </a:solidFill>
        </p:spPr>
        <p:txBody>
          <a:bodyPr lIns="219268" tIns="89092" rIns="137034"/>
          <a:lstStyle>
            <a:lvl1pPr marL="159420" indent="0">
              <a:lnSpc>
                <a:spcPct val="100000"/>
              </a:lnSpc>
              <a:spcBef>
                <a:spcPts val="450"/>
              </a:spcBef>
              <a:spcAft>
                <a:spcPts val="150"/>
              </a:spcAft>
              <a:defRPr lang="en-US" sz="1500" dirty="0" smtClean="0">
                <a:solidFill>
                  <a:schemeClr val="bg1"/>
                </a:solidFill>
              </a:defRPr>
            </a:lvl1pPr>
            <a:lvl2pPr marL="285500" indent="-118958">
              <a:lnSpc>
                <a:spcPct val="100000"/>
              </a:lnSpc>
              <a:spcBef>
                <a:spcPts val="750"/>
              </a:spcBef>
              <a:defRPr lang="en-US" sz="1400" dirty="0" smtClean="0">
                <a:solidFill>
                  <a:schemeClr val="bg1"/>
                </a:solidFill>
              </a:defRPr>
            </a:lvl2pPr>
            <a:lvl3pPr marL="123715" indent="-123715">
              <a:defRPr lang="en-US" sz="1100" dirty="0" smtClean="0"/>
            </a:lvl3pPr>
            <a:lvl4pPr marL="233178" indent="-97548">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13" name="Content Placeholder 2"/>
          <p:cNvSpPr>
            <a:spLocks noGrp="1"/>
          </p:cNvSpPr>
          <p:nvPr>
            <p:ph sz="half" idx="14"/>
          </p:nvPr>
        </p:nvSpPr>
        <p:spPr>
          <a:xfrm>
            <a:off x="0" y="2971647"/>
            <a:ext cx="4495800" cy="1563624"/>
          </a:xfrm>
          <a:solidFill>
            <a:schemeClr val="tx2"/>
          </a:solidFill>
        </p:spPr>
        <p:txBody>
          <a:bodyPr lIns="219268" tIns="89092" rIns="137034"/>
          <a:lstStyle>
            <a:lvl1pPr marL="159420" indent="0">
              <a:lnSpc>
                <a:spcPct val="100000"/>
              </a:lnSpc>
              <a:spcBef>
                <a:spcPts val="450"/>
              </a:spcBef>
              <a:spcAft>
                <a:spcPts val="150"/>
              </a:spcAft>
              <a:defRPr lang="en-US" sz="1500" dirty="0" smtClean="0">
                <a:solidFill>
                  <a:schemeClr val="bg1"/>
                </a:solidFill>
              </a:defRPr>
            </a:lvl1pPr>
            <a:lvl2pPr marL="285500" indent="-118958">
              <a:lnSpc>
                <a:spcPct val="100000"/>
              </a:lnSpc>
              <a:spcBef>
                <a:spcPts val="750"/>
              </a:spcBef>
              <a:defRPr lang="en-US" sz="1400" dirty="0" smtClean="0">
                <a:solidFill>
                  <a:schemeClr val="bg1"/>
                </a:solidFill>
              </a:defRPr>
            </a:lvl2pPr>
            <a:lvl3pPr marL="123715" indent="-123715">
              <a:defRPr lang="en-US" sz="1100" dirty="0" smtClean="0"/>
            </a:lvl3pPr>
            <a:lvl4pPr marL="233178" indent="-97548">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14" name="Content Placeholder 2"/>
          <p:cNvSpPr>
            <a:spLocks noGrp="1"/>
          </p:cNvSpPr>
          <p:nvPr>
            <p:ph sz="half" idx="15"/>
          </p:nvPr>
        </p:nvSpPr>
        <p:spPr>
          <a:xfrm>
            <a:off x="4644390" y="2971647"/>
            <a:ext cx="4498848" cy="1563624"/>
          </a:xfrm>
          <a:solidFill>
            <a:schemeClr val="tx2"/>
          </a:solidFill>
        </p:spPr>
        <p:txBody>
          <a:bodyPr lIns="219268" tIns="89092" rIns="137034"/>
          <a:lstStyle>
            <a:lvl1pPr marL="159420" indent="0">
              <a:lnSpc>
                <a:spcPct val="100000"/>
              </a:lnSpc>
              <a:spcBef>
                <a:spcPts val="450"/>
              </a:spcBef>
              <a:spcAft>
                <a:spcPts val="150"/>
              </a:spcAft>
              <a:defRPr lang="en-US" sz="1500" dirty="0" smtClean="0">
                <a:solidFill>
                  <a:schemeClr val="bg1"/>
                </a:solidFill>
              </a:defRPr>
            </a:lvl1pPr>
            <a:lvl2pPr marL="285500" indent="-118958">
              <a:lnSpc>
                <a:spcPct val="100000"/>
              </a:lnSpc>
              <a:spcBef>
                <a:spcPts val="750"/>
              </a:spcBef>
              <a:defRPr lang="en-US" sz="1400" dirty="0" smtClean="0">
                <a:solidFill>
                  <a:schemeClr val="bg1"/>
                </a:solidFill>
              </a:defRPr>
            </a:lvl2pPr>
            <a:lvl3pPr marL="123715" indent="-123715">
              <a:defRPr lang="en-US" sz="1100" dirty="0" smtClean="0"/>
            </a:lvl3pPr>
            <a:lvl4pPr marL="233178" indent="-97548">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200802753"/>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Vertical 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12752" y="1296624"/>
            <a:ext cx="1965960" cy="3243263"/>
          </a:xfrm>
          <a:solidFill>
            <a:schemeClr val="tx2"/>
          </a:solidFill>
        </p:spPr>
        <p:txBody>
          <a:bodyPr lIns="137034" tIns="102776" rIns="137034"/>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715" indent="-123715">
              <a:defRPr lang="en-US" sz="1100" dirty="0" smtClean="0"/>
            </a:lvl3pPr>
            <a:lvl4pPr marL="233178" indent="-97548">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517" tIns="34259" rIns="68517" bIns="34259"/>
          <a:lstStyle/>
          <a:p>
            <a:pPr defTabSz="685207"/>
            <a:r>
              <a:rPr lang="en-US" sz="1400" smtClean="0">
                <a:solidFill>
                  <a:srgbClr val="575757"/>
                </a:solidFill>
                <a:latin typeface="GE Inspira Pitch"/>
              </a:rPr>
              <a:t>Title or Job Numbr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6" name="Content Placeholder 2"/>
          <p:cNvSpPr>
            <a:spLocks noGrp="1"/>
          </p:cNvSpPr>
          <p:nvPr>
            <p:ph sz="half" idx="13"/>
          </p:nvPr>
        </p:nvSpPr>
        <p:spPr>
          <a:xfrm>
            <a:off x="2529841" y="1296624"/>
            <a:ext cx="1965960" cy="3243263"/>
          </a:xfrm>
          <a:solidFill>
            <a:schemeClr val="tx2"/>
          </a:solidFill>
        </p:spPr>
        <p:txBody>
          <a:bodyPr lIns="137034" tIns="102776" rIns="137034"/>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715" indent="-123715">
              <a:defRPr lang="en-US" sz="1100" dirty="0" smtClean="0"/>
            </a:lvl3pPr>
            <a:lvl4pPr marL="233178" indent="-97548">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20" name="Content Placeholder 2"/>
          <p:cNvSpPr>
            <a:spLocks noGrp="1"/>
          </p:cNvSpPr>
          <p:nvPr>
            <p:ph sz="half" idx="14"/>
          </p:nvPr>
        </p:nvSpPr>
        <p:spPr>
          <a:xfrm>
            <a:off x="4644391" y="1296624"/>
            <a:ext cx="1965960" cy="3243263"/>
          </a:xfrm>
          <a:solidFill>
            <a:schemeClr val="tx2"/>
          </a:solidFill>
        </p:spPr>
        <p:txBody>
          <a:bodyPr lIns="137034" tIns="102776" rIns="137034"/>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715" indent="-123715">
              <a:defRPr lang="en-US" sz="1100" dirty="0" smtClean="0"/>
            </a:lvl3pPr>
            <a:lvl4pPr marL="233178" indent="-97548">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22" name="Content Placeholder 2"/>
          <p:cNvSpPr>
            <a:spLocks noGrp="1"/>
          </p:cNvSpPr>
          <p:nvPr>
            <p:ph sz="half" idx="15"/>
          </p:nvPr>
        </p:nvSpPr>
        <p:spPr>
          <a:xfrm>
            <a:off x="6758940" y="1296624"/>
            <a:ext cx="1965960" cy="3243263"/>
          </a:xfrm>
          <a:solidFill>
            <a:schemeClr val="tx2"/>
          </a:solidFill>
        </p:spPr>
        <p:txBody>
          <a:bodyPr lIns="137034" tIns="102776" rIns="137034"/>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715" indent="-123715">
              <a:defRPr lang="en-US" sz="1100" dirty="0" smtClean="0"/>
            </a:lvl3pPr>
            <a:lvl4pPr marL="233178" indent="-97548">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81611103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Quadra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0" y="1295854"/>
            <a:ext cx="4498848" cy="308610"/>
          </a:xfrm>
          <a:solidFill>
            <a:schemeClr val="bg2"/>
          </a:solidFill>
        </p:spPr>
        <p:txBody>
          <a:bodyPr lIns="82233" rIns="137034" bIns="20553" anchor="ctr"/>
          <a:lstStyle>
            <a:lvl1pPr marL="298598" indent="0">
              <a:spcBef>
                <a:spcPts val="0"/>
              </a:spcBef>
              <a:buNone/>
              <a:defRPr sz="1400" b="0">
                <a:solidFill>
                  <a:schemeClr val="tx1"/>
                </a:solidFill>
              </a:defRPr>
            </a:lvl1pPr>
            <a:lvl2pPr marL="342586" indent="0">
              <a:buNone/>
              <a:defRPr sz="1500" b="1"/>
            </a:lvl2pPr>
            <a:lvl3pPr marL="685207" indent="0">
              <a:buNone/>
              <a:defRPr sz="1400" b="1"/>
            </a:lvl3pPr>
            <a:lvl4pPr marL="1027805" indent="0">
              <a:buNone/>
              <a:defRPr sz="1200" b="1"/>
            </a:lvl4pPr>
            <a:lvl5pPr marL="1370415" indent="0">
              <a:buNone/>
              <a:defRPr sz="1200" b="1"/>
            </a:lvl5pPr>
            <a:lvl6pPr marL="1713003" indent="0">
              <a:buNone/>
              <a:defRPr sz="1200" b="1"/>
            </a:lvl6pPr>
            <a:lvl7pPr marL="2055618" indent="0">
              <a:buNone/>
              <a:defRPr sz="1200" b="1"/>
            </a:lvl7pPr>
            <a:lvl8pPr marL="2398220" indent="0">
              <a:buNone/>
              <a:defRPr sz="1200" b="1"/>
            </a:lvl8pPr>
            <a:lvl9pPr marL="2740829"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97510" y="1697639"/>
            <a:ext cx="3890328" cy="1144494"/>
          </a:xfrm>
        </p:spPr>
        <p:txBody>
          <a:bodyPr vert="horz" lIns="0" tIns="0" rIns="137034" bIns="0" rtlCol="0">
            <a:noAutofit/>
          </a:bodyPr>
          <a:lstStyle>
            <a:lvl1pPr>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
        <p:nvSpPr>
          <p:cNvPr id="5" name="Text Placeholder 4"/>
          <p:cNvSpPr>
            <a:spLocks noGrp="1"/>
          </p:cNvSpPr>
          <p:nvPr>
            <p:ph type="body" sz="quarter" idx="3"/>
          </p:nvPr>
        </p:nvSpPr>
        <p:spPr>
          <a:xfrm>
            <a:off x="4644390" y="1295854"/>
            <a:ext cx="4498848" cy="308610"/>
          </a:xfrm>
          <a:solidFill>
            <a:schemeClr val="bg2"/>
          </a:solidFill>
        </p:spPr>
        <p:txBody>
          <a:bodyPr lIns="82233" rIns="137034" bIns="20553" anchor="ctr"/>
          <a:lstStyle>
            <a:lvl1pPr marL="136797" indent="0">
              <a:spcBef>
                <a:spcPts val="0"/>
              </a:spcBef>
              <a:buNone/>
              <a:tabLst/>
              <a:defRPr sz="1400" b="0">
                <a:solidFill>
                  <a:schemeClr val="tx1"/>
                </a:solidFill>
              </a:defRPr>
            </a:lvl1pPr>
            <a:lvl2pPr marL="342586" indent="0">
              <a:buNone/>
              <a:defRPr sz="1500" b="1"/>
            </a:lvl2pPr>
            <a:lvl3pPr marL="685207" indent="0">
              <a:buNone/>
              <a:defRPr sz="1400" b="1"/>
            </a:lvl3pPr>
            <a:lvl4pPr marL="1027805" indent="0">
              <a:buNone/>
              <a:defRPr sz="1200" b="1"/>
            </a:lvl4pPr>
            <a:lvl5pPr marL="1370415" indent="0">
              <a:buNone/>
              <a:defRPr sz="1200" b="1"/>
            </a:lvl5pPr>
            <a:lvl6pPr marL="1713003" indent="0">
              <a:buNone/>
              <a:defRPr sz="1200" b="1"/>
            </a:lvl6pPr>
            <a:lvl7pPr marL="2055618" indent="0">
              <a:buNone/>
              <a:defRPr sz="1200" b="1"/>
            </a:lvl7pPr>
            <a:lvl8pPr marL="2398220" indent="0">
              <a:buNone/>
              <a:defRPr sz="1200" b="1"/>
            </a:lvl8pPr>
            <a:lvl9pPr marL="2740829"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826538" y="1697639"/>
            <a:ext cx="3895344" cy="1144494"/>
          </a:xfrm>
        </p:spPr>
        <p:txBody>
          <a:bodyPr vert="horz" lIns="0" tIns="0" rIns="137034"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24" name="Text Placeholder 4"/>
          <p:cNvSpPr>
            <a:spLocks noGrp="1"/>
          </p:cNvSpPr>
          <p:nvPr>
            <p:ph type="body" sz="quarter" idx="14"/>
          </p:nvPr>
        </p:nvSpPr>
        <p:spPr>
          <a:xfrm>
            <a:off x="0" y="2993575"/>
            <a:ext cx="4498848" cy="308610"/>
          </a:xfrm>
          <a:solidFill>
            <a:schemeClr val="bg2"/>
          </a:solidFill>
        </p:spPr>
        <p:txBody>
          <a:bodyPr lIns="82233" rIns="137034" bIns="20553" anchor="ctr"/>
          <a:lstStyle>
            <a:lvl1pPr marL="299789" indent="0">
              <a:spcBef>
                <a:spcPts val="0"/>
              </a:spcBef>
              <a:buNone/>
              <a:tabLst/>
              <a:defRPr sz="1400" b="0">
                <a:solidFill>
                  <a:schemeClr val="tx1"/>
                </a:solidFill>
              </a:defRPr>
            </a:lvl1pPr>
            <a:lvl2pPr marL="342586" indent="0">
              <a:buNone/>
              <a:defRPr sz="1500" b="1"/>
            </a:lvl2pPr>
            <a:lvl3pPr marL="685207" indent="0">
              <a:buNone/>
              <a:defRPr sz="1400" b="1"/>
            </a:lvl3pPr>
            <a:lvl4pPr marL="1027805" indent="0">
              <a:buNone/>
              <a:defRPr sz="1200" b="1"/>
            </a:lvl4pPr>
            <a:lvl5pPr marL="1370415" indent="0">
              <a:buNone/>
              <a:defRPr sz="1200" b="1"/>
            </a:lvl5pPr>
            <a:lvl6pPr marL="1713003" indent="0">
              <a:buNone/>
              <a:defRPr sz="1200" b="1"/>
            </a:lvl6pPr>
            <a:lvl7pPr marL="2055618" indent="0">
              <a:buNone/>
              <a:defRPr sz="1200" b="1"/>
            </a:lvl7pPr>
            <a:lvl8pPr marL="2398220" indent="0">
              <a:buNone/>
              <a:defRPr sz="1200" b="1"/>
            </a:lvl8pPr>
            <a:lvl9pPr marL="2740829" indent="0">
              <a:buNone/>
              <a:defRPr sz="1200" b="1"/>
            </a:lvl9pPr>
          </a:lstStyle>
          <a:p>
            <a:pPr lvl="0"/>
            <a:r>
              <a:rPr lang="en-US" smtClean="0"/>
              <a:t>Click to edit Master text styles</a:t>
            </a:r>
          </a:p>
        </p:txBody>
      </p:sp>
      <p:sp>
        <p:nvSpPr>
          <p:cNvPr id="25" name="Content Placeholder 5"/>
          <p:cNvSpPr>
            <a:spLocks noGrp="1"/>
          </p:cNvSpPr>
          <p:nvPr>
            <p:ph sz="quarter" idx="15"/>
          </p:nvPr>
        </p:nvSpPr>
        <p:spPr>
          <a:xfrm>
            <a:off x="397512" y="3395360"/>
            <a:ext cx="3890328" cy="1144494"/>
          </a:xfrm>
        </p:spPr>
        <p:txBody>
          <a:bodyPr vert="horz" lIns="0" tIns="0" rIns="137034"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
        <p:nvSpPr>
          <p:cNvPr id="26" name="Text Placeholder 4"/>
          <p:cNvSpPr>
            <a:spLocks noGrp="1"/>
          </p:cNvSpPr>
          <p:nvPr>
            <p:ph type="body" sz="quarter" idx="16"/>
          </p:nvPr>
        </p:nvSpPr>
        <p:spPr>
          <a:xfrm>
            <a:off x="4644390" y="2993575"/>
            <a:ext cx="4498848" cy="308610"/>
          </a:xfrm>
          <a:solidFill>
            <a:schemeClr val="bg2"/>
          </a:solidFill>
        </p:spPr>
        <p:txBody>
          <a:bodyPr lIns="82233" rIns="137034" bIns="20553" anchor="ctr"/>
          <a:lstStyle>
            <a:lvl1pPr marL="135605" indent="0">
              <a:spcBef>
                <a:spcPts val="0"/>
              </a:spcBef>
              <a:buNone/>
              <a:tabLst/>
              <a:defRPr sz="1400" b="0">
                <a:solidFill>
                  <a:schemeClr val="tx1"/>
                </a:solidFill>
              </a:defRPr>
            </a:lvl1pPr>
            <a:lvl2pPr marL="342586" indent="0">
              <a:buNone/>
              <a:defRPr sz="1500" b="1"/>
            </a:lvl2pPr>
            <a:lvl3pPr marL="685207" indent="0">
              <a:buNone/>
              <a:defRPr sz="1400" b="1"/>
            </a:lvl3pPr>
            <a:lvl4pPr marL="1027805" indent="0">
              <a:buNone/>
              <a:defRPr sz="1200" b="1"/>
            </a:lvl4pPr>
            <a:lvl5pPr marL="1370415" indent="0">
              <a:buNone/>
              <a:defRPr sz="1200" b="1"/>
            </a:lvl5pPr>
            <a:lvl6pPr marL="1713003" indent="0">
              <a:buNone/>
              <a:defRPr sz="1200" b="1"/>
            </a:lvl6pPr>
            <a:lvl7pPr marL="2055618" indent="0">
              <a:buNone/>
              <a:defRPr sz="1200" b="1"/>
            </a:lvl7pPr>
            <a:lvl8pPr marL="2398220" indent="0">
              <a:buNone/>
              <a:defRPr sz="1200" b="1"/>
            </a:lvl8pPr>
            <a:lvl9pPr marL="2740829" indent="0">
              <a:buNone/>
              <a:defRPr sz="1200" b="1"/>
            </a:lvl9pPr>
          </a:lstStyle>
          <a:p>
            <a:pPr lvl="0"/>
            <a:r>
              <a:rPr lang="en-US" smtClean="0"/>
              <a:t>Click to edit Master text styles</a:t>
            </a:r>
          </a:p>
        </p:txBody>
      </p:sp>
      <p:sp>
        <p:nvSpPr>
          <p:cNvPr id="27" name="Content Placeholder 5"/>
          <p:cNvSpPr>
            <a:spLocks noGrp="1"/>
          </p:cNvSpPr>
          <p:nvPr>
            <p:ph sz="quarter" idx="17"/>
          </p:nvPr>
        </p:nvSpPr>
        <p:spPr>
          <a:xfrm>
            <a:off x="4826538" y="3395360"/>
            <a:ext cx="3895344" cy="1144494"/>
          </a:xfrm>
        </p:spPr>
        <p:txBody>
          <a:bodyPr vert="horz" lIns="0" tIns="0" rIns="137034"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Tree>
    <p:extLst>
      <p:ext uri="{BB962C8B-B14F-4D97-AF65-F5344CB8AC3E}">
        <p14:creationId xmlns:p14="http://schemas.microsoft.com/office/powerpoint/2010/main" val="2641816162"/>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Chart Placeholder 6"/>
          <p:cNvSpPr>
            <a:spLocks noGrp="1"/>
          </p:cNvSpPr>
          <p:nvPr>
            <p:ph type="chart" sz="quarter" idx="13"/>
          </p:nvPr>
        </p:nvSpPr>
        <p:spPr>
          <a:xfrm>
            <a:off x="412751" y="1433512"/>
            <a:ext cx="7586762" cy="2852738"/>
          </a:xfrm>
        </p:spPr>
        <p:txBody>
          <a:bodyPr anchor="ctr"/>
          <a:lstStyle>
            <a:lvl1pPr algn="ctr">
              <a:defRPr/>
            </a:lvl1pPr>
          </a:lstStyle>
          <a:p>
            <a:r>
              <a:rPr lang="en-US" smtClean="0"/>
              <a:t>Click icon to add chart</a:t>
            </a:r>
            <a:endParaRPr lang="en-US"/>
          </a:p>
        </p:txBody>
      </p:sp>
    </p:spTree>
    <p:extLst>
      <p:ext uri="{BB962C8B-B14F-4D97-AF65-F5344CB8AC3E}">
        <p14:creationId xmlns:p14="http://schemas.microsoft.com/office/powerpoint/2010/main" val="659349428"/>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Table Placeholder 6"/>
          <p:cNvSpPr>
            <a:spLocks noGrp="1"/>
          </p:cNvSpPr>
          <p:nvPr>
            <p:ph type="tbl" sz="quarter" idx="13"/>
          </p:nvPr>
        </p:nvSpPr>
        <p:spPr>
          <a:xfrm>
            <a:off x="412751" y="1296624"/>
            <a:ext cx="7586762" cy="3243263"/>
          </a:xfrm>
        </p:spPr>
        <p:txBody>
          <a:bodyPr anchor="ctr"/>
          <a:lstStyle>
            <a:lvl1pPr algn="ctr">
              <a:defRPr/>
            </a:lvl1pPr>
          </a:lstStyle>
          <a:p>
            <a:r>
              <a:rPr lang="en-US" smtClean="0"/>
              <a:t>Click icon to add table</a:t>
            </a:r>
            <a:endParaRPr lang="en-US" dirty="0"/>
          </a:p>
        </p:txBody>
      </p:sp>
    </p:spTree>
    <p:extLst>
      <p:ext uri="{BB962C8B-B14F-4D97-AF65-F5344CB8AC3E}">
        <p14:creationId xmlns:p14="http://schemas.microsoft.com/office/powerpoint/2010/main" val="801377926"/>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1533801930"/>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3000197957"/>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Half Text - Half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41900" y="1241583"/>
            <a:ext cx="3689350" cy="329827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1" name="Picture Placeholder 10"/>
          <p:cNvSpPr>
            <a:spLocks noGrp="1"/>
          </p:cNvSpPr>
          <p:nvPr>
            <p:ph type="pic" sz="quarter" idx="13" hasCustomPrompt="1"/>
          </p:nvPr>
        </p:nvSpPr>
        <p:spPr>
          <a:xfrm>
            <a:off x="1" y="1296624"/>
            <a:ext cx="451485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Tree>
    <p:extLst>
      <p:ext uri="{BB962C8B-B14F-4D97-AF65-F5344CB8AC3E}">
        <p14:creationId xmlns:p14="http://schemas.microsoft.com/office/powerpoint/2010/main" val="2935775341"/>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Image w/ Title &amp; Footer">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624"/>
            <a:ext cx="914400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a:xfrm>
            <a:off x="379094" y="411481"/>
            <a:ext cx="8352156" cy="765752"/>
          </a:xfrm>
        </p:spPr>
        <p:txBody>
          <a:bodyPr/>
          <a:lstStyle/>
          <a:p>
            <a:r>
              <a:rPr lang="en-US" smtClean="0"/>
              <a:t>Click to edit Master title style</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
        <p:nvSpPr>
          <p:cNvPr id="9" name="Text Placeholder 8"/>
          <p:cNvSpPr>
            <a:spLocks noGrp="1"/>
          </p:cNvSpPr>
          <p:nvPr>
            <p:ph type="body" sz="quarter" idx="14" hasCustomPrompt="1"/>
          </p:nvPr>
        </p:nvSpPr>
        <p:spPr bwMode="gray">
          <a:xfrm>
            <a:off x="379094" y="1346054"/>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Tree>
    <p:extLst>
      <p:ext uri="{BB962C8B-B14F-4D97-AF65-F5344CB8AC3E}">
        <p14:creationId xmlns:p14="http://schemas.microsoft.com/office/powerpoint/2010/main" val="36499462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rgbClr val="46AD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56" y="4661297"/>
            <a:ext cx="342989" cy="342900"/>
          </a:xfrm>
          <a:prstGeom prst="rect">
            <a:avLst/>
          </a:prstGeom>
        </p:spPr>
      </p:pic>
    </p:spTree>
    <p:extLst>
      <p:ext uri="{BB962C8B-B14F-4D97-AF65-F5344CB8AC3E}">
        <p14:creationId xmlns:p14="http://schemas.microsoft.com/office/powerpoint/2010/main" val="2844334468"/>
      </p:ext>
    </p:extLst>
  </p:cSld>
  <p:clrMapOvr>
    <a:masterClrMapping/>
  </p:clrMapOvr>
  <p:timing>
    <p:tnLst>
      <p:par>
        <p:cTn xmlns:p14="http://schemas.microsoft.com/office/powerpoint/2010/mai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Image w/ Titl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593"/>
            <a:ext cx="9144000" cy="3846909"/>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9" name="Text Placeholder 8"/>
          <p:cNvSpPr>
            <a:spLocks noGrp="1"/>
          </p:cNvSpPr>
          <p:nvPr>
            <p:ph type="body" sz="quarter" idx="14" hasCustomPrompt="1"/>
          </p:nvPr>
        </p:nvSpPr>
        <p:spPr bwMode="gray">
          <a:xfrm>
            <a:off x="384049" y="1344170"/>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
        <p:nvSpPr>
          <p:cNvPr id="8" name="TextBox 7"/>
          <p:cNvSpPr txBox="1"/>
          <p:nvPr userDrawn="1"/>
        </p:nvSpPr>
        <p:spPr>
          <a:xfrm>
            <a:off x="5398515" y="4658431"/>
            <a:ext cx="2833485" cy="207749"/>
          </a:xfrm>
          <a:prstGeom prst="rect">
            <a:avLst/>
          </a:prstGeom>
          <a:noFill/>
        </p:spPr>
        <p:txBody>
          <a:bodyPr wrap="square" lIns="0" tIns="0" rIns="0" bIns="0" rtlCol="0" anchor="b">
            <a:noAutofit/>
          </a:bodyPr>
          <a:lstStyle/>
          <a:p>
            <a:pPr defTabSz="685207"/>
            <a:r>
              <a:rPr lang="en-US" sz="700" dirty="0" smtClean="0">
                <a:solidFill>
                  <a:prstClr val="white"/>
                </a:solidFill>
                <a:latin typeface="GE Inspira Pitch"/>
              </a:rPr>
              <a:t>See tutorial regarding confidentiality disclosures. Delete if not needed.</a:t>
            </a:r>
            <a:endParaRPr lang="en-US" sz="700" dirty="0">
              <a:solidFill>
                <a:prstClr val="white"/>
              </a:solidFill>
              <a:latin typeface="GE Inspira Pitch"/>
            </a:endParaRPr>
          </a:p>
        </p:txBody>
      </p:sp>
    </p:spTree>
    <p:extLst>
      <p:ext uri="{BB962C8B-B14F-4D97-AF65-F5344CB8AC3E}">
        <p14:creationId xmlns:p14="http://schemas.microsoft.com/office/powerpoint/2010/main" val="1896464024"/>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6" name="TextBox 5"/>
          <p:cNvSpPr txBox="1"/>
          <p:nvPr userDrawn="1"/>
        </p:nvSpPr>
        <p:spPr>
          <a:xfrm>
            <a:off x="5398515" y="4658431"/>
            <a:ext cx="2833485" cy="207749"/>
          </a:xfrm>
          <a:prstGeom prst="rect">
            <a:avLst/>
          </a:prstGeom>
          <a:noFill/>
        </p:spPr>
        <p:txBody>
          <a:bodyPr wrap="square" lIns="0" tIns="0" rIns="0" bIns="0" rtlCol="0" anchor="b">
            <a:noAutofit/>
          </a:bodyPr>
          <a:lstStyle/>
          <a:p>
            <a:pPr defTabSz="685207"/>
            <a:r>
              <a:rPr lang="en-US" sz="700" dirty="0" smtClean="0">
                <a:solidFill>
                  <a:prstClr val="white"/>
                </a:solidFill>
                <a:latin typeface="GE Inspira Pitch"/>
              </a:rPr>
              <a:t>See tutorial regarding confidentiality disclosures. Delete if not needed.</a:t>
            </a:r>
            <a:endParaRPr lang="en-US" sz="700" dirty="0">
              <a:solidFill>
                <a:prstClr val="white"/>
              </a:solidFill>
              <a:latin typeface="GE Inspira Pitch"/>
            </a:endParaRPr>
          </a:p>
        </p:txBody>
      </p:sp>
    </p:spTree>
    <p:extLst>
      <p:ext uri="{BB962C8B-B14F-4D97-AF65-F5344CB8AC3E}">
        <p14:creationId xmlns:p14="http://schemas.microsoft.com/office/powerpoint/2010/main" val="3540777851"/>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Full Image Top">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
            <a:ext cx="9144000" cy="4539854"/>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3438342933"/>
      </p:ext>
    </p:extLst>
  </p:cSld>
  <p:clrMapOvr>
    <a:masterClrMapping/>
  </p:clrMapOvr>
  <p:timing>
    <p:tnLst>
      <p:par>
        <p:cTn xmlns:p14="http://schemas.microsoft.com/office/powerpoint/2010/mai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 preserve="1">
  <p:cSld name="Two Statements">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365128" y="593058"/>
            <a:ext cx="4149725" cy="3384946"/>
          </a:xfrm>
        </p:spPr>
        <p:txBody>
          <a:bodyPr/>
          <a:lstStyle>
            <a:lvl1pPr>
              <a:lnSpc>
                <a:spcPct val="90000"/>
              </a:lnSpc>
              <a:defRPr sz="3300"/>
            </a:lvl1pPr>
          </a:lstStyle>
          <a:p>
            <a:r>
              <a:rPr lang="en-US" dirty="0" smtClean="0"/>
              <a:t>Extra emphasis headline five lines maximum </a:t>
            </a:r>
            <a:endParaRPr lang="en-US" dirty="0"/>
          </a:p>
        </p:txBody>
      </p:sp>
      <p:sp>
        <p:nvSpPr>
          <p:cNvPr id="3" name="Subtitle 2"/>
          <p:cNvSpPr>
            <a:spLocks noGrp="1"/>
          </p:cNvSpPr>
          <p:nvPr>
            <p:ph type="subTitle" idx="1" hasCustomPrompt="1"/>
          </p:nvPr>
        </p:nvSpPr>
        <p:spPr bwMode="gray">
          <a:xfrm>
            <a:off x="4955541" y="596868"/>
            <a:ext cx="3544570" cy="3396328"/>
          </a:xfrm>
        </p:spPr>
        <p:txBody>
          <a:bodyPr/>
          <a:lstStyle>
            <a:lvl1pPr marL="0" indent="0" algn="l">
              <a:lnSpc>
                <a:spcPct val="100000"/>
              </a:lnSpc>
              <a:buNone/>
              <a:defRPr sz="1500" baseline="0">
                <a:solidFill>
                  <a:schemeClr val="tx2"/>
                </a:solidFill>
              </a:defRPr>
            </a:lvl1pPr>
            <a:lvl2pPr marL="342586" indent="0" algn="ctr">
              <a:buNone/>
              <a:defRPr>
                <a:solidFill>
                  <a:schemeClr val="tx1">
                    <a:tint val="75000"/>
                  </a:schemeClr>
                </a:solidFill>
              </a:defRPr>
            </a:lvl2pPr>
            <a:lvl3pPr marL="685207" indent="0" algn="ctr">
              <a:buNone/>
              <a:defRPr>
                <a:solidFill>
                  <a:schemeClr val="tx1">
                    <a:tint val="75000"/>
                  </a:schemeClr>
                </a:solidFill>
              </a:defRPr>
            </a:lvl3pPr>
            <a:lvl4pPr marL="1027805" indent="0" algn="ctr">
              <a:buNone/>
              <a:defRPr>
                <a:solidFill>
                  <a:schemeClr val="tx1">
                    <a:tint val="75000"/>
                  </a:schemeClr>
                </a:solidFill>
              </a:defRPr>
            </a:lvl4pPr>
            <a:lvl5pPr marL="1370415" indent="0" algn="ctr">
              <a:buNone/>
              <a:defRPr>
                <a:solidFill>
                  <a:schemeClr val="tx1">
                    <a:tint val="75000"/>
                  </a:schemeClr>
                </a:solidFill>
              </a:defRPr>
            </a:lvl5pPr>
            <a:lvl6pPr marL="1713003" indent="0" algn="ctr">
              <a:buNone/>
              <a:defRPr>
                <a:solidFill>
                  <a:schemeClr val="tx1">
                    <a:tint val="75000"/>
                  </a:schemeClr>
                </a:solidFill>
              </a:defRPr>
            </a:lvl6pPr>
            <a:lvl7pPr marL="2055618" indent="0" algn="ctr">
              <a:buNone/>
              <a:defRPr>
                <a:solidFill>
                  <a:schemeClr val="tx1">
                    <a:tint val="75000"/>
                  </a:schemeClr>
                </a:solidFill>
              </a:defRPr>
            </a:lvl7pPr>
            <a:lvl8pPr marL="2398220" indent="0" algn="ctr">
              <a:buNone/>
              <a:defRPr>
                <a:solidFill>
                  <a:schemeClr val="tx1">
                    <a:tint val="75000"/>
                  </a:schemeClr>
                </a:solidFill>
              </a:defRPr>
            </a:lvl8pPr>
            <a:lvl9pPr marL="2740829" indent="0" algn="ctr">
              <a:buNone/>
              <a:defRPr>
                <a:solidFill>
                  <a:schemeClr val="tx1">
                    <a:tint val="75000"/>
                  </a:schemeClr>
                </a:solidFill>
              </a:defRPr>
            </a:lvl9pPr>
          </a:lstStyle>
          <a:p>
            <a:r>
              <a:rPr lang="en-US" dirty="0" err="1" smtClean="0"/>
              <a:t>APdditional</a:t>
            </a:r>
            <a:r>
              <a:rPr lang="en-US" dirty="0" smtClean="0"/>
              <a:t> statement goes here</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2257084263"/>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1" y="1210151"/>
            <a:ext cx="7643912" cy="1968216"/>
          </a:xfrm>
        </p:spPr>
        <p:txBody>
          <a:bodyPr anchor="t"/>
          <a:lstStyle>
            <a:lvl1pPr algn="l">
              <a:defRPr sz="4100" b="0" cap="none" spc="0" baseline="0">
                <a:solidFill>
                  <a:schemeClr val="tx2"/>
                </a:solidFill>
              </a:defRPr>
            </a:lvl1pPr>
          </a:lstStyle>
          <a:p>
            <a:r>
              <a:rPr lang="en-US" dirty="0" smtClean="0"/>
              <a:t>Click to add divider title</a:t>
            </a:r>
            <a:br>
              <a:rPr lang="en-US" dirty="0" smtClean="0"/>
            </a:br>
            <a:r>
              <a:rPr lang="en-US" dirty="0" smtClean="0"/>
              <a:t>two lines maximum</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05933" y="4663788"/>
            <a:ext cx="342384" cy="342295"/>
          </a:xfrm>
          <a:prstGeom prst="rect">
            <a:avLst/>
          </a:prstGeom>
        </p:spPr>
      </p:pic>
    </p:spTree>
    <p:extLst>
      <p:ext uri="{BB962C8B-B14F-4D97-AF65-F5344CB8AC3E}">
        <p14:creationId xmlns:p14="http://schemas.microsoft.com/office/powerpoint/2010/main" val="3886851991"/>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a:solidFill>
            <a:schemeClr val="tx2"/>
          </a:solidFill>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2567891195"/>
      </p:ext>
    </p:extLst>
  </p:cSld>
  <p:clrMapOvr>
    <a:masterClrMapping/>
  </p:clrMapOvr>
  <p:timing>
    <p:tnLst>
      <p:par>
        <p:cTn xmlns:p14="http://schemas.microsoft.com/office/powerpoint/2010/mai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rgbClr val="46AD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2016464701"/>
      </p:ext>
    </p:extLst>
  </p:cSld>
  <p:clrMapOvr>
    <a:masterClrMapping/>
  </p:clrMapOvr>
  <p:timing>
    <p:tnLst>
      <p:par>
        <p:cTn xmlns:p14="http://schemas.microsoft.com/office/powerpoint/2010/mai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showMasterSp="0" preserve="1" userDrawn="1">
  <p:cSld name="Section Header Orange">
    <p:bg>
      <p:bgPr>
        <a:solidFill>
          <a:srgbClr val="FF982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2621091689"/>
      </p:ext>
    </p:extLst>
  </p:cSld>
  <p:clrMapOvr>
    <a:masterClrMapping/>
  </p:clrMapOvr>
  <p:timing>
    <p:tnLst>
      <p:par>
        <p:cTn xmlns:p14="http://schemas.microsoft.com/office/powerpoint/2010/mai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rgbClr val="59519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2460772750"/>
      </p:ext>
    </p:extLst>
  </p:cSld>
  <p:clrMapOvr>
    <a:masterClrMapping/>
  </p:clrMapOvr>
  <p:timing>
    <p:tnLst>
      <p:par>
        <p:cTn xmlns:p14="http://schemas.microsoft.com/office/powerpoint/2010/mai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3709605647"/>
      </p:ext>
    </p:extLst>
  </p:cSld>
  <p:clrMapOvr>
    <a:masterClrMapping/>
  </p:clrMapOvr>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ection Header Orange">
    <p:bg>
      <p:bgPr>
        <a:solidFill>
          <a:srgbClr val="FF982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56" y="4661297"/>
            <a:ext cx="342989" cy="342900"/>
          </a:xfrm>
          <a:prstGeom prst="rect">
            <a:avLst/>
          </a:prstGeom>
        </p:spPr>
      </p:pic>
    </p:spTree>
    <p:extLst>
      <p:ext uri="{BB962C8B-B14F-4D97-AF65-F5344CB8AC3E}">
        <p14:creationId xmlns:p14="http://schemas.microsoft.com/office/powerpoint/2010/main" val="2576630705"/>
      </p:ext>
    </p:extLst>
  </p:cSld>
  <p:clrMapOvr>
    <a:masterClrMapping/>
  </p:clrMapOvr>
  <p:timing>
    <p:tnLst>
      <p:par>
        <p:cTn xmlns:p14="http://schemas.microsoft.com/office/powerpoint/2010/mai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showMasterSp="0" preserve="1" userDrawn="1">
  <p:cSld name="Section Header Gray">
    <p:bg>
      <p:bgPr>
        <a:solidFill>
          <a:srgbClr val="57575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624676772"/>
      </p:ext>
    </p:extLst>
  </p:cSld>
  <p:clrMapOvr>
    <a:masterClrMapping/>
  </p:clrMapOvr>
  <p:timing>
    <p:tnLst>
      <p:par>
        <p:cTn xmlns:p14="http://schemas.microsoft.com/office/powerpoint/2010/mai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57516" y="2057400"/>
            <a:ext cx="1028968" cy="1028700"/>
          </a:xfrm>
          <a:prstGeom prst="rect">
            <a:avLst/>
          </a:prstGeom>
        </p:spPr>
      </p:pic>
    </p:spTree>
    <p:extLst>
      <p:ext uri="{BB962C8B-B14F-4D97-AF65-F5344CB8AC3E}">
        <p14:creationId xmlns:p14="http://schemas.microsoft.com/office/powerpoint/2010/main" val="144990152"/>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58"/>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691" indent="0" algn="ctr">
              <a:buNone/>
              <a:defRPr>
                <a:solidFill>
                  <a:schemeClr val="tx1">
                    <a:tint val="75000"/>
                  </a:schemeClr>
                </a:solidFill>
              </a:defRPr>
            </a:lvl2pPr>
            <a:lvl3pPr marL="685406" indent="0" algn="ctr">
              <a:buNone/>
              <a:defRPr>
                <a:solidFill>
                  <a:schemeClr val="tx1">
                    <a:tint val="75000"/>
                  </a:schemeClr>
                </a:solidFill>
              </a:defRPr>
            </a:lvl3pPr>
            <a:lvl4pPr marL="1028106" indent="0" algn="ctr">
              <a:buNone/>
              <a:defRPr>
                <a:solidFill>
                  <a:schemeClr val="tx1">
                    <a:tint val="75000"/>
                  </a:schemeClr>
                </a:solidFill>
              </a:defRPr>
            </a:lvl4pPr>
            <a:lvl5pPr marL="1370814" indent="0" algn="ctr">
              <a:buNone/>
              <a:defRPr>
                <a:solidFill>
                  <a:schemeClr val="tx1">
                    <a:tint val="75000"/>
                  </a:schemeClr>
                </a:solidFill>
              </a:defRPr>
            </a:lvl5pPr>
            <a:lvl6pPr marL="1713505" indent="0" algn="ctr">
              <a:buNone/>
              <a:defRPr>
                <a:solidFill>
                  <a:schemeClr val="tx1">
                    <a:tint val="75000"/>
                  </a:schemeClr>
                </a:solidFill>
              </a:defRPr>
            </a:lvl6pPr>
            <a:lvl7pPr marL="2056216" indent="0" algn="ctr">
              <a:buNone/>
              <a:defRPr>
                <a:solidFill>
                  <a:schemeClr val="tx1">
                    <a:tint val="75000"/>
                  </a:schemeClr>
                </a:solidFill>
              </a:defRPr>
            </a:lvl7pPr>
            <a:lvl8pPr marL="2398920" indent="0" algn="ctr">
              <a:buNone/>
              <a:defRPr>
                <a:solidFill>
                  <a:schemeClr val="tx1">
                    <a:tint val="75000"/>
                  </a:schemeClr>
                </a:solidFill>
              </a:defRPr>
            </a:lvl8pPr>
            <a:lvl9pPr marL="2741628"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43" y="4631332"/>
            <a:ext cx="2069797" cy="253916"/>
          </a:xfrm>
          <a:prstGeom prst="rect">
            <a:avLst/>
          </a:prstGeom>
          <a:noFill/>
        </p:spPr>
        <p:txBody>
          <a:bodyPr wrap="none" lIns="0" tIns="0" rIns="0" bIns="0" rtlCol="0" anchor="b" anchorCtr="0">
            <a:noAutofit/>
          </a:bodyPr>
          <a:lstStyle/>
          <a:p>
            <a:pPr defTabSz="685406"/>
            <a:r>
              <a:rPr lang="en-US" sz="1200" b="1" dirty="0" smtClean="0">
                <a:solidFill>
                  <a:srgbClr val="005CB9"/>
                </a:solidFill>
                <a:latin typeface="GE Inspira Pitch"/>
              </a:rPr>
              <a:t>Imagination at work</a:t>
            </a:r>
            <a:endParaRPr lang="en-US" sz="1200" b="1" dirty="0">
              <a:solidFill>
                <a:srgbClr val="005CB9"/>
              </a:solidFill>
              <a:latin typeface="GE Inspira Pitch"/>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22549" y="1"/>
            <a:ext cx="3221481" cy="2468204"/>
          </a:xfrm>
          <a:prstGeom prst="rect">
            <a:avLst/>
          </a:prstGeom>
        </p:spPr>
      </p:pic>
    </p:spTree>
    <p:extLst>
      <p:ext uri="{BB962C8B-B14F-4D97-AF65-F5344CB8AC3E}">
        <p14:creationId xmlns:p14="http://schemas.microsoft.com/office/powerpoint/2010/main" val="996919610"/>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showMasterSp="0" type="title" preserve="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58"/>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691" indent="0" algn="ctr">
              <a:buNone/>
              <a:defRPr>
                <a:solidFill>
                  <a:schemeClr val="tx1">
                    <a:tint val="75000"/>
                  </a:schemeClr>
                </a:solidFill>
              </a:defRPr>
            </a:lvl2pPr>
            <a:lvl3pPr marL="685406" indent="0" algn="ctr">
              <a:buNone/>
              <a:defRPr>
                <a:solidFill>
                  <a:schemeClr val="tx1">
                    <a:tint val="75000"/>
                  </a:schemeClr>
                </a:solidFill>
              </a:defRPr>
            </a:lvl3pPr>
            <a:lvl4pPr marL="1028106" indent="0" algn="ctr">
              <a:buNone/>
              <a:defRPr>
                <a:solidFill>
                  <a:schemeClr val="tx1">
                    <a:tint val="75000"/>
                  </a:schemeClr>
                </a:solidFill>
              </a:defRPr>
            </a:lvl4pPr>
            <a:lvl5pPr marL="1370814" indent="0" algn="ctr">
              <a:buNone/>
              <a:defRPr>
                <a:solidFill>
                  <a:schemeClr val="tx1">
                    <a:tint val="75000"/>
                  </a:schemeClr>
                </a:solidFill>
              </a:defRPr>
            </a:lvl5pPr>
            <a:lvl6pPr marL="1713505" indent="0" algn="ctr">
              <a:buNone/>
              <a:defRPr>
                <a:solidFill>
                  <a:schemeClr val="tx1">
                    <a:tint val="75000"/>
                  </a:schemeClr>
                </a:solidFill>
              </a:defRPr>
            </a:lvl6pPr>
            <a:lvl7pPr marL="2056216" indent="0" algn="ctr">
              <a:buNone/>
              <a:defRPr>
                <a:solidFill>
                  <a:schemeClr val="tx1">
                    <a:tint val="75000"/>
                  </a:schemeClr>
                </a:solidFill>
              </a:defRPr>
            </a:lvl7pPr>
            <a:lvl8pPr marL="2398920" indent="0" algn="ctr">
              <a:buNone/>
              <a:defRPr>
                <a:solidFill>
                  <a:schemeClr val="tx1">
                    <a:tint val="75000"/>
                  </a:schemeClr>
                </a:solidFill>
              </a:defRPr>
            </a:lvl8pPr>
            <a:lvl9pPr marL="2741628"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43" y="4631332"/>
            <a:ext cx="2069797" cy="253916"/>
          </a:xfrm>
          <a:prstGeom prst="rect">
            <a:avLst/>
          </a:prstGeom>
          <a:noFill/>
        </p:spPr>
        <p:txBody>
          <a:bodyPr wrap="none" lIns="0" tIns="0" rIns="0" bIns="0" rtlCol="0" anchor="b" anchorCtr="0">
            <a:noAutofit/>
          </a:bodyPr>
          <a:lstStyle/>
          <a:p>
            <a:pPr defTabSz="685406"/>
            <a:r>
              <a:rPr lang="en-US" sz="1200" b="1" dirty="0" smtClean="0">
                <a:solidFill>
                  <a:srgbClr val="005CB9"/>
                </a:solidFill>
                <a:latin typeface="GE Inspira Pitch"/>
              </a:rPr>
              <a:t>Imagination at work</a:t>
            </a:r>
            <a:endParaRPr lang="en-US" sz="1200" b="1" dirty="0">
              <a:solidFill>
                <a:srgbClr val="005CB9"/>
              </a:solidFill>
              <a:latin typeface="GE Inspira Pitch"/>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19127"/>
            <a:ext cx="3322270" cy="1628775"/>
          </a:xfrm>
          <a:prstGeom prst="rect">
            <a:avLst/>
          </a:prstGeom>
        </p:spPr>
      </p:pic>
      <p:sp>
        <p:nvSpPr>
          <p:cNvPr id="8" name="TextBox 7"/>
          <p:cNvSpPr txBox="1"/>
          <p:nvPr userDrawn="1"/>
        </p:nvSpPr>
        <p:spPr>
          <a:xfrm>
            <a:off x="3837060" y="4943709"/>
            <a:ext cx="1128155" cy="107722"/>
          </a:xfrm>
          <a:prstGeom prst="rect">
            <a:avLst/>
          </a:prstGeom>
          <a:noFill/>
        </p:spPr>
        <p:txBody>
          <a:bodyPr wrap="square" lIns="0" tIns="0" rIns="0" bIns="0" rtlCol="0" anchor="b">
            <a:spAutoFit/>
          </a:bodyPr>
          <a:lstStyle/>
          <a:p>
            <a:pPr defTabSz="685406"/>
            <a:r>
              <a:rPr lang="en-US" sz="700" dirty="0">
                <a:solidFill>
                  <a:srgbClr val="898989"/>
                </a:solidFill>
                <a:latin typeface="GE Inspira Pitch"/>
              </a:rPr>
              <a:t>GE Proprietary </a:t>
            </a:r>
            <a:r>
              <a:rPr lang="en-US" sz="700" dirty="0" smtClean="0">
                <a:solidFill>
                  <a:srgbClr val="898989"/>
                </a:solidFill>
                <a:latin typeface="GE Inspira Pitch"/>
              </a:rPr>
              <a:t>Information</a:t>
            </a:r>
            <a:endParaRPr lang="en-US" sz="1500" dirty="0" smtClean="0">
              <a:solidFill>
                <a:srgbClr val="575757"/>
              </a:solidFill>
              <a:latin typeface="GE Inspira Pitch"/>
            </a:endParaRPr>
          </a:p>
        </p:txBody>
      </p:sp>
    </p:spTree>
    <p:extLst>
      <p:ext uri="{BB962C8B-B14F-4D97-AF65-F5344CB8AC3E}">
        <p14:creationId xmlns:p14="http://schemas.microsoft.com/office/powerpoint/2010/main" val="4036277997"/>
      </p:ext>
    </p:extLst>
  </p:cSld>
  <p:clrMapOvr>
    <a:masterClrMapping/>
  </p:clrMapOvr>
  <p:timing>
    <p:tnLst>
      <p:par>
        <p:cTn xmlns:p14="http://schemas.microsoft.com/office/powerpoint/2010/mai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type="title" preserve="1">
  <p:cSld name="Title Slide 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58"/>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691" indent="0" algn="ctr">
              <a:buNone/>
              <a:defRPr>
                <a:solidFill>
                  <a:schemeClr val="tx1">
                    <a:tint val="75000"/>
                  </a:schemeClr>
                </a:solidFill>
              </a:defRPr>
            </a:lvl2pPr>
            <a:lvl3pPr marL="685406" indent="0" algn="ctr">
              <a:buNone/>
              <a:defRPr>
                <a:solidFill>
                  <a:schemeClr val="tx1">
                    <a:tint val="75000"/>
                  </a:schemeClr>
                </a:solidFill>
              </a:defRPr>
            </a:lvl3pPr>
            <a:lvl4pPr marL="1028106" indent="0" algn="ctr">
              <a:buNone/>
              <a:defRPr>
                <a:solidFill>
                  <a:schemeClr val="tx1">
                    <a:tint val="75000"/>
                  </a:schemeClr>
                </a:solidFill>
              </a:defRPr>
            </a:lvl4pPr>
            <a:lvl5pPr marL="1370814" indent="0" algn="ctr">
              <a:buNone/>
              <a:defRPr>
                <a:solidFill>
                  <a:schemeClr val="tx1">
                    <a:tint val="75000"/>
                  </a:schemeClr>
                </a:solidFill>
              </a:defRPr>
            </a:lvl5pPr>
            <a:lvl6pPr marL="1713505" indent="0" algn="ctr">
              <a:buNone/>
              <a:defRPr>
                <a:solidFill>
                  <a:schemeClr val="tx1">
                    <a:tint val="75000"/>
                  </a:schemeClr>
                </a:solidFill>
              </a:defRPr>
            </a:lvl6pPr>
            <a:lvl7pPr marL="2056216" indent="0" algn="ctr">
              <a:buNone/>
              <a:defRPr>
                <a:solidFill>
                  <a:schemeClr val="tx1">
                    <a:tint val="75000"/>
                  </a:schemeClr>
                </a:solidFill>
              </a:defRPr>
            </a:lvl7pPr>
            <a:lvl8pPr marL="2398920" indent="0" algn="ctr">
              <a:buNone/>
              <a:defRPr>
                <a:solidFill>
                  <a:schemeClr val="tx1">
                    <a:tint val="75000"/>
                  </a:schemeClr>
                </a:solidFill>
              </a:defRPr>
            </a:lvl8pPr>
            <a:lvl9pPr marL="2741628"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43" y="4631332"/>
            <a:ext cx="2069797" cy="253916"/>
          </a:xfrm>
          <a:prstGeom prst="rect">
            <a:avLst/>
          </a:prstGeom>
          <a:noFill/>
        </p:spPr>
        <p:txBody>
          <a:bodyPr wrap="none" lIns="0" tIns="0" rIns="0" bIns="0" rtlCol="0" anchor="b" anchorCtr="0">
            <a:noAutofit/>
          </a:bodyPr>
          <a:lstStyle/>
          <a:p>
            <a:pPr defTabSz="685406"/>
            <a:r>
              <a:rPr lang="en-US" sz="1200" b="1" dirty="0" smtClean="0">
                <a:solidFill>
                  <a:srgbClr val="005CB9"/>
                </a:solidFill>
                <a:latin typeface="GE Inspira Pitch"/>
              </a:rPr>
              <a:t>Imagination at work</a:t>
            </a:r>
            <a:endParaRPr lang="en-US" sz="1200" b="1" dirty="0">
              <a:solidFill>
                <a:srgbClr val="005CB9"/>
              </a:solidFill>
              <a:latin typeface="GE Inspira Pitch"/>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 y="2"/>
            <a:ext cx="9143999" cy="2005905"/>
          </a:xfrm>
          <a:prstGeom prst="rect">
            <a:avLst/>
          </a:prstGeom>
        </p:spPr>
      </p:pic>
    </p:spTree>
    <p:extLst>
      <p:ext uri="{BB962C8B-B14F-4D97-AF65-F5344CB8AC3E}">
        <p14:creationId xmlns:p14="http://schemas.microsoft.com/office/powerpoint/2010/main" val="1572904560"/>
      </p:ext>
    </p:extLst>
  </p:cSld>
  <p:clrMapOvr>
    <a:masterClrMapping/>
  </p:clrMapOvr>
  <p:timing>
    <p:tnLst>
      <p:par>
        <p:cTn xmlns:p14="http://schemas.microsoft.com/office/powerpoint/2010/mai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showMasterSp="0" type="title" preserve="1">
  <p:cSld name="Title Slide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58"/>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691" indent="0" algn="ctr">
              <a:buNone/>
              <a:defRPr>
                <a:solidFill>
                  <a:schemeClr val="tx1">
                    <a:tint val="75000"/>
                  </a:schemeClr>
                </a:solidFill>
              </a:defRPr>
            </a:lvl2pPr>
            <a:lvl3pPr marL="685406" indent="0" algn="ctr">
              <a:buNone/>
              <a:defRPr>
                <a:solidFill>
                  <a:schemeClr val="tx1">
                    <a:tint val="75000"/>
                  </a:schemeClr>
                </a:solidFill>
              </a:defRPr>
            </a:lvl3pPr>
            <a:lvl4pPr marL="1028106" indent="0" algn="ctr">
              <a:buNone/>
              <a:defRPr>
                <a:solidFill>
                  <a:schemeClr val="tx1">
                    <a:tint val="75000"/>
                  </a:schemeClr>
                </a:solidFill>
              </a:defRPr>
            </a:lvl4pPr>
            <a:lvl5pPr marL="1370814" indent="0" algn="ctr">
              <a:buNone/>
              <a:defRPr>
                <a:solidFill>
                  <a:schemeClr val="tx1">
                    <a:tint val="75000"/>
                  </a:schemeClr>
                </a:solidFill>
              </a:defRPr>
            </a:lvl5pPr>
            <a:lvl6pPr marL="1713505" indent="0" algn="ctr">
              <a:buNone/>
              <a:defRPr>
                <a:solidFill>
                  <a:schemeClr val="tx1">
                    <a:tint val="75000"/>
                  </a:schemeClr>
                </a:solidFill>
              </a:defRPr>
            </a:lvl6pPr>
            <a:lvl7pPr marL="2056216" indent="0" algn="ctr">
              <a:buNone/>
              <a:defRPr>
                <a:solidFill>
                  <a:schemeClr val="tx1">
                    <a:tint val="75000"/>
                  </a:schemeClr>
                </a:solidFill>
              </a:defRPr>
            </a:lvl7pPr>
            <a:lvl8pPr marL="2398920" indent="0" algn="ctr">
              <a:buNone/>
              <a:defRPr>
                <a:solidFill>
                  <a:schemeClr val="tx1">
                    <a:tint val="75000"/>
                  </a:schemeClr>
                </a:solidFill>
              </a:defRPr>
            </a:lvl8pPr>
            <a:lvl9pPr marL="2741628"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43" y="4631332"/>
            <a:ext cx="2069797" cy="253916"/>
          </a:xfrm>
          <a:prstGeom prst="rect">
            <a:avLst/>
          </a:prstGeom>
          <a:noFill/>
        </p:spPr>
        <p:txBody>
          <a:bodyPr wrap="none" lIns="0" tIns="0" rIns="0" bIns="0" rtlCol="0" anchor="b" anchorCtr="0">
            <a:noAutofit/>
          </a:bodyPr>
          <a:lstStyle/>
          <a:p>
            <a:pPr defTabSz="685406"/>
            <a:r>
              <a:rPr lang="en-US" sz="1200" b="1" dirty="0" smtClean="0">
                <a:solidFill>
                  <a:srgbClr val="005CB9"/>
                </a:solidFill>
                <a:latin typeface="GE Inspira Pitch"/>
              </a:rPr>
              <a:t>Imagination at work</a:t>
            </a:r>
            <a:endParaRPr lang="en-US" sz="1200" b="1" dirty="0">
              <a:solidFill>
                <a:srgbClr val="005CB9"/>
              </a:solidFill>
              <a:latin typeface="GE Inspira Pitch"/>
            </a:endParaRP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56408"/>
            <a:ext cx="9144002" cy="2044733"/>
          </a:xfrm>
          <a:prstGeom prst="rect">
            <a:avLst/>
          </a:prstGeom>
        </p:spPr>
      </p:pic>
    </p:spTree>
    <p:extLst>
      <p:ext uri="{BB962C8B-B14F-4D97-AF65-F5344CB8AC3E}">
        <p14:creationId xmlns:p14="http://schemas.microsoft.com/office/powerpoint/2010/main" val="3479899259"/>
      </p:ext>
    </p:extLst>
  </p:cSld>
  <p:clrMapOvr>
    <a:masterClrMapping/>
  </p:clrMapOvr>
  <p:timing>
    <p:tnLst>
      <p:par>
        <p:cTn xmlns:p14="http://schemas.microsoft.com/office/powerpoint/2010/mai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showMasterSp="0" type="title" preserve="1">
  <p:cSld name="Title Slide 5">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58"/>
            <a:ext cx="5811520"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5793232" cy="571500"/>
          </a:xfrm>
        </p:spPr>
        <p:txBody>
          <a:bodyPr/>
          <a:lstStyle>
            <a:lvl1pPr marL="0" indent="0" algn="l">
              <a:lnSpc>
                <a:spcPct val="110000"/>
              </a:lnSpc>
              <a:spcBef>
                <a:spcPts val="0"/>
              </a:spcBef>
              <a:buNone/>
              <a:defRPr sz="1800" baseline="0">
                <a:solidFill>
                  <a:schemeClr val="tx1"/>
                </a:solidFill>
              </a:defRPr>
            </a:lvl1pPr>
            <a:lvl2pPr marL="342691" indent="0" algn="ctr">
              <a:buNone/>
              <a:defRPr>
                <a:solidFill>
                  <a:schemeClr val="tx1">
                    <a:tint val="75000"/>
                  </a:schemeClr>
                </a:solidFill>
              </a:defRPr>
            </a:lvl2pPr>
            <a:lvl3pPr marL="685406" indent="0" algn="ctr">
              <a:buNone/>
              <a:defRPr>
                <a:solidFill>
                  <a:schemeClr val="tx1">
                    <a:tint val="75000"/>
                  </a:schemeClr>
                </a:solidFill>
              </a:defRPr>
            </a:lvl3pPr>
            <a:lvl4pPr marL="1028106" indent="0" algn="ctr">
              <a:buNone/>
              <a:defRPr>
                <a:solidFill>
                  <a:schemeClr val="tx1">
                    <a:tint val="75000"/>
                  </a:schemeClr>
                </a:solidFill>
              </a:defRPr>
            </a:lvl4pPr>
            <a:lvl5pPr marL="1370814" indent="0" algn="ctr">
              <a:buNone/>
              <a:defRPr>
                <a:solidFill>
                  <a:schemeClr val="tx1">
                    <a:tint val="75000"/>
                  </a:schemeClr>
                </a:solidFill>
              </a:defRPr>
            </a:lvl5pPr>
            <a:lvl6pPr marL="1713505" indent="0" algn="ctr">
              <a:buNone/>
              <a:defRPr>
                <a:solidFill>
                  <a:schemeClr val="tx1">
                    <a:tint val="75000"/>
                  </a:schemeClr>
                </a:solidFill>
              </a:defRPr>
            </a:lvl6pPr>
            <a:lvl7pPr marL="2056216" indent="0" algn="ctr">
              <a:buNone/>
              <a:defRPr>
                <a:solidFill>
                  <a:schemeClr val="tx1">
                    <a:tint val="75000"/>
                  </a:schemeClr>
                </a:solidFill>
              </a:defRPr>
            </a:lvl7pPr>
            <a:lvl8pPr marL="2398920" indent="0" algn="ctr">
              <a:buNone/>
              <a:defRPr>
                <a:solidFill>
                  <a:schemeClr val="tx1">
                    <a:tint val="75000"/>
                  </a:schemeClr>
                </a:solidFill>
              </a:defRPr>
            </a:lvl8pPr>
            <a:lvl9pPr marL="2741628"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43" y="4631332"/>
            <a:ext cx="2069797" cy="253916"/>
          </a:xfrm>
          <a:prstGeom prst="rect">
            <a:avLst/>
          </a:prstGeom>
          <a:noFill/>
        </p:spPr>
        <p:txBody>
          <a:bodyPr wrap="none" lIns="0" tIns="0" rIns="0" bIns="0" rtlCol="0" anchor="b" anchorCtr="0">
            <a:noAutofit/>
          </a:bodyPr>
          <a:lstStyle/>
          <a:p>
            <a:pPr defTabSz="685406"/>
            <a:r>
              <a:rPr lang="en-US" sz="1200" b="1" dirty="0" smtClean="0">
                <a:solidFill>
                  <a:srgbClr val="005CB9"/>
                </a:solidFill>
                <a:latin typeface="GE Inspira Pitch"/>
              </a:rPr>
              <a:t>Imagination at work</a:t>
            </a:r>
            <a:endParaRPr lang="en-US" sz="1200" b="1" dirty="0">
              <a:solidFill>
                <a:srgbClr val="005CB9"/>
              </a:solidFill>
              <a:latin typeface="GE Inspira Pitch"/>
            </a:endParaRP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05322" y="0"/>
            <a:ext cx="3138678" cy="3074484"/>
          </a:xfrm>
          <a:prstGeom prst="rect">
            <a:avLst/>
          </a:prstGeom>
        </p:spPr>
      </p:pic>
    </p:spTree>
    <p:extLst>
      <p:ext uri="{BB962C8B-B14F-4D97-AF65-F5344CB8AC3E}">
        <p14:creationId xmlns:p14="http://schemas.microsoft.com/office/powerpoint/2010/main" val="1519321072"/>
      </p:ext>
    </p:extLst>
  </p:cSld>
  <p:clrMapOvr>
    <a:masterClrMapping/>
  </p:clrMapOvr>
  <p:timing>
    <p:tnLst>
      <p:par>
        <p:cTn xmlns:p14="http://schemas.microsoft.com/office/powerpoint/2010/mai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4056" y="1220753"/>
            <a:ext cx="7615463" cy="32601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2787280059"/>
      </p:ext>
    </p:extLst>
  </p:cSld>
  <p:clrMapOvr>
    <a:masterClrMapping/>
  </p:clrMapOvr>
  <p:timing>
    <p:tnLst>
      <p:par>
        <p:cTn xmlns:p14="http://schemas.microsoft.com/office/powerpoint/2010/mai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type="obj" preserve="1">
  <p:cSld name="Storytelling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9094" y="413812"/>
            <a:ext cx="8352156" cy="76575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9094" y="1798608"/>
            <a:ext cx="7620418" cy="2741248"/>
          </a:xfrm>
        </p:spPr>
        <p:txBody>
          <a:bodyPr/>
          <a:lstStyle>
            <a:lvl1pPr>
              <a:defRPr sz="2100">
                <a:solidFill>
                  <a:schemeClr val="tx2"/>
                </a:solidFill>
              </a:defRPr>
            </a:lvl1pPr>
            <a:lvl2pPr marL="212998" indent="-197534">
              <a:defRPr sz="2100"/>
            </a:lvl2pPr>
          </a:lstStyle>
          <a:p>
            <a:pPr lvl="0"/>
            <a:r>
              <a:rPr lang="en-US" smtClean="0"/>
              <a:t>Click to edit Master text styles</a:t>
            </a:r>
          </a:p>
          <a:p>
            <a:pPr lvl="1"/>
            <a:r>
              <a:rPr lang="en-US" smtClean="0"/>
              <a:t>Second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1723355912"/>
      </p:ext>
    </p:extLst>
  </p:cSld>
  <p:clrMapOvr>
    <a:masterClrMapping/>
  </p:clrMapOvr>
  <p:timing>
    <p:tnLst>
      <p:par>
        <p:cTn xmlns:p14="http://schemas.microsoft.com/office/powerpoint/2010/mai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4056" y="1220753"/>
            <a:ext cx="7615463" cy="32601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2646569484"/>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rgbClr val="59519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56" y="4661297"/>
            <a:ext cx="342989" cy="342900"/>
          </a:xfrm>
          <a:prstGeom prst="rect">
            <a:avLst/>
          </a:prstGeom>
        </p:spPr>
      </p:pic>
    </p:spTree>
    <p:extLst>
      <p:ext uri="{BB962C8B-B14F-4D97-AF65-F5344CB8AC3E}">
        <p14:creationId xmlns:p14="http://schemas.microsoft.com/office/powerpoint/2010/main" val="2588230291"/>
      </p:ext>
    </p:extLst>
  </p:cSld>
  <p:clrMapOvr>
    <a:masterClrMapping/>
  </p:clrMapOvr>
  <p:timing>
    <p:tnLst>
      <p:par>
        <p:cTn xmlns:p14="http://schemas.microsoft.com/office/powerpoint/2010/mai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type="obj" preserve="1">
  <p:cSld name="Big Tit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8632" y="401237"/>
            <a:ext cx="8312573" cy="1186866"/>
          </a:xfrm>
        </p:spPr>
        <p:txBody>
          <a:bodyPr/>
          <a:lstStyle>
            <a:lvl1pPr>
              <a:lnSpc>
                <a:spcPct val="85000"/>
              </a:lnSpc>
              <a:defRPr sz="4500"/>
            </a:lvl1pPr>
          </a:lstStyle>
          <a:p>
            <a:r>
              <a:rPr lang="en-US" dirty="0" err="1" smtClean="0"/>
              <a:t>PClick</a:t>
            </a:r>
            <a:r>
              <a:rPr lang="en-US" dirty="0" smtClean="0"/>
              <a:t> to edit Master title style</a:t>
            </a:r>
            <a:endParaRPr lang="en-US" dirty="0"/>
          </a:p>
        </p:txBody>
      </p:sp>
      <p:sp>
        <p:nvSpPr>
          <p:cNvPr id="3" name="Content Placeholder 2"/>
          <p:cNvSpPr>
            <a:spLocks noGrp="1"/>
          </p:cNvSpPr>
          <p:nvPr>
            <p:ph idx="1"/>
          </p:nvPr>
        </p:nvSpPr>
        <p:spPr>
          <a:xfrm>
            <a:off x="384056" y="1828802"/>
            <a:ext cx="7615463" cy="2690619"/>
          </a:xfrm>
        </p:spPr>
        <p:txBody>
          <a:bodyPr/>
          <a:lstStyle>
            <a:lvl1pPr>
              <a:defRPr>
                <a:solidFill>
                  <a:schemeClr val="tx2"/>
                </a:solidFill>
              </a:defRPr>
            </a:lvl1pPr>
            <a:lvl4pPr>
              <a:defRPr sz="12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441492128"/>
      </p:ext>
    </p:extLst>
  </p:cSld>
  <p:clrMapOvr>
    <a:masterClrMapping/>
  </p:clrMapOvr>
  <p:timing>
    <p:tnLst>
      <p:par>
        <p:cTn xmlns:p14="http://schemas.microsoft.com/office/powerpoint/2010/mai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type="obj" preserve="1">
  <p:cSld name="Title and Content Text Heav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91668" y="1243260"/>
            <a:ext cx="7607844" cy="3243263"/>
          </a:xfrm>
        </p:spPr>
        <p:txBody>
          <a:bodyPr vert="horz" lIns="0" tIns="0" rIns="0" bIns="0" rtlCol="0">
            <a:noAutofit/>
          </a:bodyPr>
          <a:lstStyle>
            <a:lvl1pPr>
              <a:spcAft>
                <a:spcPts val="0"/>
              </a:spcAft>
              <a:defRPr lang="en-US" sz="1500" dirty="0" smtClean="0"/>
            </a:lvl1pPr>
            <a:lvl2pPr marL="145174" indent="-136839">
              <a:defRPr lang="en-US" dirty="0" smtClean="0"/>
            </a:lvl2pPr>
            <a:lvl3pPr marL="299873" indent="-146365">
              <a:defRPr lang="en-US" sz="1400" dirty="0" smtClean="0"/>
            </a:lvl3pPr>
          </a:lstStyle>
          <a:p>
            <a:pPr lvl="0"/>
            <a:r>
              <a:rPr lang="en-US" smtClean="0"/>
              <a:t>Click to edit Master text styles</a:t>
            </a:r>
          </a:p>
          <a:p>
            <a:pPr lvl="1"/>
            <a:r>
              <a:rPr lang="en-US" smtClean="0"/>
              <a:t>Second level</a:t>
            </a:r>
          </a:p>
          <a:p>
            <a:pPr lvl="2"/>
            <a:r>
              <a:rPr lang="en-US" smtClean="0"/>
              <a:t>Third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4000140620"/>
      </p:ext>
    </p:extLst>
  </p:cSld>
  <p:clrMapOvr>
    <a:masterClrMapping/>
  </p:clrMapOvr>
  <p:timing>
    <p:tnLst>
      <p:par>
        <p:cTn xmlns:p14="http://schemas.microsoft.com/office/powerpoint/2010/mai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type="obj" preserve="1">
  <p:cSld name="Title and Content Text Heavy 1-Line">
    <p:spTree>
      <p:nvGrpSpPr>
        <p:cNvPr id="1" name=""/>
        <p:cNvGrpSpPr/>
        <p:nvPr/>
      </p:nvGrpSpPr>
      <p:grpSpPr>
        <a:xfrm>
          <a:off x="0" y="0"/>
          <a:ext cx="0" cy="0"/>
          <a:chOff x="0" y="0"/>
          <a:chExt cx="0" cy="0"/>
        </a:xfrm>
      </p:grpSpPr>
      <p:sp>
        <p:nvSpPr>
          <p:cNvPr id="2" name="Title 1"/>
          <p:cNvSpPr>
            <a:spLocks noGrp="1"/>
          </p:cNvSpPr>
          <p:nvPr>
            <p:ph type="title"/>
          </p:nvPr>
        </p:nvSpPr>
        <p:spPr>
          <a:xfrm>
            <a:off x="379094" y="411509"/>
            <a:ext cx="8352156" cy="395815"/>
          </a:xfr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91668" y="810034"/>
            <a:ext cx="7607844" cy="3438859"/>
          </a:xfrm>
        </p:spPr>
        <p:txBody>
          <a:bodyPr vert="horz" lIns="0" tIns="0" rIns="0" bIns="0" rtlCol="0">
            <a:noAutofit/>
          </a:bodyPr>
          <a:lstStyle>
            <a:lvl1pPr>
              <a:spcAft>
                <a:spcPts val="0"/>
              </a:spcAft>
              <a:defRPr lang="en-US" sz="1500" dirty="0" smtClean="0"/>
            </a:lvl1pPr>
            <a:lvl2pPr marL="145174" indent="-136839">
              <a:defRPr lang="en-US" dirty="0" smtClean="0"/>
            </a:lvl2pPr>
            <a:lvl3pPr marL="299873" indent="-146365">
              <a:defRPr lang="en-US" sz="1400" dirty="0" smtClean="0"/>
            </a:lvl3pPr>
          </a:lstStyle>
          <a:p>
            <a:pPr lvl="0"/>
            <a:r>
              <a:rPr lang="en-US" smtClean="0"/>
              <a:t>Click to edit Master text styles</a:t>
            </a:r>
          </a:p>
          <a:p>
            <a:pPr lvl="1"/>
            <a:r>
              <a:rPr lang="en-US" smtClean="0"/>
              <a:t>Second level</a:t>
            </a:r>
          </a:p>
          <a:p>
            <a:pPr lvl="2"/>
            <a:r>
              <a:rPr lang="en-US" smtClean="0"/>
              <a:t>Third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311268689"/>
      </p:ext>
    </p:extLst>
  </p:cSld>
  <p:clrMapOvr>
    <a:masterClrMapping/>
  </p:clrMapOvr>
  <p:timing>
    <p:tnLst>
      <p:par>
        <p:cTn xmlns:p14="http://schemas.microsoft.com/office/powerpoint/2010/mai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91832" y="1242515"/>
            <a:ext cx="3896043" cy="3297340"/>
          </a:xfrm>
        </p:spPr>
        <p:txBody>
          <a:bodyPr vert="horz" lIns="0" tIns="0" rIns="0" bIns="0" rtlCol="0">
            <a:noAutofit/>
          </a:bodyPr>
          <a:lstStyle>
            <a:lvl1pPr>
              <a:spcBef>
                <a:spcPts val="750"/>
              </a:spcBef>
              <a:defRPr lang="en-US" sz="1500" dirty="0" smtClean="0"/>
            </a:lvl1pPr>
            <a:lvl2pPr>
              <a:spcBef>
                <a:spcPts val="600"/>
              </a:spcBef>
              <a:defRPr lang="en-US" sz="1400" dirty="0" smtClean="0"/>
            </a:lvl2pPr>
            <a:lvl3pPr>
              <a:spcBef>
                <a:spcPts val="450"/>
              </a:spcBef>
              <a:defRPr lang="en-US" sz="1200" dirty="0" smtClean="0"/>
            </a:lvl3pPr>
            <a:lvl4pPr>
              <a:spcBef>
                <a:spcPts val="300"/>
              </a:spcBef>
              <a:defRPr lang="en-US" sz="1100" dirty="0" smtClean="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half" idx="2"/>
          </p:nvPr>
        </p:nvSpPr>
        <p:spPr>
          <a:xfrm>
            <a:off x="4831080" y="1242515"/>
            <a:ext cx="3900170" cy="329734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1829841684"/>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391795" y="1225869"/>
            <a:ext cx="3904488" cy="279797"/>
          </a:xfrm>
        </p:spPr>
        <p:txBody>
          <a:bodyPr rIns="137076" anchor="b"/>
          <a:lstStyle>
            <a:lvl1pPr marL="0" indent="0">
              <a:buNone/>
              <a:defRPr sz="1800" b="1">
                <a:solidFill>
                  <a:schemeClr val="tx2"/>
                </a:solidFill>
              </a:defRPr>
            </a:lvl1pPr>
            <a:lvl2pPr marL="342691" indent="0">
              <a:buNone/>
              <a:defRPr sz="1500" b="1"/>
            </a:lvl2pPr>
            <a:lvl3pPr marL="685406" indent="0">
              <a:buNone/>
              <a:defRPr sz="1400" b="1"/>
            </a:lvl3pPr>
            <a:lvl4pPr marL="1028106" indent="0">
              <a:buNone/>
              <a:defRPr sz="1200" b="1"/>
            </a:lvl4pPr>
            <a:lvl5pPr marL="1370814" indent="0">
              <a:buNone/>
              <a:defRPr sz="1200" b="1"/>
            </a:lvl5pPr>
            <a:lvl6pPr marL="1713505" indent="0">
              <a:buNone/>
              <a:defRPr sz="1200" b="1"/>
            </a:lvl6pPr>
            <a:lvl7pPr marL="2056216" indent="0">
              <a:buNone/>
              <a:defRPr sz="1200" b="1"/>
            </a:lvl7pPr>
            <a:lvl8pPr marL="2398920" indent="0">
              <a:buNone/>
              <a:defRPr sz="1200" b="1"/>
            </a:lvl8pPr>
            <a:lvl9pPr marL="2741628" indent="0">
              <a:buNone/>
              <a:defRPr sz="1200" b="1"/>
            </a:lvl9pPr>
          </a:lstStyle>
          <a:p>
            <a:pPr lvl="0"/>
            <a:r>
              <a:rPr lang="en-US" dirty="0" err="1" smtClean="0"/>
              <a:t>PClick</a:t>
            </a:r>
            <a:r>
              <a:rPr lang="en-US" dirty="0" smtClean="0"/>
              <a:t> to edit Master text</a:t>
            </a:r>
          </a:p>
        </p:txBody>
      </p:sp>
      <p:sp>
        <p:nvSpPr>
          <p:cNvPr id="4" name="Content Placeholder 3"/>
          <p:cNvSpPr>
            <a:spLocks noGrp="1"/>
          </p:cNvSpPr>
          <p:nvPr>
            <p:ph sz="half" idx="2"/>
          </p:nvPr>
        </p:nvSpPr>
        <p:spPr>
          <a:xfrm>
            <a:off x="391795" y="1553742"/>
            <a:ext cx="3904488"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5" name="Text Placeholder 4"/>
          <p:cNvSpPr>
            <a:spLocks noGrp="1"/>
          </p:cNvSpPr>
          <p:nvPr>
            <p:ph type="body" sz="quarter" idx="3"/>
          </p:nvPr>
        </p:nvSpPr>
        <p:spPr>
          <a:xfrm>
            <a:off x="4831080" y="1225869"/>
            <a:ext cx="3900170" cy="279797"/>
          </a:xfrm>
        </p:spPr>
        <p:txBody>
          <a:bodyPr rIns="137076" anchor="b"/>
          <a:lstStyle>
            <a:lvl1pPr marL="0" indent="0">
              <a:buNone/>
              <a:defRPr sz="1800" b="1">
                <a:solidFill>
                  <a:schemeClr val="tx2"/>
                </a:solidFill>
              </a:defRPr>
            </a:lvl1pPr>
            <a:lvl2pPr marL="342691" indent="0">
              <a:buNone/>
              <a:defRPr sz="1500" b="1"/>
            </a:lvl2pPr>
            <a:lvl3pPr marL="685406" indent="0">
              <a:buNone/>
              <a:defRPr sz="1400" b="1"/>
            </a:lvl3pPr>
            <a:lvl4pPr marL="1028106" indent="0">
              <a:buNone/>
              <a:defRPr sz="1200" b="1"/>
            </a:lvl4pPr>
            <a:lvl5pPr marL="1370814" indent="0">
              <a:buNone/>
              <a:defRPr sz="1200" b="1"/>
            </a:lvl5pPr>
            <a:lvl6pPr marL="1713505" indent="0">
              <a:buNone/>
              <a:defRPr sz="1200" b="1"/>
            </a:lvl6pPr>
            <a:lvl7pPr marL="2056216" indent="0">
              <a:buNone/>
              <a:defRPr sz="1200" b="1"/>
            </a:lvl7pPr>
            <a:lvl8pPr marL="2398920" indent="0">
              <a:buNone/>
              <a:defRPr sz="1200" b="1"/>
            </a:lvl8pPr>
            <a:lvl9pPr marL="2741628"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831080" y="1553742"/>
            <a:ext cx="3900170"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4263434710"/>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0" y="1296591"/>
            <a:ext cx="4495800" cy="1563624"/>
          </a:xfrm>
          <a:solidFill>
            <a:schemeClr val="tx2"/>
          </a:solidFill>
        </p:spPr>
        <p:txBody>
          <a:bodyPr lIns="219331" tIns="89113" rIns="137076"/>
          <a:lstStyle>
            <a:lvl1pPr marL="159462" indent="0">
              <a:lnSpc>
                <a:spcPct val="100000"/>
              </a:lnSpc>
              <a:spcBef>
                <a:spcPts val="450"/>
              </a:spcBef>
              <a:spcAft>
                <a:spcPts val="150"/>
              </a:spcAft>
              <a:defRPr lang="en-US" sz="1500" dirty="0" smtClean="0">
                <a:solidFill>
                  <a:schemeClr val="bg1"/>
                </a:solidFill>
              </a:defRPr>
            </a:lvl1pPr>
            <a:lvl2pPr marL="285584" indent="-118993">
              <a:lnSpc>
                <a:spcPct val="100000"/>
              </a:lnSpc>
              <a:spcBef>
                <a:spcPts val="750"/>
              </a:spcBef>
              <a:defRPr lang="en-US" sz="1400" dirty="0" smtClean="0">
                <a:solidFill>
                  <a:schemeClr val="bg1"/>
                </a:solidFill>
              </a:defRPr>
            </a:lvl2pPr>
            <a:lvl3pPr marL="123757" indent="-123757">
              <a:defRPr lang="en-US" sz="1100" dirty="0" smtClean="0"/>
            </a:lvl3pPr>
            <a:lvl4pPr marL="233241" indent="-97576">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2" name="Content Placeholder 2"/>
          <p:cNvSpPr>
            <a:spLocks noGrp="1"/>
          </p:cNvSpPr>
          <p:nvPr>
            <p:ph sz="half" idx="13"/>
          </p:nvPr>
        </p:nvSpPr>
        <p:spPr>
          <a:xfrm>
            <a:off x="4644390" y="1296591"/>
            <a:ext cx="4498848" cy="1563624"/>
          </a:xfrm>
          <a:solidFill>
            <a:schemeClr val="tx2"/>
          </a:solidFill>
        </p:spPr>
        <p:txBody>
          <a:bodyPr lIns="219331" tIns="89113" rIns="137076"/>
          <a:lstStyle>
            <a:lvl1pPr marL="159462" indent="0">
              <a:lnSpc>
                <a:spcPct val="100000"/>
              </a:lnSpc>
              <a:spcBef>
                <a:spcPts val="450"/>
              </a:spcBef>
              <a:spcAft>
                <a:spcPts val="150"/>
              </a:spcAft>
              <a:defRPr lang="en-US" sz="1500" dirty="0" smtClean="0">
                <a:solidFill>
                  <a:schemeClr val="bg1"/>
                </a:solidFill>
              </a:defRPr>
            </a:lvl1pPr>
            <a:lvl2pPr marL="285584" indent="-118993">
              <a:lnSpc>
                <a:spcPct val="100000"/>
              </a:lnSpc>
              <a:spcBef>
                <a:spcPts val="750"/>
              </a:spcBef>
              <a:defRPr lang="en-US" sz="1400" dirty="0" smtClean="0">
                <a:solidFill>
                  <a:schemeClr val="bg1"/>
                </a:solidFill>
              </a:defRPr>
            </a:lvl2pPr>
            <a:lvl3pPr marL="123757" indent="-123757">
              <a:defRPr lang="en-US" sz="1100" dirty="0" smtClean="0"/>
            </a:lvl3pPr>
            <a:lvl4pPr marL="233241" indent="-97576">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13" name="Content Placeholder 2"/>
          <p:cNvSpPr>
            <a:spLocks noGrp="1"/>
          </p:cNvSpPr>
          <p:nvPr>
            <p:ph sz="half" idx="14"/>
          </p:nvPr>
        </p:nvSpPr>
        <p:spPr>
          <a:xfrm>
            <a:off x="0" y="2971647"/>
            <a:ext cx="4495800" cy="1563624"/>
          </a:xfrm>
          <a:solidFill>
            <a:schemeClr val="tx2"/>
          </a:solidFill>
        </p:spPr>
        <p:txBody>
          <a:bodyPr lIns="219331" tIns="89113" rIns="137076"/>
          <a:lstStyle>
            <a:lvl1pPr marL="159462" indent="0">
              <a:lnSpc>
                <a:spcPct val="100000"/>
              </a:lnSpc>
              <a:spcBef>
                <a:spcPts val="450"/>
              </a:spcBef>
              <a:spcAft>
                <a:spcPts val="150"/>
              </a:spcAft>
              <a:defRPr lang="en-US" sz="1500" dirty="0" smtClean="0">
                <a:solidFill>
                  <a:schemeClr val="bg1"/>
                </a:solidFill>
              </a:defRPr>
            </a:lvl1pPr>
            <a:lvl2pPr marL="285584" indent="-118993">
              <a:lnSpc>
                <a:spcPct val="100000"/>
              </a:lnSpc>
              <a:spcBef>
                <a:spcPts val="750"/>
              </a:spcBef>
              <a:defRPr lang="en-US" sz="1400" dirty="0" smtClean="0">
                <a:solidFill>
                  <a:schemeClr val="bg1"/>
                </a:solidFill>
              </a:defRPr>
            </a:lvl2pPr>
            <a:lvl3pPr marL="123757" indent="-123757">
              <a:defRPr lang="en-US" sz="1100" dirty="0" smtClean="0"/>
            </a:lvl3pPr>
            <a:lvl4pPr marL="233241" indent="-97576">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14" name="Content Placeholder 2"/>
          <p:cNvSpPr>
            <a:spLocks noGrp="1"/>
          </p:cNvSpPr>
          <p:nvPr>
            <p:ph sz="half" idx="15"/>
          </p:nvPr>
        </p:nvSpPr>
        <p:spPr>
          <a:xfrm>
            <a:off x="4644390" y="2971647"/>
            <a:ext cx="4498848" cy="1563624"/>
          </a:xfrm>
          <a:solidFill>
            <a:schemeClr val="tx2"/>
          </a:solidFill>
        </p:spPr>
        <p:txBody>
          <a:bodyPr lIns="219331" tIns="89113" rIns="137076"/>
          <a:lstStyle>
            <a:lvl1pPr marL="159462" indent="0">
              <a:lnSpc>
                <a:spcPct val="100000"/>
              </a:lnSpc>
              <a:spcBef>
                <a:spcPts val="450"/>
              </a:spcBef>
              <a:spcAft>
                <a:spcPts val="150"/>
              </a:spcAft>
              <a:defRPr lang="en-US" sz="1500" dirty="0" smtClean="0">
                <a:solidFill>
                  <a:schemeClr val="bg1"/>
                </a:solidFill>
              </a:defRPr>
            </a:lvl1pPr>
            <a:lvl2pPr marL="285584" indent="-118993">
              <a:lnSpc>
                <a:spcPct val="100000"/>
              </a:lnSpc>
              <a:spcBef>
                <a:spcPts val="750"/>
              </a:spcBef>
              <a:defRPr lang="en-US" sz="1400" dirty="0" smtClean="0">
                <a:solidFill>
                  <a:schemeClr val="bg1"/>
                </a:solidFill>
              </a:defRPr>
            </a:lvl2pPr>
            <a:lvl3pPr marL="123757" indent="-123757">
              <a:defRPr lang="en-US" sz="1100" dirty="0" smtClean="0"/>
            </a:lvl3pPr>
            <a:lvl4pPr marL="233241" indent="-97576">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10338428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Vertical 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12752" y="1296617"/>
            <a:ext cx="1965960" cy="3243263"/>
          </a:xfrm>
          <a:solidFill>
            <a:schemeClr val="tx2"/>
          </a:solidFill>
        </p:spPr>
        <p:txBody>
          <a:bodyPr lIns="137076" tIns="102808" rIns="137076"/>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757" indent="-123757">
              <a:defRPr lang="en-US" sz="1100" dirty="0" smtClean="0"/>
            </a:lvl3pPr>
            <a:lvl4pPr marL="233241" indent="-97576">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538" tIns="34270" rIns="68538" bIns="34270"/>
          <a:lstStyle/>
          <a:p>
            <a:pPr defTabSz="685406"/>
            <a:r>
              <a:rPr lang="en-US" sz="1400" smtClean="0">
                <a:solidFill>
                  <a:srgbClr val="575757"/>
                </a:solidFill>
                <a:latin typeface="GE Inspira Pitch"/>
              </a:rPr>
              <a:t>Title or Job Numbr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6" name="Content Placeholder 2"/>
          <p:cNvSpPr>
            <a:spLocks noGrp="1"/>
          </p:cNvSpPr>
          <p:nvPr>
            <p:ph sz="half" idx="13"/>
          </p:nvPr>
        </p:nvSpPr>
        <p:spPr>
          <a:xfrm>
            <a:off x="2529841" y="1296617"/>
            <a:ext cx="1965960" cy="3243263"/>
          </a:xfrm>
          <a:solidFill>
            <a:schemeClr val="tx2"/>
          </a:solidFill>
        </p:spPr>
        <p:txBody>
          <a:bodyPr lIns="137076" tIns="102808" rIns="137076"/>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757" indent="-123757">
              <a:defRPr lang="en-US" sz="1100" dirty="0" smtClean="0"/>
            </a:lvl3pPr>
            <a:lvl4pPr marL="233241" indent="-97576">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20" name="Content Placeholder 2"/>
          <p:cNvSpPr>
            <a:spLocks noGrp="1"/>
          </p:cNvSpPr>
          <p:nvPr>
            <p:ph sz="half" idx="14"/>
          </p:nvPr>
        </p:nvSpPr>
        <p:spPr>
          <a:xfrm>
            <a:off x="4644391" y="1296617"/>
            <a:ext cx="1965960" cy="3243263"/>
          </a:xfrm>
          <a:solidFill>
            <a:schemeClr val="tx2"/>
          </a:solidFill>
        </p:spPr>
        <p:txBody>
          <a:bodyPr lIns="137076" tIns="102808" rIns="137076"/>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757" indent="-123757">
              <a:defRPr lang="en-US" sz="1100" dirty="0" smtClean="0"/>
            </a:lvl3pPr>
            <a:lvl4pPr marL="233241" indent="-97576">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22" name="Content Placeholder 2"/>
          <p:cNvSpPr>
            <a:spLocks noGrp="1"/>
          </p:cNvSpPr>
          <p:nvPr>
            <p:ph sz="half" idx="15"/>
          </p:nvPr>
        </p:nvSpPr>
        <p:spPr>
          <a:xfrm>
            <a:off x="6758940" y="1296617"/>
            <a:ext cx="1965960" cy="3243263"/>
          </a:xfrm>
          <a:solidFill>
            <a:schemeClr val="tx2"/>
          </a:solidFill>
        </p:spPr>
        <p:txBody>
          <a:bodyPr lIns="137076" tIns="102808" rIns="137076"/>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757" indent="-123757">
              <a:defRPr lang="en-US" sz="1100" dirty="0" smtClean="0"/>
            </a:lvl3pPr>
            <a:lvl4pPr marL="233241" indent="-97576">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374693214"/>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Quadra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0" y="1295854"/>
            <a:ext cx="4498848" cy="308610"/>
          </a:xfrm>
          <a:solidFill>
            <a:schemeClr val="bg2"/>
          </a:solidFill>
        </p:spPr>
        <p:txBody>
          <a:bodyPr lIns="82254" rIns="137076" bIns="20560" anchor="ctr"/>
          <a:lstStyle>
            <a:lvl1pPr marL="298682" indent="0">
              <a:spcBef>
                <a:spcPts val="0"/>
              </a:spcBef>
              <a:buNone/>
              <a:defRPr sz="1400" b="0">
                <a:solidFill>
                  <a:schemeClr val="tx1"/>
                </a:solidFill>
              </a:defRPr>
            </a:lvl1pPr>
            <a:lvl2pPr marL="342691" indent="0">
              <a:buNone/>
              <a:defRPr sz="1500" b="1"/>
            </a:lvl2pPr>
            <a:lvl3pPr marL="685406" indent="0">
              <a:buNone/>
              <a:defRPr sz="1400" b="1"/>
            </a:lvl3pPr>
            <a:lvl4pPr marL="1028106" indent="0">
              <a:buNone/>
              <a:defRPr sz="1200" b="1"/>
            </a:lvl4pPr>
            <a:lvl5pPr marL="1370814" indent="0">
              <a:buNone/>
              <a:defRPr sz="1200" b="1"/>
            </a:lvl5pPr>
            <a:lvl6pPr marL="1713505" indent="0">
              <a:buNone/>
              <a:defRPr sz="1200" b="1"/>
            </a:lvl6pPr>
            <a:lvl7pPr marL="2056216" indent="0">
              <a:buNone/>
              <a:defRPr sz="1200" b="1"/>
            </a:lvl7pPr>
            <a:lvl8pPr marL="2398920" indent="0">
              <a:buNone/>
              <a:defRPr sz="1200" b="1"/>
            </a:lvl8pPr>
            <a:lvl9pPr marL="2741628"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97510" y="1697639"/>
            <a:ext cx="3890328" cy="1144494"/>
          </a:xfrm>
        </p:spPr>
        <p:txBody>
          <a:bodyPr vert="horz" lIns="0" tIns="0" rIns="137076" bIns="0" rtlCol="0">
            <a:noAutofit/>
          </a:bodyPr>
          <a:lstStyle>
            <a:lvl1pPr>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
        <p:nvSpPr>
          <p:cNvPr id="5" name="Text Placeholder 4"/>
          <p:cNvSpPr>
            <a:spLocks noGrp="1"/>
          </p:cNvSpPr>
          <p:nvPr>
            <p:ph type="body" sz="quarter" idx="3"/>
          </p:nvPr>
        </p:nvSpPr>
        <p:spPr>
          <a:xfrm>
            <a:off x="4644390" y="1295854"/>
            <a:ext cx="4498848" cy="308610"/>
          </a:xfrm>
          <a:solidFill>
            <a:schemeClr val="bg2"/>
          </a:solidFill>
        </p:spPr>
        <p:txBody>
          <a:bodyPr lIns="82254" rIns="137076" bIns="20560" anchor="ctr"/>
          <a:lstStyle>
            <a:lvl1pPr marL="136839" indent="0">
              <a:spcBef>
                <a:spcPts val="0"/>
              </a:spcBef>
              <a:buNone/>
              <a:tabLst/>
              <a:defRPr sz="1400" b="0">
                <a:solidFill>
                  <a:schemeClr val="tx1"/>
                </a:solidFill>
              </a:defRPr>
            </a:lvl1pPr>
            <a:lvl2pPr marL="342691" indent="0">
              <a:buNone/>
              <a:defRPr sz="1500" b="1"/>
            </a:lvl2pPr>
            <a:lvl3pPr marL="685406" indent="0">
              <a:buNone/>
              <a:defRPr sz="1400" b="1"/>
            </a:lvl3pPr>
            <a:lvl4pPr marL="1028106" indent="0">
              <a:buNone/>
              <a:defRPr sz="1200" b="1"/>
            </a:lvl4pPr>
            <a:lvl5pPr marL="1370814" indent="0">
              <a:buNone/>
              <a:defRPr sz="1200" b="1"/>
            </a:lvl5pPr>
            <a:lvl6pPr marL="1713505" indent="0">
              <a:buNone/>
              <a:defRPr sz="1200" b="1"/>
            </a:lvl6pPr>
            <a:lvl7pPr marL="2056216" indent="0">
              <a:buNone/>
              <a:defRPr sz="1200" b="1"/>
            </a:lvl7pPr>
            <a:lvl8pPr marL="2398920" indent="0">
              <a:buNone/>
              <a:defRPr sz="1200" b="1"/>
            </a:lvl8pPr>
            <a:lvl9pPr marL="2741628"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826538" y="1697639"/>
            <a:ext cx="3895344" cy="1144494"/>
          </a:xfrm>
        </p:spPr>
        <p:txBody>
          <a:bodyPr vert="horz" lIns="0" tIns="0" rIns="137076"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24" name="Text Placeholder 4"/>
          <p:cNvSpPr>
            <a:spLocks noGrp="1"/>
          </p:cNvSpPr>
          <p:nvPr>
            <p:ph type="body" sz="quarter" idx="14"/>
          </p:nvPr>
        </p:nvSpPr>
        <p:spPr>
          <a:xfrm>
            <a:off x="0" y="2993575"/>
            <a:ext cx="4498848" cy="308610"/>
          </a:xfrm>
          <a:solidFill>
            <a:schemeClr val="bg2"/>
          </a:solidFill>
        </p:spPr>
        <p:txBody>
          <a:bodyPr lIns="82254" rIns="137076" bIns="20560" anchor="ctr"/>
          <a:lstStyle>
            <a:lvl1pPr marL="299873" indent="0">
              <a:spcBef>
                <a:spcPts val="0"/>
              </a:spcBef>
              <a:buNone/>
              <a:tabLst/>
              <a:defRPr sz="1400" b="0">
                <a:solidFill>
                  <a:schemeClr val="tx1"/>
                </a:solidFill>
              </a:defRPr>
            </a:lvl1pPr>
            <a:lvl2pPr marL="342691" indent="0">
              <a:buNone/>
              <a:defRPr sz="1500" b="1"/>
            </a:lvl2pPr>
            <a:lvl3pPr marL="685406" indent="0">
              <a:buNone/>
              <a:defRPr sz="1400" b="1"/>
            </a:lvl3pPr>
            <a:lvl4pPr marL="1028106" indent="0">
              <a:buNone/>
              <a:defRPr sz="1200" b="1"/>
            </a:lvl4pPr>
            <a:lvl5pPr marL="1370814" indent="0">
              <a:buNone/>
              <a:defRPr sz="1200" b="1"/>
            </a:lvl5pPr>
            <a:lvl6pPr marL="1713505" indent="0">
              <a:buNone/>
              <a:defRPr sz="1200" b="1"/>
            </a:lvl6pPr>
            <a:lvl7pPr marL="2056216" indent="0">
              <a:buNone/>
              <a:defRPr sz="1200" b="1"/>
            </a:lvl7pPr>
            <a:lvl8pPr marL="2398920" indent="0">
              <a:buNone/>
              <a:defRPr sz="1200" b="1"/>
            </a:lvl8pPr>
            <a:lvl9pPr marL="2741628" indent="0">
              <a:buNone/>
              <a:defRPr sz="1200" b="1"/>
            </a:lvl9pPr>
          </a:lstStyle>
          <a:p>
            <a:pPr lvl="0"/>
            <a:r>
              <a:rPr lang="en-US" smtClean="0"/>
              <a:t>Click to edit Master text styles</a:t>
            </a:r>
          </a:p>
        </p:txBody>
      </p:sp>
      <p:sp>
        <p:nvSpPr>
          <p:cNvPr id="25" name="Content Placeholder 5"/>
          <p:cNvSpPr>
            <a:spLocks noGrp="1"/>
          </p:cNvSpPr>
          <p:nvPr>
            <p:ph sz="quarter" idx="15"/>
          </p:nvPr>
        </p:nvSpPr>
        <p:spPr>
          <a:xfrm>
            <a:off x="397512" y="3395360"/>
            <a:ext cx="3890328" cy="1144494"/>
          </a:xfrm>
        </p:spPr>
        <p:txBody>
          <a:bodyPr vert="horz" lIns="0" tIns="0" rIns="137076"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
        <p:nvSpPr>
          <p:cNvPr id="26" name="Text Placeholder 4"/>
          <p:cNvSpPr>
            <a:spLocks noGrp="1"/>
          </p:cNvSpPr>
          <p:nvPr>
            <p:ph type="body" sz="quarter" idx="16"/>
          </p:nvPr>
        </p:nvSpPr>
        <p:spPr>
          <a:xfrm>
            <a:off x="4644390" y="2993575"/>
            <a:ext cx="4498848" cy="308610"/>
          </a:xfrm>
          <a:solidFill>
            <a:schemeClr val="bg2"/>
          </a:solidFill>
        </p:spPr>
        <p:txBody>
          <a:bodyPr lIns="82254" rIns="137076" bIns="20560" anchor="ctr"/>
          <a:lstStyle>
            <a:lvl1pPr marL="135647" indent="0">
              <a:spcBef>
                <a:spcPts val="0"/>
              </a:spcBef>
              <a:buNone/>
              <a:tabLst/>
              <a:defRPr sz="1400" b="0">
                <a:solidFill>
                  <a:schemeClr val="tx1"/>
                </a:solidFill>
              </a:defRPr>
            </a:lvl1pPr>
            <a:lvl2pPr marL="342691" indent="0">
              <a:buNone/>
              <a:defRPr sz="1500" b="1"/>
            </a:lvl2pPr>
            <a:lvl3pPr marL="685406" indent="0">
              <a:buNone/>
              <a:defRPr sz="1400" b="1"/>
            </a:lvl3pPr>
            <a:lvl4pPr marL="1028106" indent="0">
              <a:buNone/>
              <a:defRPr sz="1200" b="1"/>
            </a:lvl4pPr>
            <a:lvl5pPr marL="1370814" indent="0">
              <a:buNone/>
              <a:defRPr sz="1200" b="1"/>
            </a:lvl5pPr>
            <a:lvl6pPr marL="1713505" indent="0">
              <a:buNone/>
              <a:defRPr sz="1200" b="1"/>
            </a:lvl6pPr>
            <a:lvl7pPr marL="2056216" indent="0">
              <a:buNone/>
              <a:defRPr sz="1200" b="1"/>
            </a:lvl7pPr>
            <a:lvl8pPr marL="2398920" indent="0">
              <a:buNone/>
              <a:defRPr sz="1200" b="1"/>
            </a:lvl8pPr>
            <a:lvl9pPr marL="2741628" indent="0">
              <a:buNone/>
              <a:defRPr sz="1200" b="1"/>
            </a:lvl9pPr>
          </a:lstStyle>
          <a:p>
            <a:pPr lvl="0"/>
            <a:r>
              <a:rPr lang="en-US" smtClean="0"/>
              <a:t>Click to edit Master text styles</a:t>
            </a:r>
          </a:p>
        </p:txBody>
      </p:sp>
      <p:sp>
        <p:nvSpPr>
          <p:cNvPr id="27" name="Content Placeholder 5"/>
          <p:cNvSpPr>
            <a:spLocks noGrp="1"/>
          </p:cNvSpPr>
          <p:nvPr>
            <p:ph sz="quarter" idx="17"/>
          </p:nvPr>
        </p:nvSpPr>
        <p:spPr>
          <a:xfrm>
            <a:off x="4826538" y="3395360"/>
            <a:ext cx="3895344" cy="1144494"/>
          </a:xfrm>
        </p:spPr>
        <p:txBody>
          <a:bodyPr vert="horz" lIns="0" tIns="0" rIns="137076"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Tree>
    <p:extLst>
      <p:ext uri="{BB962C8B-B14F-4D97-AF65-F5344CB8AC3E}">
        <p14:creationId xmlns:p14="http://schemas.microsoft.com/office/powerpoint/2010/main" val="1834850789"/>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Chart Placeholder 6"/>
          <p:cNvSpPr>
            <a:spLocks noGrp="1"/>
          </p:cNvSpPr>
          <p:nvPr>
            <p:ph type="chart" sz="quarter" idx="13"/>
          </p:nvPr>
        </p:nvSpPr>
        <p:spPr>
          <a:xfrm>
            <a:off x="412751" y="1433512"/>
            <a:ext cx="7586762" cy="2852738"/>
          </a:xfrm>
        </p:spPr>
        <p:txBody>
          <a:bodyPr anchor="ctr"/>
          <a:lstStyle>
            <a:lvl1pPr algn="ctr">
              <a:defRPr/>
            </a:lvl1pPr>
          </a:lstStyle>
          <a:p>
            <a:r>
              <a:rPr lang="en-US" smtClean="0"/>
              <a:t>Click icon to add chart</a:t>
            </a:r>
            <a:endParaRPr lang="en-US"/>
          </a:p>
        </p:txBody>
      </p:sp>
    </p:spTree>
    <p:extLst>
      <p:ext uri="{BB962C8B-B14F-4D97-AF65-F5344CB8AC3E}">
        <p14:creationId xmlns:p14="http://schemas.microsoft.com/office/powerpoint/2010/main" val="2192941608"/>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Table Placeholder 6"/>
          <p:cNvSpPr>
            <a:spLocks noGrp="1"/>
          </p:cNvSpPr>
          <p:nvPr>
            <p:ph type="tbl" sz="quarter" idx="13"/>
          </p:nvPr>
        </p:nvSpPr>
        <p:spPr>
          <a:xfrm>
            <a:off x="412751" y="1296617"/>
            <a:ext cx="7586762" cy="3243263"/>
          </a:xfrm>
        </p:spPr>
        <p:txBody>
          <a:bodyPr anchor="ctr"/>
          <a:lstStyle>
            <a:lvl1pPr algn="ctr">
              <a:defRPr/>
            </a:lvl1pPr>
          </a:lstStyle>
          <a:p>
            <a:r>
              <a:rPr lang="en-US" smtClean="0"/>
              <a:t>Click icon to add table</a:t>
            </a:r>
            <a:endParaRPr lang="en-US" dirty="0"/>
          </a:p>
        </p:txBody>
      </p:sp>
    </p:spTree>
    <p:extLst>
      <p:ext uri="{BB962C8B-B14F-4D97-AF65-F5344CB8AC3E}">
        <p14:creationId xmlns:p14="http://schemas.microsoft.com/office/powerpoint/2010/main" val="3820316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56" y="4661297"/>
            <a:ext cx="342989" cy="342900"/>
          </a:xfrm>
          <a:prstGeom prst="rect">
            <a:avLst/>
          </a:prstGeom>
        </p:spPr>
      </p:pic>
    </p:spTree>
    <p:extLst>
      <p:ext uri="{BB962C8B-B14F-4D97-AF65-F5344CB8AC3E}">
        <p14:creationId xmlns:p14="http://schemas.microsoft.com/office/powerpoint/2010/main" val="3529282243"/>
      </p:ext>
    </p:extLst>
  </p:cSld>
  <p:clrMapOvr>
    <a:masterClrMapping/>
  </p:clrMapOvr>
  <p:timing>
    <p:tnLst>
      <p:par>
        <p:cTn xmlns:p14="http://schemas.microsoft.com/office/powerpoint/2010/mai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2787266708"/>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4248646565"/>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Half Text - Half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41900" y="1241583"/>
            <a:ext cx="3689350" cy="329827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1" name="Picture Placeholder 10"/>
          <p:cNvSpPr>
            <a:spLocks noGrp="1"/>
          </p:cNvSpPr>
          <p:nvPr>
            <p:ph type="pic" sz="quarter" idx="13" hasCustomPrompt="1"/>
          </p:nvPr>
        </p:nvSpPr>
        <p:spPr>
          <a:xfrm>
            <a:off x="1" y="1296617"/>
            <a:ext cx="451485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Tree>
    <p:extLst>
      <p:ext uri="{BB962C8B-B14F-4D97-AF65-F5344CB8AC3E}">
        <p14:creationId xmlns:p14="http://schemas.microsoft.com/office/powerpoint/2010/main" val="142212999"/>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Image w/ Title &amp; Footer">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617"/>
            <a:ext cx="914400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a:xfrm>
            <a:off x="379094" y="411481"/>
            <a:ext cx="8352156" cy="765752"/>
          </a:xfrm>
        </p:spPr>
        <p:txBody>
          <a:bodyPr/>
          <a:lstStyle/>
          <a:p>
            <a:r>
              <a:rPr lang="en-US" smtClean="0"/>
              <a:t>Click to edit Master title style</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
        <p:nvSpPr>
          <p:cNvPr id="9" name="Text Placeholder 8"/>
          <p:cNvSpPr>
            <a:spLocks noGrp="1"/>
          </p:cNvSpPr>
          <p:nvPr>
            <p:ph type="body" sz="quarter" idx="14" hasCustomPrompt="1"/>
          </p:nvPr>
        </p:nvSpPr>
        <p:spPr bwMode="gray">
          <a:xfrm>
            <a:off x="379094" y="1346054"/>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Tree>
    <p:extLst>
      <p:ext uri="{BB962C8B-B14F-4D97-AF65-F5344CB8AC3E}">
        <p14:creationId xmlns:p14="http://schemas.microsoft.com/office/powerpoint/2010/main" val="3083098198"/>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Image w/ Titl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593"/>
            <a:ext cx="9144000" cy="3846909"/>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9" name="Text Placeholder 8"/>
          <p:cNvSpPr>
            <a:spLocks noGrp="1"/>
          </p:cNvSpPr>
          <p:nvPr>
            <p:ph type="body" sz="quarter" idx="14" hasCustomPrompt="1"/>
          </p:nvPr>
        </p:nvSpPr>
        <p:spPr bwMode="gray">
          <a:xfrm>
            <a:off x="384049" y="1344170"/>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
        <p:nvSpPr>
          <p:cNvPr id="8" name="TextBox 7"/>
          <p:cNvSpPr txBox="1"/>
          <p:nvPr userDrawn="1"/>
        </p:nvSpPr>
        <p:spPr>
          <a:xfrm>
            <a:off x="5398515" y="4658424"/>
            <a:ext cx="2833485" cy="207749"/>
          </a:xfrm>
          <a:prstGeom prst="rect">
            <a:avLst/>
          </a:prstGeom>
          <a:noFill/>
        </p:spPr>
        <p:txBody>
          <a:bodyPr wrap="square" lIns="0" tIns="0" rIns="0" bIns="0" rtlCol="0" anchor="b">
            <a:noAutofit/>
          </a:bodyPr>
          <a:lstStyle/>
          <a:p>
            <a:pPr defTabSz="685406"/>
            <a:r>
              <a:rPr lang="en-US" sz="700" dirty="0" smtClean="0">
                <a:solidFill>
                  <a:prstClr val="white"/>
                </a:solidFill>
                <a:latin typeface="GE Inspira Pitch"/>
              </a:rPr>
              <a:t>See tutorial regarding confidentiality disclosures. Delete if not needed.</a:t>
            </a:r>
            <a:endParaRPr lang="en-US" sz="700" dirty="0">
              <a:solidFill>
                <a:prstClr val="white"/>
              </a:solidFill>
              <a:latin typeface="GE Inspira Pitch"/>
            </a:endParaRPr>
          </a:p>
        </p:txBody>
      </p:sp>
    </p:spTree>
    <p:extLst>
      <p:ext uri="{BB962C8B-B14F-4D97-AF65-F5344CB8AC3E}">
        <p14:creationId xmlns:p14="http://schemas.microsoft.com/office/powerpoint/2010/main" val="3576769141"/>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6" name="TextBox 5"/>
          <p:cNvSpPr txBox="1"/>
          <p:nvPr userDrawn="1"/>
        </p:nvSpPr>
        <p:spPr>
          <a:xfrm>
            <a:off x="5398515" y="4658424"/>
            <a:ext cx="2833485" cy="207749"/>
          </a:xfrm>
          <a:prstGeom prst="rect">
            <a:avLst/>
          </a:prstGeom>
          <a:noFill/>
        </p:spPr>
        <p:txBody>
          <a:bodyPr wrap="square" lIns="0" tIns="0" rIns="0" bIns="0" rtlCol="0" anchor="b">
            <a:noAutofit/>
          </a:bodyPr>
          <a:lstStyle/>
          <a:p>
            <a:pPr defTabSz="685406"/>
            <a:r>
              <a:rPr lang="en-US" sz="700" dirty="0" smtClean="0">
                <a:solidFill>
                  <a:prstClr val="white"/>
                </a:solidFill>
                <a:latin typeface="GE Inspira Pitch"/>
              </a:rPr>
              <a:t>See tutorial regarding confidentiality disclosures. Delete if not needed.</a:t>
            </a:r>
            <a:endParaRPr lang="en-US" sz="700" dirty="0">
              <a:solidFill>
                <a:prstClr val="white"/>
              </a:solidFill>
              <a:latin typeface="GE Inspira Pitch"/>
            </a:endParaRPr>
          </a:p>
        </p:txBody>
      </p:sp>
    </p:spTree>
    <p:extLst>
      <p:ext uri="{BB962C8B-B14F-4D97-AF65-F5344CB8AC3E}">
        <p14:creationId xmlns:p14="http://schemas.microsoft.com/office/powerpoint/2010/main" val="2187631925"/>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Full Image Top">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
            <a:ext cx="9144000" cy="4539854"/>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487000515"/>
      </p:ext>
    </p:extLst>
  </p:cSld>
  <p:clrMapOvr>
    <a:masterClrMapping/>
  </p:clrMapOvr>
  <p:timing>
    <p:tnLst>
      <p:par>
        <p:cTn xmlns:p14="http://schemas.microsoft.com/office/powerpoint/2010/mai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Two Statements">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365128" y="593058"/>
            <a:ext cx="4149725" cy="3384946"/>
          </a:xfrm>
        </p:spPr>
        <p:txBody>
          <a:bodyPr/>
          <a:lstStyle>
            <a:lvl1pPr>
              <a:lnSpc>
                <a:spcPct val="90000"/>
              </a:lnSpc>
              <a:defRPr sz="3300"/>
            </a:lvl1pPr>
          </a:lstStyle>
          <a:p>
            <a:r>
              <a:rPr lang="en-US" dirty="0" smtClean="0"/>
              <a:t>Extra emphasis headline five lines maximum </a:t>
            </a:r>
            <a:endParaRPr lang="en-US" dirty="0"/>
          </a:p>
        </p:txBody>
      </p:sp>
      <p:sp>
        <p:nvSpPr>
          <p:cNvPr id="3" name="Subtitle 2"/>
          <p:cNvSpPr>
            <a:spLocks noGrp="1"/>
          </p:cNvSpPr>
          <p:nvPr>
            <p:ph type="subTitle" idx="1" hasCustomPrompt="1"/>
          </p:nvPr>
        </p:nvSpPr>
        <p:spPr bwMode="gray">
          <a:xfrm>
            <a:off x="4955541" y="596868"/>
            <a:ext cx="3544570" cy="3396328"/>
          </a:xfrm>
        </p:spPr>
        <p:txBody>
          <a:bodyPr/>
          <a:lstStyle>
            <a:lvl1pPr marL="0" indent="0" algn="l">
              <a:lnSpc>
                <a:spcPct val="100000"/>
              </a:lnSpc>
              <a:buNone/>
              <a:defRPr sz="1500" baseline="0">
                <a:solidFill>
                  <a:schemeClr val="tx2"/>
                </a:solidFill>
              </a:defRPr>
            </a:lvl1pPr>
            <a:lvl2pPr marL="342691" indent="0" algn="ctr">
              <a:buNone/>
              <a:defRPr>
                <a:solidFill>
                  <a:schemeClr val="tx1">
                    <a:tint val="75000"/>
                  </a:schemeClr>
                </a:solidFill>
              </a:defRPr>
            </a:lvl2pPr>
            <a:lvl3pPr marL="685406" indent="0" algn="ctr">
              <a:buNone/>
              <a:defRPr>
                <a:solidFill>
                  <a:schemeClr val="tx1">
                    <a:tint val="75000"/>
                  </a:schemeClr>
                </a:solidFill>
              </a:defRPr>
            </a:lvl3pPr>
            <a:lvl4pPr marL="1028106" indent="0" algn="ctr">
              <a:buNone/>
              <a:defRPr>
                <a:solidFill>
                  <a:schemeClr val="tx1">
                    <a:tint val="75000"/>
                  </a:schemeClr>
                </a:solidFill>
              </a:defRPr>
            </a:lvl4pPr>
            <a:lvl5pPr marL="1370814" indent="0" algn="ctr">
              <a:buNone/>
              <a:defRPr>
                <a:solidFill>
                  <a:schemeClr val="tx1">
                    <a:tint val="75000"/>
                  </a:schemeClr>
                </a:solidFill>
              </a:defRPr>
            </a:lvl5pPr>
            <a:lvl6pPr marL="1713505" indent="0" algn="ctr">
              <a:buNone/>
              <a:defRPr>
                <a:solidFill>
                  <a:schemeClr val="tx1">
                    <a:tint val="75000"/>
                  </a:schemeClr>
                </a:solidFill>
              </a:defRPr>
            </a:lvl6pPr>
            <a:lvl7pPr marL="2056216" indent="0" algn="ctr">
              <a:buNone/>
              <a:defRPr>
                <a:solidFill>
                  <a:schemeClr val="tx1">
                    <a:tint val="75000"/>
                  </a:schemeClr>
                </a:solidFill>
              </a:defRPr>
            </a:lvl7pPr>
            <a:lvl8pPr marL="2398920" indent="0" algn="ctr">
              <a:buNone/>
              <a:defRPr>
                <a:solidFill>
                  <a:schemeClr val="tx1">
                    <a:tint val="75000"/>
                  </a:schemeClr>
                </a:solidFill>
              </a:defRPr>
            </a:lvl8pPr>
            <a:lvl9pPr marL="2741628" indent="0" algn="ctr">
              <a:buNone/>
              <a:defRPr>
                <a:solidFill>
                  <a:schemeClr val="tx1">
                    <a:tint val="75000"/>
                  </a:schemeClr>
                </a:solidFill>
              </a:defRPr>
            </a:lvl9pPr>
          </a:lstStyle>
          <a:p>
            <a:r>
              <a:rPr lang="en-US" dirty="0" err="1" smtClean="0"/>
              <a:t>APdditional</a:t>
            </a:r>
            <a:r>
              <a:rPr lang="en-US" dirty="0" smtClean="0"/>
              <a:t> statement goes here</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1260792586"/>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1" y="1210151"/>
            <a:ext cx="7643912" cy="1968216"/>
          </a:xfrm>
        </p:spPr>
        <p:txBody>
          <a:bodyPr anchor="t"/>
          <a:lstStyle>
            <a:lvl1pPr algn="l">
              <a:defRPr sz="4100" b="0" cap="none" spc="0" baseline="0">
                <a:solidFill>
                  <a:schemeClr val="tx2"/>
                </a:solidFill>
              </a:defRPr>
            </a:lvl1pPr>
          </a:lstStyle>
          <a:p>
            <a:r>
              <a:rPr lang="en-US" dirty="0" smtClean="0"/>
              <a:t>Click to add divider title</a:t>
            </a:r>
            <a:br>
              <a:rPr lang="en-US" dirty="0" smtClean="0"/>
            </a:br>
            <a:r>
              <a:rPr lang="en-US" dirty="0" smtClean="0"/>
              <a:t>two lines maximum</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05933" y="4663781"/>
            <a:ext cx="342384" cy="342295"/>
          </a:xfrm>
          <a:prstGeom prst="rect">
            <a:avLst/>
          </a:prstGeom>
        </p:spPr>
      </p:pic>
    </p:spTree>
    <p:extLst>
      <p:ext uri="{BB962C8B-B14F-4D97-AF65-F5344CB8AC3E}">
        <p14:creationId xmlns:p14="http://schemas.microsoft.com/office/powerpoint/2010/main" val="413765012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a:solidFill>
            <a:schemeClr val="tx2"/>
          </a:solidFill>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2283129928"/>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ection Header Gray">
    <p:bg>
      <p:bgPr>
        <a:solidFill>
          <a:srgbClr val="57575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56" y="4661297"/>
            <a:ext cx="342989" cy="342900"/>
          </a:xfrm>
          <a:prstGeom prst="rect">
            <a:avLst/>
          </a:prstGeom>
        </p:spPr>
      </p:pic>
    </p:spTree>
    <p:extLst>
      <p:ext uri="{BB962C8B-B14F-4D97-AF65-F5344CB8AC3E}">
        <p14:creationId xmlns:p14="http://schemas.microsoft.com/office/powerpoint/2010/main" val="4113704636"/>
      </p:ext>
    </p:extLst>
  </p:cSld>
  <p:clrMapOvr>
    <a:masterClrMapping/>
  </p:clrMapOvr>
  <p:timing>
    <p:tnLst>
      <p:par>
        <p:cTn xmlns:p14="http://schemas.microsoft.com/office/powerpoint/2010/mai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rgbClr val="46AD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1646648705"/>
      </p:ext>
    </p:extLst>
  </p:cSld>
  <p:clrMapOvr>
    <a:masterClrMapping/>
  </p:clrMapOvr>
  <p:timing>
    <p:tnLst>
      <p:par>
        <p:cTn xmlns:p14="http://schemas.microsoft.com/office/powerpoint/2010/mai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preserve="1" userDrawn="1">
  <p:cSld name="Section Header Orange">
    <p:bg>
      <p:bgPr>
        <a:solidFill>
          <a:srgbClr val="FF982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3344839250"/>
      </p:ext>
    </p:extLst>
  </p:cSld>
  <p:clrMapOvr>
    <a:masterClrMapping/>
  </p:clrMapOvr>
  <p:timing>
    <p:tnLst>
      <p:par>
        <p:cTn xmlns:p14="http://schemas.microsoft.com/office/powerpoint/2010/mai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rgbClr val="59519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150069581"/>
      </p:ext>
    </p:extLst>
  </p:cSld>
  <p:clrMapOvr>
    <a:masterClrMapping/>
  </p:clrMapOvr>
  <p:timing>
    <p:tnLst>
      <p:par>
        <p:cTn xmlns:p14="http://schemas.microsoft.com/office/powerpoint/2010/mai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4237257702"/>
      </p:ext>
    </p:extLst>
  </p:cSld>
  <p:clrMapOvr>
    <a:masterClrMapping/>
  </p:clrMapOvr>
  <p:timing>
    <p:tnLst>
      <p:par>
        <p:cTn xmlns:p14="http://schemas.microsoft.com/office/powerpoint/2010/mai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preserve="1" userDrawn="1">
  <p:cSld name="Section Header Gray">
    <p:bg>
      <p:bgPr>
        <a:solidFill>
          <a:srgbClr val="57575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4270719050"/>
      </p:ext>
    </p:extLst>
  </p:cSld>
  <p:clrMapOvr>
    <a:masterClrMapping/>
  </p:clrMapOvr>
  <p:timing>
    <p:tnLst>
      <p:par>
        <p:cTn xmlns:p14="http://schemas.microsoft.com/office/powerpoint/2010/mai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57516" y="2057400"/>
            <a:ext cx="1028968" cy="1028700"/>
          </a:xfrm>
          <a:prstGeom prst="rect">
            <a:avLst/>
          </a:prstGeom>
        </p:spPr>
      </p:pic>
    </p:spTree>
    <p:extLst>
      <p:ext uri="{BB962C8B-B14F-4D97-AF65-F5344CB8AC3E}">
        <p14:creationId xmlns:p14="http://schemas.microsoft.com/office/powerpoint/2010/main" val="1502382485"/>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90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6402" indent="0" algn="ctr">
              <a:buNone/>
              <a:defRPr>
                <a:solidFill>
                  <a:schemeClr val="tx1">
                    <a:tint val="75000"/>
                  </a:schemeClr>
                </a:solidFill>
              </a:defRPr>
            </a:lvl2pPr>
            <a:lvl3pPr marL="912804" indent="0" algn="ctr">
              <a:buNone/>
              <a:defRPr>
                <a:solidFill>
                  <a:schemeClr val="tx1">
                    <a:tint val="75000"/>
                  </a:schemeClr>
                </a:solidFill>
              </a:defRPr>
            </a:lvl3pPr>
            <a:lvl4pPr marL="1369206" indent="0" algn="ctr">
              <a:buNone/>
              <a:defRPr>
                <a:solidFill>
                  <a:schemeClr val="tx1">
                    <a:tint val="75000"/>
                  </a:schemeClr>
                </a:solidFill>
              </a:defRPr>
            </a:lvl4pPr>
            <a:lvl5pPr marL="1825603" indent="0" algn="ctr">
              <a:buNone/>
              <a:defRPr>
                <a:solidFill>
                  <a:schemeClr val="tx1">
                    <a:tint val="75000"/>
                  </a:schemeClr>
                </a:solidFill>
              </a:defRPr>
            </a:lvl5pPr>
            <a:lvl6pPr marL="2281996" indent="0" algn="ctr">
              <a:buNone/>
              <a:defRPr>
                <a:solidFill>
                  <a:schemeClr val="tx1">
                    <a:tint val="75000"/>
                  </a:schemeClr>
                </a:solidFill>
              </a:defRPr>
            </a:lvl6pPr>
            <a:lvl7pPr marL="2738410" indent="0" algn="ctr">
              <a:buNone/>
              <a:defRPr>
                <a:solidFill>
                  <a:schemeClr val="tx1">
                    <a:tint val="75000"/>
                  </a:schemeClr>
                </a:solidFill>
              </a:defRPr>
            </a:lvl7pPr>
            <a:lvl8pPr marL="3194799" indent="0" algn="ctr">
              <a:buNone/>
              <a:defRPr>
                <a:solidFill>
                  <a:schemeClr val="tx1">
                    <a:tint val="75000"/>
                  </a:schemeClr>
                </a:solidFill>
              </a:defRPr>
            </a:lvl8pPr>
            <a:lvl9pPr marL="365119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C4534CE-9F83-B94C-9A67-75C436E4B076}" type="datetimeFigureOut">
              <a:rPr lang="en-US">
                <a:solidFill>
                  <a:prstClr val="black">
                    <a:tint val="75000"/>
                  </a:prstClr>
                </a:solidFill>
                <a:latin typeface="Calibri"/>
              </a:rPr>
              <a:pPr/>
              <a:t>1/15/16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082CA34-3D9F-CB4F-BEA6-1ACC5CEB2C41}" type="slidenum">
              <a:rPr>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67080888"/>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4534CE-9F83-B94C-9A67-75C436E4B076}" type="datetimeFigureOut">
              <a:rPr lang="en-US">
                <a:solidFill>
                  <a:prstClr val="black">
                    <a:tint val="75000"/>
                  </a:prstClr>
                </a:solidFill>
                <a:latin typeface="Calibri"/>
              </a:rPr>
              <a:pPr/>
              <a:t>1/15/16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082CA34-3D9F-CB4F-BEA6-1ACC5CEB2C41}" type="slidenum">
              <a:rPr>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28457282"/>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6402" indent="0">
              <a:buNone/>
              <a:defRPr sz="1800">
                <a:solidFill>
                  <a:schemeClr val="tx1">
                    <a:tint val="75000"/>
                  </a:schemeClr>
                </a:solidFill>
              </a:defRPr>
            </a:lvl2pPr>
            <a:lvl3pPr marL="912804" indent="0">
              <a:buNone/>
              <a:defRPr sz="1600">
                <a:solidFill>
                  <a:schemeClr val="tx1">
                    <a:tint val="75000"/>
                  </a:schemeClr>
                </a:solidFill>
              </a:defRPr>
            </a:lvl3pPr>
            <a:lvl4pPr marL="1369206" indent="0">
              <a:buNone/>
              <a:defRPr sz="1400">
                <a:solidFill>
                  <a:schemeClr val="tx1">
                    <a:tint val="75000"/>
                  </a:schemeClr>
                </a:solidFill>
              </a:defRPr>
            </a:lvl4pPr>
            <a:lvl5pPr marL="1825603" indent="0">
              <a:buNone/>
              <a:defRPr sz="1400">
                <a:solidFill>
                  <a:schemeClr val="tx1">
                    <a:tint val="75000"/>
                  </a:schemeClr>
                </a:solidFill>
              </a:defRPr>
            </a:lvl5pPr>
            <a:lvl6pPr marL="2281996" indent="0">
              <a:buNone/>
              <a:defRPr sz="1400">
                <a:solidFill>
                  <a:schemeClr val="tx1">
                    <a:tint val="75000"/>
                  </a:schemeClr>
                </a:solidFill>
              </a:defRPr>
            </a:lvl6pPr>
            <a:lvl7pPr marL="2738410" indent="0">
              <a:buNone/>
              <a:defRPr sz="1400">
                <a:solidFill>
                  <a:schemeClr val="tx1">
                    <a:tint val="75000"/>
                  </a:schemeClr>
                </a:solidFill>
              </a:defRPr>
            </a:lvl7pPr>
            <a:lvl8pPr marL="3194799" indent="0">
              <a:buNone/>
              <a:defRPr sz="1400">
                <a:solidFill>
                  <a:schemeClr val="tx1">
                    <a:tint val="75000"/>
                  </a:schemeClr>
                </a:solidFill>
              </a:defRPr>
            </a:lvl8pPr>
            <a:lvl9pPr marL="365119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4534CE-9F83-B94C-9A67-75C436E4B076}" type="datetimeFigureOut">
              <a:rPr lang="en-US">
                <a:solidFill>
                  <a:prstClr val="black">
                    <a:tint val="75000"/>
                  </a:prstClr>
                </a:solidFill>
                <a:latin typeface="Calibri"/>
              </a:rPr>
              <a:pPr/>
              <a:t>1/15/16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082CA34-3D9F-CB4F-BEA6-1ACC5CEB2C41}" type="slidenum">
              <a:rPr>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39732817"/>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C4534CE-9F83-B94C-9A67-75C436E4B076}" type="datetimeFigureOut">
              <a:rPr lang="en-US">
                <a:solidFill>
                  <a:prstClr val="black">
                    <a:tint val="75000"/>
                  </a:prstClr>
                </a:solidFill>
                <a:latin typeface="Calibri"/>
              </a:rPr>
              <a:pPr/>
              <a:t>1/15/16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1082CA34-3D9F-CB4F-BEA6-1ACC5CEB2C41}" type="slidenum">
              <a:rPr>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146996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57516" y="2057400"/>
            <a:ext cx="1028968" cy="1028700"/>
          </a:xfrm>
          <a:prstGeom prst="rect">
            <a:avLst/>
          </a:prstGeom>
        </p:spPr>
      </p:pic>
    </p:spTree>
    <p:extLst>
      <p:ext uri="{BB962C8B-B14F-4D97-AF65-F5344CB8AC3E}">
        <p14:creationId xmlns:p14="http://schemas.microsoft.com/office/powerpoint/2010/main" val="2089652990"/>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6402" indent="0">
              <a:buNone/>
              <a:defRPr sz="2000" b="1"/>
            </a:lvl2pPr>
            <a:lvl3pPr marL="912804" indent="0">
              <a:buNone/>
              <a:defRPr sz="1800" b="1"/>
            </a:lvl3pPr>
            <a:lvl4pPr marL="1369206" indent="0">
              <a:buNone/>
              <a:defRPr sz="1600" b="1"/>
            </a:lvl4pPr>
            <a:lvl5pPr marL="1825603" indent="0">
              <a:buNone/>
              <a:defRPr sz="1600" b="1"/>
            </a:lvl5pPr>
            <a:lvl6pPr marL="2281996" indent="0">
              <a:buNone/>
              <a:defRPr sz="1600" b="1"/>
            </a:lvl6pPr>
            <a:lvl7pPr marL="2738410" indent="0">
              <a:buNone/>
              <a:defRPr sz="1600" b="1"/>
            </a:lvl7pPr>
            <a:lvl8pPr marL="3194799" indent="0">
              <a:buNone/>
              <a:defRPr sz="1600" b="1"/>
            </a:lvl8pPr>
            <a:lvl9pPr marL="3651191"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6402" indent="0">
              <a:buNone/>
              <a:defRPr sz="2000" b="1"/>
            </a:lvl2pPr>
            <a:lvl3pPr marL="912804" indent="0">
              <a:buNone/>
              <a:defRPr sz="1800" b="1"/>
            </a:lvl3pPr>
            <a:lvl4pPr marL="1369206" indent="0">
              <a:buNone/>
              <a:defRPr sz="1600" b="1"/>
            </a:lvl4pPr>
            <a:lvl5pPr marL="1825603" indent="0">
              <a:buNone/>
              <a:defRPr sz="1600" b="1"/>
            </a:lvl5pPr>
            <a:lvl6pPr marL="2281996" indent="0">
              <a:buNone/>
              <a:defRPr sz="1600" b="1"/>
            </a:lvl6pPr>
            <a:lvl7pPr marL="2738410" indent="0">
              <a:buNone/>
              <a:defRPr sz="1600" b="1"/>
            </a:lvl7pPr>
            <a:lvl8pPr marL="3194799" indent="0">
              <a:buNone/>
              <a:defRPr sz="1600" b="1"/>
            </a:lvl8pPr>
            <a:lvl9pPr marL="365119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C4534CE-9F83-B94C-9A67-75C436E4B076}" type="datetimeFigureOut">
              <a:rPr lang="en-US">
                <a:solidFill>
                  <a:prstClr val="black">
                    <a:tint val="75000"/>
                  </a:prstClr>
                </a:solidFill>
                <a:latin typeface="Calibri"/>
              </a:rPr>
              <a:pPr/>
              <a:t>1/15/16</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1082CA34-3D9F-CB4F-BEA6-1ACC5CEB2C41}" type="slidenum">
              <a:rPr>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55427843"/>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C4534CE-9F83-B94C-9A67-75C436E4B076}" type="datetimeFigureOut">
              <a:rPr lang="en-US">
                <a:solidFill>
                  <a:prstClr val="black">
                    <a:tint val="75000"/>
                  </a:prstClr>
                </a:solidFill>
                <a:latin typeface="Calibri"/>
              </a:rPr>
              <a:pPr/>
              <a:t>1/15/16</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1082CA34-3D9F-CB4F-BEA6-1ACC5CEB2C41}" type="slidenum">
              <a:rPr>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8444228"/>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4534CE-9F83-B94C-9A67-75C436E4B076}" type="datetimeFigureOut">
              <a:rPr lang="en-US">
                <a:solidFill>
                  <a:prstClr val="black">
                    <a:tint val="75000"/>
                  </a:prstClr>
                </a:solidFill>
                <a:latin typeface="Calibri"/>
              </a:rPr>
              <a:pPr/>
              <a:t>1/15/16</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1082CA34-3D9F-CB4F-BEA6-1ACC5CEB2C41}" type="slidenum">
              <a:rPr>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47294927"/>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89"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87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89" y="1076328"/>
            <a:ext cx="3008313" cy="3518297"/>
          </a:xfrm>
        </p:spPr>
        <p:txBody>
          <a:bodyPr/>
          <a:lstStyle>
            <a:lvl1pPr marL="0" indent="0">
              <a:buNone/>
              <a:defRPr sz="1400"/>
            </a:lvl1pPr>
            <a:lvl2pPr marL="456402" indent="0">
              <a:buNone/>
              <a:defRPr sz="1200"/>
            </a:lvl2pPr>
            <a:lvl3pPr marL="912804" indent="0">
              <a:buNone/>
              <a:defRPr sz="1000"/>
            </a:lvl3pPr>
            <a:lvl4pPr marL="1369206" indent="0">
              <a:buNone/>
              <a:defRPr sz="900"/>
            </a:lvl4pPr>
            <a:lvl5pPr marL="1825603" indent="0">
              <a:buNone/>
              <a:defRPr sz="900"/>
            </a:lvl5pPr>
            <a:lvl6pPr marL="2281996" indent="0">
              <a:buNone/>
              <a:defRPr sz="900"/>
            </a:lvl6pPr>
            <a:lvl7pPr marL="2738410" indent="0">
              <a:buNone/>
              <a:defRPr sz="900"/>
            </a:lvl7pPr>
            <a:lvl8pPr marL="3194799" indent="0">
              <a:buNone/>
              <a:defRPr sz="900"/>
            </a:lvl8pPr>
            <a:lvl9pPr marL="3651191"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4534CE-9F83-B94C-9A67-75C436E4B076}" type="datetimeFigureOut">
              <a:rPr lang="en-US">
                <a:solidFill>
                  <a:prstClr val="black">
                    <a:tint val="75000"/>
                  </a:prstClr>
                </a:solidFill>
                <a:latin typeface="Calibri"/>
              </a:rPr>
              <a:pPr/>
              <a:t>1/15/16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1082CA34-3D9F-CB4F-BEA6-1ACC5CEB2C41}" type="slidenum">
              <a:rPr>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89290200"/>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6402" indent="0">
              <a:buNone/>
              <a:defRPr sz="2800"/>
            </a:lvl2pPr>
            <a:lvl3pPr marL="912804" indent="0">
              <a:buNone/>
              <a:defRPr sz="2400"/>
            </a:lvl3pPr>
            <a:lvl4pPr marL="1369206" indent="0">
              <a:buNone/>
              <a:defRPr sz="2000"/>
            </a:lvl4pPr>
            <a:lvl5pPr marL="1825603" indent="0">
              <a:buNone/>
              <a:defRPr sz="2000"/>
            </a:lvl5pPr>
            <a:lvl6pPr marL="2281996" indent="0">
              <a:buNone/>
              <a:defRPr sz="2000"/>
            </a:lvl6pPr>
            <a:lvl7pPr marL="2738410" indent="0">
              <a:buNone/>
              <a:defRPr sz="2000"/>
            </a:lvl7pPr>
            <a:lvl8pPr marL="3194799" indent="0">
              <a:buNone/>
              <a:defRPr sz="2000"/>
            </a:lvl8pPr>
            <a:lvl9pPr marL="3651191" indent="0">
              <a:buNone/>
              <a:defRPr sz="2000"/>
            </a:lvl9pPr>
          </a:lstStyle>
          <a:p>
            <a:endParaRPr lang="en-US"/>
          </a:p>
        </p:txBody>
      </p:sp>
      <p:sp>
        <p:nvSpPr>
          <p:cNvPr id="4" name="Text Placeholder 3"/>
          <p:cNvSpPr>
            <a:spLocks noGrp="1"/>
          </p:cNvSpPr>
          <p:nvPr>
            <p:ph type="body" sz="half" idx="2"/>
          </p:nvPr>
        </p:nvSpPr>
        <p:spPr>
          <a:xfrm>
            <a:off x="1792288" y="4025585"/>
            <a:ext cx="5486400" cy="603647"/>
          </a:xfrm>
        </p:spPr>
        <p:txBody>
          <a:bodyPr/>
          <a:lstStyle>
            <a:lvl1pPr marL="0" indent="0">
              <a:buNone/>
              <a:defRPr sz="1400"/>
            </a:lvl1pPr>
            <a:lvl2pPr marL="456402" indent="0">
              <a:buNone/>
              <a:defRPr sz="1200"/>
            </a:lvl2pPr>
            <a:lvl3pPr marL="912804" indent="0">
              <a:buNone/>
              <a:defRPr sz="1000"/>
            </a:lvl3pPr>
            <a:lvl4pPr marL="1369206" indent="0">
              <a:buNone/>
              <a:defRPr sz="900"/>
            </a:lvl4pPr>
            <a:lvl5pPr marL="1825603" indent="0">
              <a:buNone/>
              <a:defRPr sz="900"/>
            </a:lvl5pPr>
            <a:lvl6pPr marL="2281996" indent="0">
              <a:buNone/>
              <a:defRPr sz="900"/>
            </a:lvl6pPr>
            <a:lvl7pPr marL="2738410" indent="0">
              <a:buNone/>
              <a:defRPr sz="900"/>
            </a:lvl7pPr>
            <a:lvl8pPr marL="3194799" indent="0">
              <a:buNone/>
              <a:defRPr sz="900"/>
            </a:lvl8pPr>
            <a:lvl9pPr marL="3651191"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4534CE-9F83-B94C-9A67-75C436E4B076}" type="datetimeFigureOut">
              <a:rPr lang="en-US">
                <a:solidFill>
                  <a:prstClr val="black">
                    <a:tint val="75000"/>
                  </a:prstClr>
                </a:solidFill>
                <a:latin typeface="Calibri"/>
              </a:rPr>
              <a:pPr/>
              <a:t>1/15/16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1082CA34-3D9F-CB4F-BEA6-1ACC5CEB2C41}" type="slidenum">
              <a:rPr>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08317607"/>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4534CE-9F83-B94C-9A67-75C436E4B076}" type="datetimeFigureOut">
              <a:rPr lang="en-US">
                <a:solidFill>
                  <a:prstClr val="black">
                    <a:tint val="75000"/>
                  </a:prstClr>
                </a:solidFill>
                <a:latin typeface="Calibri"/>
              </a:rPr>
              <a:pPr/>
              <a:t>1/15/16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082CA34-3D9F-CB4F-BEA6-1ACC5CEB2C41}" type="slidenum">
              <a:rPr>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7764662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4534CE-9F83-B94C-9A67-75C436E4B076}" type="datetimeFigureOut">
              <a:rPr lang="en-US">
                <a:solidFill>
                  <a:prstClr val="black">
                    <a:tint val="75000"/>
                  </a:prstClr>
                </a:solidFill>
                <a:latin typeface="Calibri"/>
              </a:rPr>
              <a:pPr/>
              <a:t>1/15/16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082CA34-3D9F-CB4F-BEA6-1ACC5CEB2C41}" type="slidenum">
              <a:rPr>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68594242"/>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22571" y="1"/>
            <a:ext cx="3221481" cy="2468204"/>
          </a:xfrm>
          <a:prstGeom prst="rect">
            <a:avLst/>
          </a:prstGeom>
        </p:spPr>
      </p:pic>
    </p:spTree>
    <p:extLst>
      <p:ext uri="{BB962C8B-B14F-4D97-AF65-F5344CB8AC3E}">
        <p14:creationId xmlns:p14="http://schemas.microsoft.com/office/powerpoint/2010/main" val="3420556571"/>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type="title" preserve="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19127"/>
            <a:ext cx="3322270" cy="1628775"/>
          </a:xfrm>
          <a:prstGeom prst="rect">
            <a:avLst/>
          </a:prstGeom>
        </p:spPr>
      </p:pic>
    </p:spTree>
    <p:extLst>
      <p:ext uri="{BB962C8B-B14F-4D97-AF65-F5344CB8AC3E}">
        <p14:creationId xmlns:p14="http://schemas.microsoft.com/office/powerpoint/2010/main" val="3358338547"/>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type="title" preserve="1">
  <p:cSld name="Title Slide 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 y="2"/>
            <a:ext cx="9143999" cy="2005905"/>
          </a:xfrm>
          <a:prstGeom prst="rect">
            <a:avLst/>
          </a:prstGeom>
        </p:spPr>
      </p:pic>
    </p:spTree>
    <p:extLst>
      <p:ext uri="{BB962C8B-B14F-4D97-AF65-F5344CB8AC3E}">
        <p14:creationId xmlns:p14="http://schemas.microsoft.com/office/powerpoint/2010/main" val="16947003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326"/>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151" indent="0" algn="ctr">
              <a:buNone/>
              <a:defRPr>
                <a:solidFill>
                  <a:schemeClr val="tx1">
                    <a:tint val="75000"/>
                  </a:schemeClr>
                </a:solidFill>
              </a:defRPr>
            </a:lvl2pPr>
            <a:lvl3pPr marL="684381" indent="0" algn="ctr">
              <a:buNone/>
              <a:defRPr>
                <a:solidFill>
                  <a:schemeClr val="tx1">
                    <a:tint val="75000"/>
                  </a:schemeClr>
                </a:solidFill>
              </a:defRPr>
            </a:lvl3pPr>
            <a:lvl4pPr marL="1026560" indent="0" algn="ctr">
              <a:buNone/>
              <a:defRPr>
                <a:solidFill>
                  <a:schemeClr val="tx1">
                    <a:tint val="75000"/>
                  </a:schemeClr>
                </a:solidFill>
              </a:defRPr>
            </a:lvl4pPr>
            <a:lvl5pPr marL="1368762" indent="0" algn="ctr">
              <a:buNone/>
              <a:defRPr>
                <a:solidFill>
                  <a:schemeClr val="tx1">
                    <a:tint val="75000"/>
                  </a:schemeClr>
                </a:solidFill>
              </a:defRPr>
            </a:lvl5pPr>
            <a:lvl6pPr marL="1710917" indent="0" algn="ctr">
              <a:buNone/>
              <a:defRPr>
                <a:solidFill>
                  <a:schemeClr val="tx1">
                    <a:tint val="75000"/>
                  </a:schemeClr>
                </a:solidFill>
              </a:defRPr>
            </a:lvl6pPr>
            <a:lvl7pPr marL="2053136" indent="0" algn="ctr">
              <a:buNone/>
              <a:defRPr>
                <a:solidFill>
                  <a:schemeClr val="tx1">
                    <a:tint val="75000"/>
                  </a:schemeClr>
                </a:solidFill>
              </a:defRPr>
            </a:lvl7pPr>
            <a:lvl8pPr marL="2395320" indent="0" algn="ctr">
              <a:buNone/>
              <a:defRPr>
                <a:solidFill>
                  <a:schemeClr val="tx1">
                    <a:tint val="75000"/>
                  </a:schemeClr>
                </a:solidFill>
              </a:defRPr>
            </a:lvl8pPr>
            <a:lvl9pPr marL="2737521"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79" y="4631332"/>
            <a:ext cx="2069797" cy="253916"/>
          </a:xfrm>
          <a:prstGeom prst="rect">
            <a:avLst/>
          </a:prstGeom>
          <a:noFill/>
        </p:spPr>
        <p:txBody>
          <a:bodyPr wrap="none" lIns="0" tIns="0" rIns="0" bIns="0" rtlCol="0" anchor="b" anchorCtr="0">
            <a:noAutofit/>
          </a:bodyPr>
          <a:lstStyle/>
          <a:p>
            <a:pPr defTabSz="684381"/>
            <a:r>
              <a:rPr lang="en-US" sz="1200" b="1" dirty="0">
                <a:solidFill>
                  <a:srgbClr val="005CB9"/>
                </a:solidFill>
                <a:latin typeface="GE Inspira Pitch"/>
              </a:rPr>
              <a:t>Imagination at work</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22602" y="1"/>
            <a:ext cx="3221481" cy="2468204"/>
          </a:xfrm>
          <a:prstGeom prst="rect">
            <a:avLst/>
          </a:prstGeom>
        </p:spPr>
      </p:pic>
    </p:spTree>
    <p:extLst>
      <p:ext uri="{BB962C8B-B14F-4D97-AF65-F5344CB8AC3E}">
        <p14:creationId xmlns:p14="http://schemas.microsoft.com/office/powerpoint/2010/main" val="3411750189"/>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showMasterSp="0" type="title" preserve="1">
  <p:cSld name="Title Slide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56408"/>
            <a:ext cx="9144002" cy="2044733"/>
          </a:xfrm>
          <a:prstGeom prst="rect">
            <a:avLst/>
          </a:prstGeom>
        </p:spPr>
      </p:pic>
    </p:spTree>
    <p:extLst>
      <p:ext uri="{BB962C8B-B14F-4D97-AF65-F5344CB8AC3E}">
        <p14:creationId xmlns:p14="http://schemas.microsoft.com/office/powerpoint/2010/main" val="472704484"/>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showMasterSp="0" type="title" preserve="1">
  <p:cSld name="Title Slide 5">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5811520"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5793232"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05322" y="0"/>
            <a:ext cx="3138678" cy="3074484"/>
          </a:xfrm>
          <a:prstGeom prst="rect">
            <a:avLst/>
          </a:prstGeom>
        </p:spPr>
      </p:pic>
    </p:spTree>
    <p:extLst>
      <p:ext uri="{BB962C8B-B14F-4D97-AF65-F5344CB8AC3E}">
        <p14:creationId xmlns:p14="http://schemas.microsoft.com/office/powerpoint/2010/main" val="1930719344"/>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84056" y="1220759"/>
            <a:ext cx="7615463" cy="326011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1339660427"/>
      </p:ext>
    </p:extLst>
  </p:cSld>
  <p:clrMapOvr>
    <a:masterClrMapping/>
  </p:clrMapOvr>
  <p:timing>
    <p:tnLst>
      <p:par>
        <p:cTn xmlns:p14="http://schemas.microsoft.com/office/powerpoint/2010/mai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type="obj" preserve="1">
  <p:cSld name="Storytelling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9094" y="413812"/>
            <a:ext cx="8352156" cy="76575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9094" y="1798608"/>
            <a:ext cx="7620418" cy="2741248"/>
          </a:xfrm>
        </p:spPr>
        <p:txBody>
          <a:bodyPr/>
          <a:lstStyle>
            <a:lvl1pPr>
              <a:defRPr sz="2100">
                <a:solidFill>
                  <a:schemeClr val="tx2"/>
                </a:solidFill>
              </a:defRPr>
            </a:lvl1pPr>
            <a:lvl2pPr marL="212854" indent="-197406">
              <a:defRPr sz="2100"/>
            </a:lvl2pPr>
          </a:lstStyle>
          <a:p>
            <a:pPr lvl="0"/>
            <a:r>
              <a:rPr lang="en-US" dirty="0" smtClean="0"/>
              <a:t>Click to edit Master text styles</a:t>
            </a:r>
          </a:p>
          <a:p>
            <a:pPr lvl="1"/>
            <a:r>
              <a:rPr lang="en-US" dirty="0" smtClean="0"/>
              <a:t>Second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8" name="Date Placeholder 3"/>
          <p:cNvSpPr>
            <a:spLocks noGrp="1"/>
          </p:cNvSpPr>
          <p:nvPr>
            <p:ph type="dt" sz="half" idx="10"/>
          </p:nvPr>
        </p:nvSpPr>
        <p:spPr>
          <a:xfrm>
            <a:off x="3796749" y="4785943"/>
            <a:ext cx="2067270" cy="101918"/>
          </a:xfrm>
          <a:prstGeom prst="rect">
            <a:avLst/>
          </a:prstGeom>
        </p:spPr>
        <p:txBody>
          <a:bodyPr lIns="68490" tIns="34246" rIns="68490" bIns="34246"/>
          <a:lstStyle/>
          <a:p>
            <a:pPr algn="ctr" defTabSz="684951"/>
            <a:r>
              <a:rPr lang="en-US" sz="1400" smtClean="0">
                <a:solidFill>
                  <a:srgbClr val="575757"/>
                </a:solidFill>
                <a:latin typeface="GE Inspira Pitch"/>
              </a:rPr>
              <a:t>BMA 797F Truck Optimization FTO</a:t>
            </a:r>
          </a:p>
          <a:p>
            <a:pPr algn="ctr" defTabSz="684951"/>
            <a:endParaRPr lang="en-US" sz="200" smtClean="0">
              <a:solidFill>
                <a:srgbClr val="575757"/>
              </a:solidFill>
              <a:latin typeface="GE Inspira Pitch"/>
            </a:endParaRPr>
          </a:p>
          <a:p>
            <a:pPr algn="ctr" defTabSz="684951"/>
            <a:r>
              <a:rPr lang="en-US" sz="1400" smtClean="0">
                <a:solidFill>
                  <a:srgbClr val="575757"/>
                </a:solidFill>
                <a:latin typeface="GE Inspira Pitch"/>
              </a:rPr>
              <a:t>Privileged and Confidential</a:t>
            </a:r>
            <a:endParaRPr lang="en-US" sz="1400" dirty="0">
              <a:solidFill>
                <a:srgbClr val="575757"/>
              </a:solidFill>
              <a:latin typeface="GE Inspira Pitch"/>
            </a:endParaRPr>
          </a:p>
        </p:txBody>
      </p:sp>
    </p:spTree>
    <p:extLst>
      <p:ext uri="{BB962C8B-B14F-4D97-AF65-F5344CB8AC3E}">
        <p14:creationId xmlns:p14="http://schemas.microsoft.com/office/powerpoint/2010/main" val="763810023"/>
      </p:ext>
    </p:extLst>
  </p:cSld>
  <p:clrMapOvr>
    <a:masterClrMapping/>
  </p:clrMapOvr>
  <p:timing>
    <p:tnLst>
      <p:par>
        <p:cTn xmlns:p14="http://schemas.microsoft.com/office/powerpoint/2010/mai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384056" y="1220759"/>
            <a:ext cx="7615463" cy="326011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Date Placeholder 3"/>
          <p:cNvSpPr txBox="1">
            <a:spLocks/>
          </p:cNvSpPr>
          <p:nvPr userDrawn="1"/>
        </p:nvSpPr>
        <p:spPr>
          <a:xfrm>
            <a:off x="3796749" y="4785943"/>
            <a:ext cx="2067270" cy="101918"/>
          </a:xfrm>
          <a:prstGeom prst="rect">
            <a:avLst/>
          </a:prstGeom>
        </p:spPr>
        <p:txBody>
          <a:bodyPr vert="horz" lIns="0" tIns="0" rIns="0" bIns="0" rtlCol="0" anchor="t" anchorCtr="0"/>
          <a:lstStyle>
            <a:defPPr>
              <a:defRPr lang="en-US"/>
            </a:defPPr>
            <a:lvl1pPr marL="0" algn="r" defTabSz="914400" rtl="0" eaLnBrk="1" latinLnBrk="0" hangingPunct="1">
              <a:defRPr sz="900" kern="1200">
                <a:solidFill>
                  <a:srgbClr val="89898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mtClean="0">
                <a:latin typeface="GE Inspira Pitch"/>
              </a:rPr>
              <a:t>BMA 797F Truck Optimization FTO</a:t>
            </a:r>
          </a:p>
          <a:p>
            <a:pPr algn="ctr"/>
            <a:endParaRPr lang="en-US" sz="200" smtClean="0">
              <a:latin typeface="GE Inspira Pitch"/>
            </a:endParaRPr>
          </a:p>
          <a:p>
            <a:pPr algn="ctr"/>
            <a:r>
              <a:rPr lang="en-US" smtClean="0">
                <a:latin typeface="GE Inspira Pitch"/>
              </a:rPr>
              <a:t>Privileged and Confidential</a:t>
            </a:r>
            <a:endParaRPr lang="en-US" dirty="0">
              <a:latin typeface="GE Inspira Pitch"/>
            </a:endParaRPr>
          </a:p>
        </p:txBody>
      </p:sp>
    </p:spTree>
    <p:extLst>
      <p:ext uri="{BB962C8B-B14F-4D97-AF65-F5344CB8AC3E}">
        <p14:creationId xmlns:p14="http://schemas.microsoft.com/office/powerpoint/2010/main" val="806243319"/>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obj" preserve="1">
  <p:cSld name="Big Tit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8632" y="401237"/>
            <a:ext cx="8312573" cy="1186866"/>
          </a:xfrm>
        </p:spPr>
        <p:txBody>
          <a:bodyPr/>
          <a:lstStyle>
            <a:lvl1pPr>
              <a:lnSpc>
                <a:spcPct val="85000"/>
              </a:lnSpc>
              <a:defRPr sz="4500"/>
            </a:lvl1pPr>
          </a:lstStyle>
          <a:p>
            <a:r>
              <a:rPr lang="en-US" dirty="0" err="1" smtClean="0"/>
              <a:t>PClick</a:t>
            </a:r>
            <a:r>
              <a:rPr lang="en-US" dirty="0" smtClean="0"/>
              <a:t> to edit Master title style</a:t>
            </a:r>
            <a:endParaRPr lang="en-US" dirty="0"/>
          </a:p>
        </p:txBody>
      </p:sp>
      <p:sp>
        <p:nvSpPr>
          <p:cNvPr id="3" name="Content Placeholder 2"/>
          <p:cNvSpPr>
            <a:spLocks noGrp="1"/>
          </p:cNvSpPr>
          <p:nvPr>
            <p:ph idx="1"/>
          </p:nvPr>
        </p:nvSpPr>
        <p:spPr>
          <a:xfrm>
            <a:off x="384056" y="1828802"/>
            <a:ext cx="7615463" cy="2690619"/>
          </a:xfrm>
        </p:spPr>
        <p:txBody>
          <a:bodyPr/>
          <a:lstStyle>
            <a:lvl1pPr>
              <a:defRPr>
                <a:solidFill>
                  <a:schemeClr val="tx2"/>
                </a:solidFill>
              </a:defRPr>
            </a:lvl1pPr>
            <a:lvl4pP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Date Placeholder 3"/>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640155126"/>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obj" preserve="1">
  <p:cSld name="Title and Content Text Heav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391668" y="1243260"/>
            <a:ext cx="7607844" cy="3243263"/>
          </a:xfrm>
        </p:spPr>
        <p:txBody>
          <a:bodyPr vert="horz" lIns="0" tIns="0" rIns="0" bIns="0" rtlCol="0">
            <a:noAutofit/>
          </a:bodyPr>
          <a:lstStyle>
            <a:lvl1pPr>
              <a:spcAft>
                <a:spcPts val="0"/>
              </a:spcAft>
              <a:defRPr lang="en-US" sz="1500" dirty="0" smtClean="0"/>
            </a:lvl1pPr>
            <a:lvl2pPr marL="145078" indent="-136743">
              <a:defRPr lang="en-US" dirty="0" smtClean="0"/>
            </a:lvl2pPr>
            <a:lvl3pPr marL="299681" indent="-146269">
              <a:defRPr lang="en-US" sz="1400" dirty="0" smtClean="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393598890"/>
      </p:ext>
    </p:extLst>
  </p:cSld>
  <p:clrMapOvr>
    <a:masterClrMapping/>
  </p:clrMapOvr>
  <p:timing>
    <p:tnLst>
      <p:par>
        <p:cTn xmlns:p14="http://schemas.microsoft.com/office/powerpoint/2010/mai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type="obj" preserve="1">
  <p:cSld name="Title and Content Text Heavy 1-Line">
    <p:spTree>
      <p:nvGrpSpPr>
        <p:cNvPr id="1" name=""/>
        <p:cNvGrpSpPr/>
        <p:nvPr/>
      </p:nvGrpSpPr>
      <p:grpSpPr>
        <a:xfrm>
          <a:off x="0" y="0"/>
          <a:ext cx="0" cy="0"/>
          <a:chOff x="0" y="0"/>
          <a:chExt cx="0" cy="0"/>
        </a:xfrm>
      </p:grpSpPr>
      <p:sp>
        <p:nvSpPr>
          <p:cNvPr id="2" name="Title 1"/>
          <p:cNvSpPr>
            <a:spLocks noGrp="1"/>
          </p:cNvSpPr>
          <p:nvPr>
            <p:ph type="title"/>
          </p:nvPr>
        </p:nvSpPr>
        <p:spPr>
          <a:xfrm>
            <a:off x="379094" y="411523"/>
            <a:ext cx="8352156" cy="395815"/>
          </a:xfrm>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391668" y="810049"/>
            <a:ext cx="7607844" cy="3438859"/>
          </a:xfrm>
        </p:spPr>
        <p:txBody>
          <a:bodyPr vert="horz" lIns="0" tIns="0" rIns="0" bIns="0" rtlCol="0">
            <a:noAutofit/>
          </a:bodyPr>
          <a:lstStyle>
            <a:lvl1pPr>
              <a:spcAft>
                <a:spcPts val="0"/>
              </a:spcAft>
              <a:defRPr lang="en-US" sz="1500" dirty="0" smtClean="0"/>
            </a:lvl1pPr>
            <a:lvl2pPr marL="145078" indent="-136743">
              <a:defRPr lang="en-US" dirty="0" smtClean="0"/>
            </a:lvl2pPr>
            <a:lvl3pPr marL="299681" indent="-146269">
              <a:defRPr lang="en-US" sz="1400" dirty="0" smtClean="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843908394"/>
      </p:ext>
    </p:extLst>
  </p:cSld>
  <p:clrMapOvr>
    <a:masterClrMapping/>
  </p:clrMapOvr>
  <p:timing>
    <p:tnLst>
      <p:par>
        <p:cTn xmlns:p14="http://schemas.microsoft.com/office/powerpoint/2010/mai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91833" y="1242515"/>
            <a:ext cx="3896043" cy="3297340"/>
          </a:xfrm>
        </p:spPr>
        <p:txBody>
          <a:bodyPr vert="horz" lIns="0" tIns="0" rIns="0" bIns="0" rtlCol="0">
            <a:noAutofit/>
          </a:bodyPr>
          <a:lstStyle>
            <a:lvl1pPr>
              <a:spcBef>
                <a:spcPts val="750"/>
              </a:spcBef>
              <a:defRPr lang="en-US" sz="1500" dirty="0" smtClean="0"/>
            </a:lvl1pPr>
            <a:lvl2pPr>
              <a:spcBef>
                <a:spcPts val="600"/>
              </a:spcBef>
              <a:defRPr lang="en-US" sz="1400" dirty="0" smtClean="0"/>
            </a:lvl2pPr>
            <a:lvl3pPr>
              <a:spcBef>
                <a:spcPts val="450"/>
              </a:spcBef>
              <a:defRPr lang="en-US" sz="1200" dirty="0" smtClean="0"/>
            </a:lvl3pPr>
            <a:lvl4pPr>
              <a:spcBef>
                <a:spcPts val="300"/>
              </a:spcBef>
              <a:defRPr lang="en-US" sz="1100" dirty="0" smtClean="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Content Placeholder 3"/>
          <p:cNvSpPr>
            <a:spLocks noGrp="1"/>
          </p:cNvSpPr>
          <p:nvPr>
            <p:ph sz="half" idx="2"/>
          </p:nvPr>
        </p:nvSpPr>
        <p:spPr>
          <a:xfrm>
            <a:off x="4831080" y="1242515"/>
            <a:ext cx="3900170" cy="329734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dirty="0" smtClean="0"/>
              <a:t>Click to edit Master text styles</a:t>
            </a:r>
          </a:p>
          <a:p>
            <a:pPr lvl="1">
              <a:spcBef>
                <a:spcPts val="600"/>
              </a:spcBef>
            </a:pPr>
            <a:r>
              <a:rPr lang="en-US" dirty="0" smtClean="0"/>
              <a:t>Second level</a:t>
            </a:r>
          </a:p>
          <a:p>
            <a:pPr lvl="2">
              <a:spcBef>
                <a:spcPts val="450"/>
              </a:spcBef>
            </a:pPr>
            <a:r>
              <a:rPr lang="en-US" dirty="0" smtClean="0"/>
              <a:t>Third level</a:t>
            </a:r>
          </a:p>
          <a:p>
            <a:pPr lvl="3">
              <a:spcBef>
                <a:spcPts val="300"/>
              </a:spcBef>
            </a:pPr>
            <a:r>
              <a:rPr lang="en-US" dirty="0" smtClean="0"/>
              <a:t>Fourth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2777470541"/>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hasCustomPrompt="1"/>
          </p:nvPr>
        </p:nvSpPr>
        <p:spPr>
          <a:xfrm>
            <a:off x="391795" y="1225869"/>
            <a:ext cx="3904488" cy="279797"/>
          </a:xfrm>
        </p:spPr>
        <p:txBody>
          <a:bodyPr rIns="136980" anchor="b"/>
          <a:lstStyle>
            <a:lvl1pPr marL="0" indent="0">
              <a:buNone/>
              <a:defRPr sz="1800" b="1">
                <a:solidFill>
                  <a:schemeClr val="tx2"/>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err="1" smtClean="0"/>
              <a:t>PClick</a:t>
            </a:r>
            <a:r>
              <a:rPr lang="en-US" dirty="0" smtClean="0"/>
              <a:t> to edit Master text</a:t>
            </a:r>
          </a:p>
        </p:txBody>
      </p:sp>
      <p:sp>
        <p:nvSpPr>
          <p:cNvPr id="4" name="Content Placeholder 3"/>
          <p:cNvSpPr>
            <a:spLocks noGrp="1"/>
          </p:cNvSpPr>
          <p:nvPr>
            <p:ph sz="half" idx="2"/>
          </p:nvPr>
        </p:nvSpPr>
        <p:spPr>
          <a:xfrm>
            <a:off x="391795" y="1553742"/>
            <a:ext cx="3904488"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dirty="0" smtClean="0"/>
              <a:t>Click to edit Master text styles</a:t>
            </a:r>
          </a:p>
          <a:p>
            <a:pPr lvl="1">
              <a:spcBef>
                <a:spcPts val="600"/>
              </a:spcBef>
            </a:pPr>
            <a:r>
              <a:rPr lang="en-US" dirty="0" smtClean="0"/>
              <a:t>Second level</a:t>
            </a:r>
          </a:p>
          <a:p>
            <a:pPr lvl="2">
              <a:spcBef>
                <a:spcPts val="450"/>
              </a:spcBef>
            </a:pPr>
            <a:r>
              <a:rPr lang="en-US" dirty="0" smtClean="0"/>
              <a:t>Third level</a:t>
            </a:r>
          </a:p>
          <a:p>
            <a:pPr lvl="3">
              <a:spcBef>
                <a:spcPts val="300"/>
              </a:spcBef>
            </a:pPr>
            <a:r>
              <a:rPr lang="en-US" dirty="0" smtClean="0"/>
              <a:t>Fourth level</a:t>
            </a:r>
          </a:p>
        </p:txBody>
      </p:sp>
      <p:sp>
        <p:nvSpPr>
          <p:cNvPr id="5" name="Text Placeholder 4"/>
          <p:cNvSpPr>
            <a:spLocks noGrp="1"/>
          </p:cNvSpPr>
          <p:nvPr>
            <p:ph type="body" sz="quarter" idx="3"/>
          </p:nvPr>
        </p:nvSpPr>
        <p:spPr>
          <a:xfrm>
            <a:off x="4831080" y="1225869"/>
            <a:ext cx="3900170" cy="279797"/>
          </a:xfrm>
        </p:spPr>
        <p:txBody>
          <a:bodyPr rIns="136980" anchor="b"/>
          <a:lstStyle>
            <a:lvl1pPr marL="0" indent="0">
              <a:buNone/>
              <a:defRPr sz="1800" b="1">
                <a:solidFill>
                  <a:schemeClr val="tx2"/>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a:t>
            </a:r>
          </a:p>
        </p:txBody>
      </p:sp>
      <p:sp>
        <p:nvSpPr>
          <p:cNvPr id="6" name="Content Placeholder 5"/>
          <p:cNvSpPr>
            <a:spLocks noGrp="1"/>
          </p:cNvSpPr>
          <p:nvPr>
            <p:ph sz="quarter" idx="4"/>
          </p:nvPr>
        </p:nvSpPr>
        <p:spPr>
          <a:xfrm>
            <a:off x="4831080" y="1553742"/>
            <a:ext cx="3900170"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dirty="0" smtClean="0"/>
              <a:t>Click to edit Master text styles</a:t>
            </a:r>
          </a:p>
          <a:p>
            <a:pPr lvl="1">
              <a:spcBef>
                <a:spcPts val="600"/>
              </a:spcBef>
            </a:pPr>
            <a:r>
              <a:rPr lang="en-US" dirty="0" smtClean="0"/>
              <a:t>Second level</a:t>
            </a:r>
          </a:p>
          <a:p>
            <a:pPr lvl="2">
              <a:spcBef>
                <a:spcPts val="450"/>
              </a:spcBef>
            </a:pPr>
            <a:r>
              <a:rPr lang="en-US" dirty="0" smtClean="0"/>
              <a:t>Third level</a:t>
            </a:r>
          </a:p>
          <a:p>
            <a:pPr lvl="3">
              <a:spcBef>
                <a:spcPts val="300"/>
              </a:spcBef>
            </a:pPr>
            <a:r>
              <a:rPr lang="en-US" dirty="0" smtClean="0"/>
              <a:t>Fourth level</a:t>
            </a:r>
          </a:p>
        </p:txBody>
      </p:sp>
      <p:sp>
        <p:nvSpPr>
          <p:cNvPr id="7" name="Date Placeholder 6"/>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14242985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326"/>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151" indent="0" algn="ctr">
              <a:buNone/>
              <a:defRPr>
                <a:solidFill>
                  <a:schemeClr val="tx1">
                    <a:tint val="75000"/>
                  </a:schemeClr>
                </a:solidFill>
              </a:defRPr>
            </a:lvl2pPr>
            <a:lvl3pPr marL="684381" indent="0" algn="ctr">
              <a:buNone/>
              <a:defRPr>
                <a:solidFill>
                  <a:schemeClr val="tx1">
                    <a:tint val="75000"/>
                  </a:schemeClr>
                </a:solidFill>
              </a:defRPr>
            </a:lvl3pPr>
            <a:lvl4pPr marL="1026560" indent="0" algn="ctr">
              <a:buNone/>
              <a:defRPr>
                <a:solidFill>
                  <a:schemeClr val="tx1">
                    <a:tint val="75000"/>
                  </a:schemeClr>
                </a:solidFill>
              </a:defRPr>
            </a:lvl4pPr>
            <a:lvl5pPr marL="1368762" indent="0" algn="ctr">
              <a:buNone/>
              <a:defRPr>
                <a:solidFill>
                  <a:schemeClr val="tx1">
                    <a:tint val="75000"/>
                  </a:schemeClr>
                </a:solidFill>
              </a:defRPr>
            </a:lvl5pPr>
            <a:lvl6pPr marL="1710917" indent="0" algn="ctr">
              <a:buNone/>
              <a:defRPr>
                <a:solidFill>
                  <a:schemeClr val="tx1">
                    <a:tint val="75000"/>
                  </a:schemeClr>
                </a:solidFill>
              </a:defRPr>
            </a:lvl6pPr>
            <a:lvl7pPr marL="2053136" indent="0" algn="ctr">
              <a:buNone/>
              <a:defRPr>
                <a:solidFill>
                  <a:schemeClr val="tx1">
                    <a:tint val="75000"/>
                  </a:schemeClr>
                </a:solidFill>
              </a:defRPr>
            </a:lvl7pPr>
            <a:lvl8pPr marL="2395320" indent="0" algn="ctr">
              <a:buNone/>
              <a:defRPr>
                <a:solidFill>
                  <a:schemeClr val="tx1">
                    <a:tint val="75000"/>
                  </a:schemeClr>
                </a:solidFill>
              </a:defRPr>
            </a:lvl8pPr>
            <a:lvl9pPr marL="2737521"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79" y="4631332"/>
            <a:ext cx="2069797" cy="253916"/>
          </a:xfrm>
          <a:prstGeom prst="rect">
            <a:avLst/>
          </a:prstGeom>
          <a:noFill/>
        </p:spPr>
        <p:txBody>
          <a:bodyPr wrap="none" lIns="0" tIns="0" rIns="0" bIns="0" rtlCol="0" anchor="b" anchorCtr="0">
            <a:noAutofit/>
          </a:bodyPr>
          <a:lstStyle/>
          <a:p>
            <a:pPr defTabSz="684381"/>
            <a:r>
              <a:rPr lang="en-US" sz="1200" b="1" dirty="0">
                <a:solidFill>
                  <a:srgbClr val="005CB9"/>
                </a:solidFill>
                <a:latin typeface="GE Inspira Pitch"/>
              </a:rPr>
              <a:t>Imagination at work</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19127"/>
            <a:ext cx="3322270" cy="1628775"/>
          </a:xfrm>
          <a:prstGeom prst="rect">
            <a:avLst/>
          </a:prstGeom>
        </p:spPr>
      </p:pic>
      <p:sp>
        <p:nvSpPr>
          <p:cNvPr id="8" name="TextBox 7"/>
          <p:cNvSpPr txBox="1"/>
          <p:nvPr userDrawn="1"/>
        </p:nvSpPr>
        <p:spPr>
          <a:xfrm>
            <a:off x="3837159" y="4943709"/>
            <a:ext cx="1128155" cy="107722"/>
          </a:xfrm>
          <a:prstGeom prst="rect">
            <a:avLst/>
          </a:prstGeom>
          <a:noFill/>
        </p:spPr>
        <p:txBody>
          <a:bodyPr wrap="square" lIns="0" tIns="0" rIns="0" bIns="0" rtlCol="0" anchor="b">
            <a:spAutoFit/>
          </a:bodyPr>
          <a:lstStyle/>
          <a:p>
            <a:pPr defTabSz="684381"/>
            <a:r>
              <a:rPr lang="en-US" sz="700" dirty="0">
                <a:solidFill>
                  <a:srgbClr val="898989"/>
                </a:solidFill>
                <a:latin typeface="GE Inspira Pitch"/>
              </a:rPr>
              <a:t>GE Proprietary Information</a:t>
            </a:r>
            <a:endParaRPr lang="en-US" sz="1500" dirty="0">
              <a:solidFill>
                <a:srgbClr val="575757"/>
              </a:solidFill>
              <a:latin typeface="GE Inspira Pitch"/>
            </a:endParaRPr>
          </a:p>
        </p:txBody>
      </p:sp>
    </p:spTree>
    <p:extLst>
      <p:ext uri="{BB962C8B-B14F-4D97-AF65-F5344CB8AC3E}">
        <p14:creationId xmlns:p14="http://schemas.microsoft.com/office/powerpoint/2010/main" val="656687168"/>
      </p:ext>
    </p:extLst>
  </p:cSld>
  <p:clrMapOvr>
    <a:masterClrMapping/>
  </p:clrMapOvr>
  <p:timing>
    <p:tnLst>
      <p:par>
        <p:cTn xmlns:p14="http://schemas.microsoft.com/office/powerpoint/2010/mai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0" y="1296591"/>
            <a:ext cx="4495800" cy="1563624"/>
          </a:xfrm>
          <a:solidFill>
            <a:schemeClr val="tx2"/>
          </a:solidFill>
        </p:spPr>
        <p:txBody>
          <a:bodyPr lIns="219187" tIns="89065" rIns="136980"/>
          <a:lstStyle>
            <a:lvl1pPr marL="159360" indent="0">
              <a:lnSpc>
                <a:spcPct val="100000"/>
              </a:lnSpc>
              <a:spcBef>
                <a:spcPts val="450"/>
              </a:spcBef>
              <a:spcAft>
                <a:spcPts val="150"/>
              </a:spcAft>
              <a:defRPr lang="en-US" sz="1500" dirty="0" smtClean="0">
                <a:solidFill>
                  <a:schemeClr val="bg1"/>
                </a:solidFill>
              </a:defRPr>
            </a:lvl1pPr>
            <a:lvl2pPr marL="285392" indent="-118913">
              <a:lnSpc>
                <a:spcPct val="100000"/>
              </a:lnSpc>
              <a:spcBef>
                <a:spcPts val="750"/>
              </a:spcBef>
              <a:defRPr lang="en-US" sz="14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2" name="Content Placeholder 2"/>
          <p:cNvSpPr>
            <a:spLocks noGrp="1"/>
          </p:cNvSpPr>
          <p:nvPr>
            <p:ph sz="half" idx="13"/>
          </p:nvPr>
        </p:nvSpPr>
        <p:spPr>
          <a:xfrm>
            <a:off x="4644390" y="1296591"/>
            <a:ext cx="4498848" cy="1563624"/>
          </a:xfrm>
          <a:solidFill>
            <a:schemeClr val="tx2"/>
          </a:solidFill>
        </p:spPr>
        <p:txBody>
          <a:bodyPr lIns="219187" tIns="89065" rIns="136980"/>
          <a:lstStyle>
            <a:lvl1pPr marL="159360" indent="0">
              <a:lnSpc>
                <a:spcPct val="100000"/>
              </a:lnSpc>
              <a:spcBef>
                <a:spcPts val="450"/>
              </a:spcBef>
              <a:spcAft>
                <a:spcPts val="150"/>
              </a:spcAft>
              <a:defRPr lang="en-US" sz="1500" dirty="0" smtClean="0">
                <a:solidFill>
                  <a:schemeClr val="bg1"/>
                </a:solidFill>
              </a:defRPr>
            </a:lvl1pPr>
            <a:lvl2pPr marL="285392" indent="-118913">
              <a:lnSpc>
                <a:spcPct val="100000"/>
              </a:lnSpc>
              <a:spcBef>
                <a:spcPts val="750"/>
              </a:spcBef>
              <a:defRPr lang="en-US" sz="14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13" name="Content Placeholder 2"/>
          <p:cNvSpPr>
            <a:spLocks noGrp="1"/>
          </p:cNvSpPr>
          <p:nvPr>
            <p:ph sz="half" idx="14"/>
          </p:nvPr>
        </p:nvSpPr>
        <p:spPr>
          <a:xfrm>
            <a:off x="0" y="2971647"/>
            <a:ext cx="4495800" cy="1563624"/>
          </a:xfrm>
          <a:solidFill>
            <a:schemeClr val="tx2"/>
          </a:solidFill>
        </p:spPr>
        <p:txBody>
          <a:bodyPr lIns="219187" tIns="89065" rIns="136980"/>
          <a:lstStyle>
            <a:lvl1pPr marL="159360" indent="0">
              <a:lnSpc>
                <a:spcPct val="100000"/>
              </a:lnSpc>
              <a:spcBef>
                <a:spcPts val="450"/>
              </a:spcBef>
              <a:spcAft>
                <a:spcPts val="150"/>
              </a:spcAft>
              <a:defRPr lang="en-US" sz="1500" dirty="0" smtClean="0">
                <a:solidFill>
                  <a:schemeClr val="bg1"/>
                </a:solidFill>
              </a:defRPr>
            </a:lvl1pPr>
            <a:lvl2pPr marL="285392" indent="-118913">
              <a:lnSpc>
                <a:spcPct val="100000"/>
              </a:lnSpc>
              <a:spcBef>
                <a:spcPts val="750"/>
              </a:spcBef>
              <a:defRPr lang="en-US" sz="14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14" name="Content Placeholder 2"/>
          <p:cNvSpPr>
            <a:spLocks noGrp="1"/>
          </p:cNvSpPr>
          <p:nvPr>
            <p:ph sz="half" idx="15"/>
          </p:nvPr>
        </p:nvSpPr>
        <p:spPr>
          <a:xfrm>
            <a:off x="4644390" y="2971647"/>
            <a:ext cx="4498848" cy="1563624"/>
          </a:xfrm>
          <a:solidFill>
            <a:schemeClr val="tx2"/>
          </a:solidFill>
        </p:spPr>
        <p:txBody>
          <a:bodyPr lIns="219187" tIns="89065" rIns="136980"/>
          <a:lstStyle>
            <a:lvl1pPr marL="159360" indent="0">
              <a:lnSpc>
                <a:spcPct val="100000"/>
              </a:lnSpc>
              <a:spcBef>
                <a:spcPts val="450"/>
              </a:spcBef>
              <a:spcAft>
                <a:spcPts val="150"/>
              </a:spcAft>
              <a:defRPr lang="en-US" sz="1500" dirty="0" smtClean="0">
                <a:solidFill>
                  <a:schemeClr val="bg1"/>
                </a:solidFill>
              </a:defRPr>
            </a:lvl1pPr>
            <a:lvl2pPr marL="285392" indent="-118913">
              <a:lnSpc>
                <a:spcPct val="100000"/>
              </a:lnSpc>
              <a:spcBef>
                <a:spcPts val="750"/>
              </a:spcBef>
              <a:defRPr lang="en-US" sz="14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831200911"/>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Vertical 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12752" y="1296633"/>
            <a:ext cx="1965960" cy="3243263"/>
          </a:xfrm>
          <a:solidFill>
            <a:schemeClr val="tx2"/>
          </a:solidFill>
        </p:spPr>
        <p:txBody>
          <a:bodyPr lIns="136980" tIns="102736" rIns="1369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6" name="Content Placeholder 2"/>
          <p:cNvSpPr>
            <a:spLocks noGrp="1"/>
          </p:cNvSpPr>
          <p:nvPr>
            <p:ph sz="half" idx="13"/>
          </p:nvPr>
        </p:nvSpPr>
        <p:spPr>
          <a:xfrm>
            <a:off x="2529841" y="1296633"/>
            <a:ext cx="1965960" cy="3243263"/>
          </a:xfrm>
          <a:solidFill>
            <a:schemeClr val="tx2"/>
          </a:solidFill>
        </p:spPr>
        <p:txBody>
          <a:bodyPr lIns="136980" tIns="102736" rIns="1369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20" name="Content Placeholder 2"/>
          <p:cNvSpPr>
            <a:spLocks noGrp="1"/>
          </p:cNvSpPr>
          <p:nvPr>
            <p:ph sz="half" idx="14"/>
          </p:nvPr>
        </p:nvSpPr>
        <p:spPr>
          <a:xfrm>
            <a:off x="4644391" y="1296633"/>
            <a:ext cx="1965960" cy="3243263"/>
          </a:xfrm>
          <a:solidFill>
            <a:schemeClr val="tx2"/>
          </a:solidFill>
        </p:spPr>
        <p:txBody>
          <a:bodyPr lIns="136980" tIns="102736" rIns="1369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22" name="Content Placeholder 2"/>
          <p:cNvSpPr>
            <a:spLocks noGrp="1"/>
          </p:cNvSpPr>
          <p:nvPr>
            <p:ph sz="half" idx="15"/>
          </p:nvPr>
        </p:nvSpPr>
        <p:spPr>
          <a:xfrm>
            <a:off x="6758940" y="1296633"/>
            <a:ext cx="1965960" cy="3243263"/>
          </a:xfrm>
          <a:solidFill>
            <a:schemeClr val="tx2"/>
          </a:solidFill>
        </p:spPr>
        <p:txBody>
          <a:bodyPr lIns="136980" tIns="102736" rIns="1369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251104976"/>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Quadra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0" y="1295854"/>
            <a:ext cx="4498848" cy="308610"/>
          </a:xfrm>
          <a:solidFill>
            <a:schemeClr val="bg2"/>
          </a:solidFill>
        </p:spPr>
        <p:txBody>
          <a:bodyPr lIns="82206" rIns="136980" bIns="20544" anchor="ctr"/>
          <a:lstStyle>
            <a:lvl1pPr marL="298490" indent="0">
              <a:spcBef>
                <a:spcPts val="0"/>
              </a:spcBef>
              <a:buNone/>
              <a:defRPr sz="1400" b="0">
                <a:solidFill>
                  <a:schemeClr val="tx1"/>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 styles</a:t>
            </a:r>
          </a:p>
        </p:txBody>
      </p:sp>
      <p:sp>
        <p:nvSpPr>
          <p:cNvPr id="4" name="Content Placeholder 3"/>
          <p:cNvSpPr>
            <a:spLocks noGrp="1"/>
          </p:cNvSpPr>
          <p:nvPr>
            <p:ph sz="half" idx="2"/>
          </p:nvPr>
        </p:nvSpPr>
        <p:spPr>
          <a:xfrm>
            <a:off x="397510" y="1697639"/>
            <a:ext cx="3890328" cy="1144494"/>
          </a:xfrm>
        </p:spPr>
        <p:txBody>
          <a:bodyPr vert="horz" lIns="0" tIns="0" rIns="136980" bIns="0" rtlCol="0">
            <a:noAutofit/>
          </a:bodyPr>
          <a:lstStyle>
            <a:lvl1pPr>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dirty="0" smtClean="0"/>
              <a:t>Click to edit Master text styles</a:t>
            </a:r>
          </a:p>
        </p:txBody>
      </p:sp>
      <p:sp>
        <p:nvSpPr>
          <p:cNvPr id="5" name="Text Placeholder 4"/>
          <p:cNvSpPr>
            <a:spLocks noGrp="1"/>
          </p:cNvSpPr>
          <p:nvPr>
            <p:ph type="body" sz="quarter" idx="3"/>
          </p:nvPr>
        </p:nvSpPr>
        <p:spPr>
          <a:xfrm>
            <a:off x="4644390" y="1295854"/>
            <a:ext cx="4498848" cy="308610"/>
          </a:xfrm>
          <a:solidFill>
            <a:schemeClr val="bg2"/>
          </a:solidFill>
        </p:spPr>
        <p:txBody>
          <a:bodyPr lIns="82206" rIns="136980" bIns="20544" anchor="ctr"/>
          <a:lstStyle>
            <a:lvl1pPr marL="136743" indent="0">
              <a:spcBef>
                <a:spcPts val="0"/>
              </a:spcBef>
              <a:buNone/>
              <a:tabLst/>
              <a:defRPr sz="1400" b="0">
                <a:solidFill>
                  <a:schemeClr val="tx1"/>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 styles</a:t>
            </a:r>
          </a:p>
        </p:txBody>
      </p:sp>
      <p:sp>
        <p:nvSpPr>
          <p:cNvPr id="6" name="Content Placeholder 5"/>
          <p:cNvSpPr>
            <a:spLocks noGrp="1"/>
          </p:cNvSpPr>
          <p:nvPr>
            <p:ph sz="quarter" idx="4"/>
          </p:nvPr>
        </p:nvSpPr>
        <p:spPr>
          <a:xfrm>
            <a:off x="4826538" y="1697639"/>
            <a:ext cx="3895344" cy="1144494"/>
          </a:xfrm>
        </p:spPr>
        <p:txBody>
          <a:bodyPr vert="horz" lIns="0" tIns="0" rIns="13698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dirty="0" smtClean="0"/>
              <a:t>Click to edit Master text styles</a:t>
            </a:r>
          </a:p>
        </p:txBody>
      </p:sp>
      <p:sp>
        <p:nvSpPr>
          <p:cNvPr id="7" name="Date Placeholder 6"/>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24" name="Text Placeholder 4"/>
          <p:cNvSpPr>
            <a:spLocks noGrp="1"/>
          </p:cNvSpPr>
          <p:nvPr>
            <p:ph type="body" sz="quarter" idx="14"/>
          </p:nvPr>
        </p:nvSpPr>
        <p:spPr>
          <a:xfrm>
            <a:off x="0" y="2993575"/>
            <a:ext cx="4498848" cy="308610"/>
          </a:xfrm>
          <a:solidFill>
            <a:schemeClr val="bg2"/>
          </a:solidFill>
        </p:spPr>
        <p:txBody>
          <a:bodyPr lIns="82206" rIns="136980" bIns="20544" anchor="ctr"/>
          <a:lstStyle>
            <a:lvl1pPr marL="299681" indent="0">
              <a:spcBef>
                <a:spcPts val="0"/>
              </a:spcBef>
              <a:buNone/>
              <a:tabLst/>
              <a:defRPr sz="1400" b="0">
                <a:solidFill>
                  <a:schemeClr val="tx1"/>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 styles</a:t>
            </a:r>
          </a:p>
        </p:txBody>
      </p:sp>
      <p:sp>
        <p:nvSpPr>
          <p:cNvPr id="25" name="Content Placeholder 5"/>
          <p:cNvSpPr>
            <a:spLocks noGrp="1"/>
          </p:cNvSpPr>
          <p:nvPr>
            <p:ph sz="quarter" idx="15"/>
          </p:nvPr>
        </p:nvSpPr>
        <p:spPr>
          <a:xfrm>
            <a:off x="397512" y="3395360"/>
            <a:ext cx="3890328" cy="1144494"/>
          </a:xfrm>
        </p:spPr>
        <p:txBody>
          <a:bodyPr vert="horz" lIns="0" tIns="0" rIns="13698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dirty="0" smtClean="0"/>
              <a:t>Click to edit Master text styles</a:t>
            </a:r>
          </a:p>
        </p:txBody>
      </p:sp>
      <p:sp>
        <p:nvSpPr>
          <p:cNvPr id="26" name="Text Placeholder 4"/>
          <p:cNvSpPr>
            <a:spLocks noGrp="1"/>
          </p:cNvSpPr>
          <p:nvPr>
            <p:ph type="body" sz="quarter" idx="16"/>
          </p:nvPr>
        </p:nvSpPr>
        <p:spPr>
          <a:xfrm>
            <a:off x="4644390" y="2993575"/>
            <a:ext cx="4498848" cy="308610"/>
          </a:xfrm>
          <a:solidFill>
            <a:schemeClr val="bg2"/>
          </a:solidFill>
        </p:spPr>
        <p:txBody>
          <a:bodyPr lIns="82206" rIns="136980" bIns="20544" anchor="ctr"/>
          <a:lstStyle>
            <a:lvl1pPr marL="135551" indent="0">
              <a:spcBef>
                <a:spcPts val="0"/>
              </a:spcBef>
              <a:buNone/>
              <a:tabLst/>
              <a:defRPr sz="1400" b="0">
                <a:solidFill>
                  <a:schemeClr val="tx1"/>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 styles</a:t>
            </a:r>
          </a:p>
        </p:txBody>
      </p:sp>
      <p:sp>
        <p:nvSpPr>
          <p:cNvPr id="27" name="Content Placeholder 5"/>
          <p:cNvSpPr>
            <a:spLocks noGrp="1"/>
          </p:cNvSpPr>
          <p:nvPr>
            <p:ph sz="quarter" idx="17"/>
          </p:nvPr>
        </p:nvSpPr>
        <p:spPr>
          <a:xfrm>
            <a:off x="4826538" y="3395360"/>
            <a:ext cx="3895344" cy="1144494"/>
          </a:xfrm>
        </p:spPr>
        <p:txBody>
          <a:bodyPr vert="horz" lIns="0" tIns="0" rIns="13698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dirty="0" smtClean="0"/>
              <a:t>Click to edit Master text styles</a:t>
            </a:r>
          </a:p>
        </p:txBody>
      </p:sp>
    </p:spTree>
    <p:extLst>
      <p:ext uri="{BB962C8B-B14F-4D97-AF65-F5344CB8AC3E}">
        <p14:creationId xmlns:p14="http://schemas.microsoft.com/office/powerpoint/2010/main" val="3188858140"/>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Chart Placeholder 6"/>
          <p:cNvSpPr>
            <a:spLocks noGrp="1"/>
          </p:cNvSpPr>
          <p:nvPr>
            <p:ph type="chart" sz="quarter" idx="13"/>
          </p:nvPr>
        </p:nvSpPr>
        <p:spPr>
          <a:xfrm>
            <a:off x="412751" y="1433512"/>
            <a:ext cx="7586762" cy="2852738"/>
          </a:xfrm>
        </p:spPr>
        <p:txBody>
          <a:bodyPr anchor="ctr"/>
          <a:lstStyle>
            <a:lvl1pPr algn="ctr">
              <a:defRPr/>
            </a:lvl1pPr>
          </a:lstStyle>
          <a:p>
            <a:endParaRPr lang="en-US"/>
          </a:p>
        </p:txBody>
      </p:sp>
    </p:spTree>
    <p:extLst>
      <p:ext uri="{BB962C8B-B14F-4D97-AF65-F5344CB8AC3E}">
        <p14:creationId xmlns:p14="http://schemas.microsoft.com/office/powerpoint/2010/main" val="3917395055"/>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Table Placeholder 6"/>
          <p:cNvSpPr>
            <a:spLocks noGrp="1"/>
          </p:cNvSpPr>
          <p:nvPr>
            <p:ph type="tbl" sz="quarter" idx="13"/>
          </p:nvPr>
        </p:nvSpPr>
        <p:spPr>
          <a:xfrm>
            <a:off x="412751" y="1296633"/>
            <a:ext cx="7586762" cy="3243263"/>
          </a:xfrm>
        </p:spPr>
        <p:txBody>
          <a:bodyPr anchor="ctr"/>
          <a:lstStyle>
            <a:lvl1pPr algn="ctr">
              <a:defRPr/>
            </a:lvl1pPr>
          </a:lstStyle>
          <a:p>
            <a:endParaRPr lang="en-US" dirty="0"/>
          </a:p>
        </p:txBody>
      </p:sp>
    </p:spTree>
    <p:extLst>
      <p:ext uri="{BB962C8B-B14F-4D97-AF65-F5344CB8AC3E}">
        <p14:creationId xmlns:p14="http://schemas.microsoft.com/office/powerpoint/2010/main" val="1011104651"/>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949304651"/>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4" name="Slide Number Placeholder 3"/>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3193786235"/>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Half Text - Half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5041900" y="1241583"/>
            <a:ext cx="3689350" cy="329827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dirty="0" smtClean="0"/>
              <a:t>Click to edit Master text styles</a:t>
            </a:r>
          </a:p>
          <a:p>
            <a:pPr lvl="1">
              <a:spcBef>
                <a:spcPts val="600"/>
              </a:spcBef>
            </a:pPr>
            <a:r>
              <a:rPr lang="en-US" dirty="0" smtClean="0"/>
              <a:t>Second level</a:t>
            </a:r>
          </a:p>
          <a:p>
            <a:pPr lvl="2">
              <a:spcBef>
                <a:spcPts val="450"/>
              </a:spcBef>
            </a:pPr>
            <a:r>
              <a:rPr lang="en-US" dirty="0" smtClean="0"/>
              <a:t>Third level</a:t>
            </a:r>
          </a:p>
          <a:p>
            <a:pPr lvl="3">
              <a:spcBef>
                <a:spcPts val="300"/>
              </a:spcBef>
            </a:pPr>
            <a:r>
              <a:rPr lang="en-US" dirty="0" smtClean="0"/>
              <a:t>Fourth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1" name="Picture Placeholder 10"/>
          <p:cNvSpPr>
            <a:spLocks noGrp="1"/>
          </p:cNvSpPr>
          <p:nvPr>
            <p:ph type="pic" sz="quarter" idx="13" hasCustomPrompt="1"/>
          </p:nvPr>
        </p:nvSpPr>
        <p:spPr>
          <a:xfrm>
            <a:off x="1" y="1296633"/>
            <a:ext cx="451485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Tree>
    <p:extLst>
      <p:ext uri="{BB962C8B-B14F-4D97-AF65-F5344CB8AC3E}">
        <p14:creationId xmlns:p14="http://schemas.microsoft.com/office/powerpoint/2010/main" val="1556480358"/>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Image w/ Title &amp; Footer">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633"/>
            <a:ext cx="914400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a:xfrm>
            <a:off x="379094" y="411481"/>
            <a:ext cx="8352156" cy="765752"/>
          </a:xfrm>
        </p:spPr>
        <p:txBody>
          <a:bodyPr/>
          <a:lstStyle/>
          <a:p>
            <a:r>
              <a:rPr lang="en-US" dirty="0" smtClean="0"/>
              <a:t>Click to edit Master title style</a:t>
            </a:r>
            <a:endParaRPr lang="en-US" dirty="0"/>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
        <p:nvSpPr>
          <p:cNvPr id="9" name="Text Placeholder 8"/>
          <p:cNvSpPr>
            <a:spLocks noGrp="1"/>
          </p:cNvSpPr>
          <p:nvPr>
            <p:ph type="body" sz="quarter" idx="14" hasCustomPrompt="1"/>
          </p:nvPr>
        </p:nvSpPr>
        <p:spPr bwMode="gray">
          <a:xfrm>
            <a:off x="379094" y="1346054"/>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Tree>
    <p:extLst>
      <p:ext uri="{BB962C8B-B14F-4D97-AF65-F5344CB8AC3E}">
        <p14:creationId xmlns:p14="http://schemas.microsoft.com/office/powerpoint/2010/main" val="3325709292"/>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Image w/ Titl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593"/>
            <a:ext cx="9144000" cy="3846909"/>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lvl1pPr>
              <a:defRPr>
                <a:solidFill>
                  <a:schemeClr val="bg1"/>
                </a:solidFill>
              </a:defRPr>
            </a:lvl1pPr>
          </a:lstStyle>
          <a:p>
            <a:pPr defTabSz="684951"/>
            <a:r>
              <a:rPr lang="en-US" sz="1400" smtClean="0">
                <a:solidFill>
                  <a:prstClr val="white"/>
                </a:solidFill>
                <a:latin typeface="GE Inspira Pitch"/>
              </a:rPr>
              <a:t>Title or Job Number | XX Month 201X</a:t>
            </a:r>
            <a:endParaRPr lang="en-US" sz="1400">
              <a:solidFill>
                <a:prstClr val="white"/>
              </a:solidFill>
              <a:latin typeface="GE Inspira Pitch"/>
            </a:endParaRP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9" name="Text Placeholder 8"/>
          <p:cNvSpPr>
            <a:spLocks noGrp="1"/>
          </p:cNvSpPr>
          <p:nvPr>
            <p:ph type="body" sz="quarter" idx="14" hasCustomPrompt="1"/>
          </p:nvPr>
        </p:nvSpPr>
        <p:spPr bwMode="gray">
          <a:xfrm>
            <a:off x="384049" y="1344170"/>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
        <p:nvSpPr>
          <p:cNvPr id="8" name="TextBox 7"/>
          <p:cNvSpPr txBox="1"/>
          <p:nvPr userDrawn="1"/>
        </p:nvSpPr>
        <p:spPr>
          <a:xfrm>
            <a:off x="5398515" y="4658438"/>
            <a:ext cx="2833485" cy="207749"/>
          </a:xfrm>
          <a:prstGeom prst="rect">
            <a:avLst/>
          </a:prstGeom>
          <a:noFill/>
        </p:spPr>
        <p:txBody>
          <a:bodyPr wrap="square" lIns="0" tIns="0" rIns="0" bIns="0" rtlCol="0" anchor="b">
            <a:noAutofit/>
          </a:bodyPr>
          <a:lstStyle/>
          <a:p>
            <a:pPr defTabSz="684951"/>
            <a:r>
              <a:rPr lang="en-US" sz="700" dirty="0">
                <a:solidFill>
                  <a:prstClr val="white"/>
                </a:solidFill>
                <a:latin typeface="GE Inspira Pitch"/>
              </a:rPr>
              <a:t>See tutorial regarding confidentiality disclosures. Delete if not needed.</a:t>
            </a:r>
          </a:p>
        </p:txBody>
      </p:sp>
    </p:spTree>
    <p:extLst>
      <p:ext uri="{BB962C8B-B14F-4D97-AF65-F5344CB8AC3E}">
        <p14:creationId xmlns:p14="http://schemas.microsoft.com/office/powerpoint/2010/main" val="42476721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itle Slide 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326"/>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151" indent="0" algn="ctr">
              <a:buNone/>
              <a:defRPr>
                <a:solidFill>
                  <a:schemeClr val="tx1">
                    <a:tint val="75000"/>
                  </a:schemeClr>
                </a:solidFill>
              </a:defRPr>
            </a:lvl2pPr>
            <a:lvl3pPr marL="684381" indent="0" algn="ctr">
              <a:buNone/>
              <a:defRPr>
                <a:solidFill>
                  <a:schemeClr val="tx1">
                    <a:tint val="75000"/>
                  </a:schemeClr>
                </a:solidFill>
              </a:defRPr>
            </a:lvl3pPr>
            <a:lvl4pPr marL="1026560" indent="0" algn="ctr">
              <a:buNone/>
              <a:defRPr>
                <a:solidFill>
                  <a:schemeClr val="tx1">
                    <a:tint val="75000"/>
                  </a:schemeClr>
                </a:solidFill>
              </a:defRPr>
            </a:lvl4pPr>
            <a:lvl5pPr marL="1368762" indent="0" algn="ctr">
              <a:buNone/>
              <a:defRPr>
                <a:solidFill>
                  <a:schemeClr val="tx1">
                    <a:tint val="75000"/>
                  </a:schemeClr>
                </a:solidFill>
              </a:defRPr>
            </a:lvl5pPr>
            <a:lvl6pPr marL="1710917" indent="0" algn="ctr">
              <a:buNone/>
              <a:defRPr>
                <a:solidFill>
                  <a:schemeClr val="tx1">
                    <a:tint val="75000"/>
                  </a:schemeClr>
                </a:solidFill>
              </a:defRPr>
            </a:lvl6pPr>
            <a:lvl7pPr marL="2053136" indent="0" algn="ctr">
              <a:buNone/>
              <a:defRPr>
                <a:solidFill>
                  <a:schemeClr val="tx1">
                    <a:tint val="75000"/>
                  </a:schemeClr>
                </a:solidFill>
              </a:defRPr>
            </a:lvl7pPr>
            <a:lvl8pPr marL="2395320" indent="0" algn="ctr">
              <a:buNone/>
              <a:defRPr>
                <a:solidFill>
                  <a:schemeClr val="tx1">
                    <a:tint val="75000"/>
                  </a:schemeClr>
                </a:solidFill>
              </a:defRPr>
            </a:lvl8pPr>
            <a:lvl9pPr marL="2737521"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79" y="4631332"/>
            <a:ext cx="2069797" cy="253916"/>
          </a:xfrm>
          <a:prstGeom prst="rect">
            <a:avLst/>
          </a:prstGeom>
          <a:noFill/>
        </p:spPr>
        <p:txBody>
          <a:bodyPr wrap="none" lIns="0" tIns="0" rIns="0" bIns="0" rtlCol="0" anchor="b" anchorCtr="0">
            <a:noAutofit/>
          </a:bodyPr>
          <a:lstStyle/>
          <a:p>
            <a:pPr defTabSz="684381"/>
            <a:r>
              <a:rPr lang="en-US" sz="1200" b="1" dirty="0">
                <a:solidFill>
                  <a:srgbClr val="005CB9"/>
                </a:solidFill>
                <a:latin typeface="GE Inspira Pitch"/>
              </a:rPr>
              <a:t>Imagination at work</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 y="2"/>
            <a:ext cx="9143999" cy="2005905"/>
          </a:xfrm>
          <a:prstGeom prst="rect">
            <a:avLst/>
          </a:prstGeom>
        </p:spPr>
      </p:pic>
    </p:spTree>
    <p:extLst>
      <p:ext uri="{BB962C8B-B14F-4D97-AF65-F5344CB8AC3E}">
        <p14:creationId xmlns:p14="http://schemas.microsoft.com/office/powerpoint/2010/main" val="3710094668"/>
      </p:ext>
    </p:extLst>
  </p:cSld>
  <p:clrMapOvr>
    <a:masterClrMapping/>
  </p:clrMapOvr>
  <p:timing>
    <p:tnLst>
      <p:par>
        <p:cTn xmlns:p14="http://schemas.microsoft.com/office/powerpoint/2010/mai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0"/>
            <a:ext cx="9144000" cy="5143500"/>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lvl1pPr>
              <a:defRPr>
                <a:solidFill>
                  <a:schemeClr val="bg1"/>
                </a:solidFill>
              </a:defRPr>
            </a:lvl1pPr>
          </a:lstStyle>
          <a:p>
            <a:pPr defTabSz="684951"/>
            <a:r>
              <a:rPr lang="en-US" sz="1400" smtClean="0">
                <a:solidFill>
                  <a:prstClr val="white"/>
                </a:solidFill>
                <a:latin typeface="GE Inspira Pitch"/>
              </a:rPr>
              <a:t>Title or Job Number | XX Month 201X</a:t>
            </a:r>
            <a:endParaRPr lang="en-US" sz="1400">
              <a:solidFill>
                <a:prstClr val="white"/>
              </a:solidFill>
              <a:latin typeface="GE Inspira Pitch"/>
            </a:endParaRP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6" name="TextBox 5"/>
          <p:cNvSpPr txBox="1"/>
          <p:nvPr userDrawn="1"/>
        </p:nvSpPr>
        <p:spPr>
          <a:xfrm>
            <a:off x="5398515" y="4658438"/>
            <a:ext cx="2833485" cy="207749"/>
          </a:xfrm>
          <a:prstGeom prst="rect">
            <a:avLst/>
          </a:prstGeom>
          <a:noFill/>
        </p:spPr>
        <p:txBody>
          <a:bodyPr wrap="square" lIns="0" tIns="0" rIns="0" bIns="0" rtlCol="0" anchor="b">
            <a:noAutofit/>
          </a:bodyPr>
          <a:lstStyle/>
          <a:p>
            <a:pPr defTabSz="684951"/>
            <a:r>
              <a:rPr lang="en-US" sz="700" dirty="0">
                <a:solidFill>
                  <a:prstClr val="white"/>
                </a:solidFill>
                <a:latin typeface="GE Inspira Pitch"/>
              </a:rPr>
              <a:t>See tutorial regarding confidentiality disclosures. Delete if not needed.</a:t>
            </a:r>
          </a:p>
        </p:txBody>
      </p:sp>
    </p:spTree>
    <p:extLst>
      <p:ext uri="{BB962C8B-B14F-4D97-AF65-F5344CB8AC3E}">
        <p14:creationId xmlns:p14="http://schemas.microsoft.com/office/powerpoint/2010/main" val="3059078550"/>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Full Image Top">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
            <a:ext cx="9144000" cy="4539854"/>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3741938608"/>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title" preserve="1">
  <p:cSld name="Two Statements">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365128" y="593058"/>
            <a:ext cx="4149725" cy="3384946"/>
          </a:xfrm>
        </p:spPr>
        <p:txBody>
          <a:bodyPr/>
          <a:lstStyle>
            <a:lvl1pPr>
              <a:lnSpc>
                <a:spcPct val="90000"/>
              </a:lnSpc>
              <a:defRPr sz="3300"/>
            </a:lvl1pPr>
          </a:lstStyle>
          <a:p>
            <a:r>
              <a:rPr lang="en-US" dirty="0" smtClean="0"/>
              <a:t>Extra emphasis headline five lines maximum </a:t>
            </a:r>
            <a:endParaRPr lang="en-US" dirty="0"/>
          </a:p>
        </p:txBody>
      </p:sp>
      <p:sp>
        <p:nvSpPr>
          <p:cNvPr id="3" name="Subtitle 2"/>
          <p:cNvSpPr>
            <a:spLocks noGrp="1"/>
          </p:cNvSpPr>
          <p:nvPr>
            <p:ph type="subTitle" idx="1" hasCustomPrompt="1"/>
          </p:nvPr>
        </p:nvSpPr>
        <p:spPr bwMode="gray">
          <a:xfrm>
            <a:off x="4955541" y="596868"/>
            <a:ext cx="3544570" cy="3396328"/>
          </a:xfrm>
        </p:spPr>
        <p:txBody>
          <a:bodyPr/>
          <a:lstStyle>
            <a:lvl1pPr marL="0" indent="0" algn="l">
              <a:lnSpc>
                <a:spcPct val="100000"/>
              </a:lnSpc>
              <a:buNone/>
              <a:defRPr sz="1500" baseline="0">
                <a:solidFill>
                  <a:schemeClr val="tx2"/>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err="1" smtClean="0"/>
              <a:t>APdditional</a:t>
            </a:r>
            <a:r>
              <a:rPr lang="en-US" dirty="0" smtClean="0"/>
              <a:t> statement goes here</a:t>
            </a:r>
            <a:endParaRPr lang="en-US" dirty="0"/>
          </a:p>
        </p:txBody>
      </p:sp>
      <p:sp>
        <p:nvSpPr>
          <p:cNvPr id="4" name="Date Placeholder 3"/>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4127190980"/>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1" y="1210151"/>
            <a:ext cx="7643912" cy="1968216"/>
          </a:xfrm>
        </p:spPr>
        <p:txBody>
          <a:bodyPr anchor="t"/>
          <a:lstStyle>
            <a:lvl1pPr algn="l">
              <a:defRPr sz="4100" b="0" cap="none" spc="0" baseline="0">
                <a:solidFill>
                  <a:schemeClr val="tx2"/>
                </a:solidFill>
              </a:defRPr>
            </a:lvl1pPr>
          </a:lstStyle>
          <a:p>
            <a:r>
              <a:rPr lang="en-US" dirty="0" smtClean="0"/>
              <a:t>Click to add divider title</a:t>
            </a:r>
            <a:br>
              <a:rPr lang="en-US" dirty="0" smtClean="0"/>
            </a:br>
            <a:r>
              <a:rPr lang="en-US" dirty="0" smtClean="0"/>
              <a:t>two lines maximum</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05933" y="4663795"/>
            <a:ext cx="342384" cy="342295"/>
          </a:xfrm>
          <a:prstGeom prst="rect">
            <a:avLst/>
          </a:prstGeom>
        </p:spPr>
      </p:pic>
    </p:spTree>
    <p:extLst>
      <p:ext uri="{BB962C8B-B14F-4D97-AF65-F5344CB8AC3E}">
        <p14:creationId xmlns:p14="http://schemas.microsoft.com/office/powerpoint/2010/main" val="1185143607"/>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a:solidFill>
            <a:schemeClr val="tx2"/>
          </a:solidFill>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3237296528"/>
      </p:ext>
    </p:extLst>
  </p:cSld>
  <p:clrMapOvr>
    <a:masterClrMapping/>
  </p:clrMapOvr>
  <p:timing>
    <p:tnLst>
      <p:par>
        <p:cTn xmlns:p14="http://schemas.microsoft.com/office/powerpoint/2010/mai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rgbClr val="46AD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1139779263"/>
      </p:ext>
    </p:extLst>
  </p:cSld>
  <p:clrMapOvr>
    <a:masterClrMapping/>
  </p:clrMapOvr>
  <p:timing>
    <p:tnLst>
      <p:par>
        <p:cTn xmlns:p14="http://schemas.microsoft.com/office/powerpoint/2010/mai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showMasterSp="0" preserve="1" userDrawn="1">
  <p:cSld name="Section Header Orange">
    <p:bg>
      <p:bgPr>
        <a:solidFill>
          <a:srgbClr val="FF982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2575687038"/>
      </p:ext>
    </p:extLst>
  </p:cSld>
  <p:clrMapOvr>
    <a:masterClrMapping/>
  </p:clrMapOvr>
  <p:timing>
    <p:tnLst>
      <p:par>
        <p:cTn xmlns:p14="http://schemas.microsoft.com/office/powerpoint/2010/mai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rgbClr val="59519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2458583884"/>
      </p:ext>
    </p:extLst>
  </p:cSld>
  <p:clrMapOvr>
    <a:masterClrMapping/>
  </p:clrMapOvr>
  <p:timing>
    <p:tnLst>
      <p:par>
        <p:cTn xmlns:p14="http://schemas.microsoft.com/office/powerpoint/2010/mai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2855262881"/>
      </p:ext>
    </p:extLst>
  </p:cSld>
  <p:clrMapOvr>
    <a:masterClrMapping/>
  </p:clrMapOvr>
  <p:timing>
    <p:tnLst>
      <p:par>
        <p:cTn xmlns:p14="http://schemas.microsoft.com/office/powerpoint/2010/mai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showMasterSp="0" preserve="1" userDrawn="1">
  <p:cSld name="Section Header Gray">
    <p:bg>
      <p:bgPr>
        <a:solidFill>
          <a:srgbClr val="57575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2582540926"/>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6117" indent="0">
              <a:buNone/>
              <a:defRPr sz="2000" b="1"/>
            </a:lvl2pPr>
            <a:lvl3pPr marL="912234" indent="0">
              <a:buNone/>
              <a:defRPr sz="1800" b="1"/>
            </a:lvl3pPr>
            <a:lvl4pPr marL="1368351" indent="0">
              <a:buNone/>
              <a:defRPr sz="1600" b="1"/>
            </a:lvl4pPr>
            <a:lvl5pPr marL="1824463" indent="0">
              <a:buNone/>
              <a:defRPr sz="1600" b="1"/>
            </a:lvl5pPr>
            <a:lvl6pPr marL="2280571" indent="0">
              <a:buNone/>
              <a:defRPr sz="1600" b="1"/>
            </a:lvl6pPr>
            <a:lvl7pPr marL="2736699" indent="0">
              <a:buNone/>
              <a:defRPr sz="1600" b="1"/>
            </a:lvl7pPr>
            <a:lvl8pPr marL="3192804" indent="0">
              <a:buNone/>
              <a:defRPr sz="1600" b="1"/>
            </a:lvl8pPr>
            <a:lvl9pPr marL="364890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6117" indent="0">
              <a:buNone/>
              <a:defRPr sz="2000" b="1"/>
            </a:lvl2pPr>
            <a:lvl3pPr marL="912234" indent="0">
              <a:buNone/>
              <a:defRPr sz="1800" b="1"/>
            </a:lvl3pPr>
            <a:lvl4pPr marL="1368351" indent="0">
              <a:buNone/>
              <a:defRPr sz="1600" b="1"/>
            </a:lvl4pPr>
            <a:lvl5pPr marL="1824463" indent="0">
              <a:buNone/>
              <a:defRPr sz="1600" b="1"/>
            </a:lvl5pPr>
            <a:lvl6pPr marL="2280571" indent="0">
              <a:buNone/>
              <a:defRPr sz="1600" b="1"/>
            </a:lvl6pPr>
            <a:lvl7pPr marL="2736699" indent="0">
              <a:buNone/>
              <a:defRPr sz="1600" b="1"/>
            </a:lvl7pPr>
            <a:lvl8pPr marL="3192804" indent="0">
              <a:buNone/>
              <a:defRPr sz="1600" b="1"/>
            </a:lvl8pPr>
            <a:lvl9pPr marL="364890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B1C7AC5-EE6F-C144-9CC3-E6D38B1B20E8}" type="datetimeFigureOut">
              <a:rPr lang="en-US" smtClean="0"/>
              <a:t>1/15/16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E1A6BA-A991-E743-A08C-8E8A319C54F4}" type="slidenum">
              <a:rPr lang="en-US" smtClean="0"/>
              <a:t>‹#›</a:t>
            </a:fld>
            <a:endParaRPr lang="en-US"/>
          </a:p>
        </p:txBody>
      </p:sp>
    </p:spTree>
    <p:extLst>
      <p:ext uri="{BB962C8B-B14F-4D97-AF65-F5344CB8AC3E}">
        <p14:creationId xmlns:p14="http://schemas.microsoft.com/office/powerpoint/2010/main" val="11223934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le Slide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326"/>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151" indent="0" algn="ctr">
              <a:buNone/>
              <a:defRPr>
                <a:solidFill>
                  <a:schemeClr val="tx1">
                    <a:tint val="75000"/>
                  </a:schemeClr>
                </a:solidFill>
              </a:defRPr>
            </a:lvl2pPr>
            <a:lvl3pPr marL="684381" indent="0" algn="ctr">
              <a:buNone/>
              <a:defRPr>
                <a:solidFill>
                  <a:schemeClr val="tx1">
                    <a:tint val="75000"/>
                  </a:schemeClr>
                </a:solidFill>
              </a:defRPr>
            </a:lvl3pPr>
            <a:lvl4pPr marL="1026560" indent="0" algn="ctr">
              <a:buNone/>
              <a:defRPr>
                <a:solidFill>
                  <a:schemeClr val="tx1">
                    <a:tint val="75000"/>
                  </a:schemeClr>
                </a:solidFill>
              </a:defRPr>
            </a:lvl4pPr>
            <a:lvl5pPr marL="1368762" indent="0" algn="ctr">
              <a:buNone/>
              <a:defRPr>
                <a:solidFill>
                  <a:schemeClr val="tx1">
                    <a:tint val="75000"/>
                  </a:schemeClr>
                </a:solidFill>
              </a:defRPr>
            </a:lvl5pPr>
            <a:lvl6pPr marL="1710917" indent="0" algn="ctr">
              <a:buNone/>
              <a:defRPr>
                <a:solidFill>
                  <a:schemeClr val="tx1">
                    <a:tint val="75000"/>
                  </a:schemeClr>
                </a:solidFill>
              </a:defRPr>
            </a:lvl6pPr>
            <a:lvl7pPr marL="2053136" indent="0" algn="ctr">
              <a:buNone/>
              <a:defRPr>
                <a:solidFill>
                  <a:schemeClr val="tx1">
                    <a:tint val="75000"/>
                  </a:schemeClr>
                </a:solidFill>
              </a:defRPr>
            </a:lvl7pPr>
            <a:lvl8pPr marL="2395320" indent="0" algn="ctr">
              <a:buNone/>
              <a:defRPr>
                <a:solidFill>
                  <a:schemeClr val="tx1">
                    <a:tint val="75000"/>
                  </a:schemeClr>
                </a:solidFill>
              </a:defRPr>
            </a:lvl8pPr>
            <a:lvl9pPr marL="2737521"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79" y="4631332"/>
            <a:ext cx="2069797" cy="253916"/>
          </a:xfrm>
          <a:prstGeom prst="rect">
            <a:avLst/>
          </a:prstGeom>
          <a:noFill/>
        </p:spPr>
        <p:txBody>
          <a:bodyPr wrap="none" lIns="0" tIns="0" rIns="0" bIns="0" rtlCol="0" anchor="b" anchorCtr="0">
            <a:noAutofit/>
          </a:bodyPr>
          <a:lstStyle/>
          <a:p>
            <a:pPr defTabSz="684381"/>
            <a:r>
              <a:rPr lang="en-US" sz="1200" b="1" dirty="0">
                <a:solidFill>
                  <a:srgbClr val="005CB9"/>
                </a:solidFill>
                <a:latin typeface="GE Inspira Pitch"/>
              </a:rPr>
              <a:t>Imagination at work</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56408"/>
            <a:ext cx="9144002" cy="2044733"/>
          </a:xfrm>
          <a:prstGeom prst="rect">
            <a:avLst/>
          </a:prstGeom>
        </p:spPr>
      </p:pic>
    </p:spTree>
    <p:extLst>
      <p:ext uri="{BB962C8B-B14F-4D97-AF65-F5344CB8AC3E}">
        <p14:creationId xmlns:p14="http://schemas.microsoft.com/office/powerpoint/2010/main" val="2687318501"/>
      </p:ext>
    </p:extLst>
  </p:cSld>
  <p:clrMapOvr>
    <a:masterClrMapping/>
  </p:clrMapOvr>
  <p:timing>
    <p:tnLst>
      <p:par>
        <p:cTn xmlns:p14="http://schemas.microsoft.com/office/powerpoint/2010/mai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57516" y="2057400"/>
            <a:ext cx="1028968" cy="1028700"/>
          </a:xfrm>
          <a:prstGeom prst="rect">
            <a:avLst/>
          </a:prstGeom>
        </p:spPr>
      </p:pic>
    </p:spTree>
    <p:extLst>
      <p:ext uri="{BB962C8B-B14F-4D97-AF65-F5344CB8AC3E}">
        <p14:creationId xmlns:p14="http://schemas.microsoft.com/office/powerpoint/2010/main" val="3052655328"/>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 Box 18"/>
          <p:cNvSpPr txBox="1">
            <a:spLocks noChangeArrowheads="1"/>
          </p:cNvSpPr>
          <p:nvPr userDrawn="1"/>
        </p:nvSpPr>
        <p:spPr bwMode="auto">
          <a:xfrm>
            <a:off x="6442126" y="4707770"/>
            <a:ext cx="2455863" cy="16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15" tIns="34259" rIns="68515" bIns="34259">
            <a:spAutoFit/>
          </a:bodyPr>
          <a:lstStyle>
            <a:lvl1pPr>
              <a:defRPr>
                <a:solidFill>
                  <a:schemeClr val="tx1"/>
                </a:solidFill>
                <a:latin typeface="GE Inspira Pitch" charset="0"/>
                <a:ea typeface="ＭＳ Ｐゴシック" charset="0"/>
                <a:cs typeface="ＭＳ Ｐゴシック" charset="0"/>
              </a:defRPr>
            </a:lvl1pPr>
            <a:lvl2pPr marL="742950" indent="-285750">
              <a:defRPr>
                <a:solidFill>
                  <a:schemeClr val="tx1"/>
                </a:solidFill>
                <a:latin typeface="GE Inspira Pitch" charset="0"/>
                <a:ea typeface="ＭＳ Ｐゴシック" charset="0"/>
              </a:defRPr>
            </a:lvl2pPr>
            <a:lvl3pPr marL="1143000" indent="-228600">
              <a:defRPr>
                <a:solidFill>
                  <a:schemeClr val="tx1"/>
                </a:solidFill>
                <a:latin typeface="GE Inspira Pitch" charset="0"/>
                <a:ea typeface="ＭＳ Ｐゴシック" charset="0"/>
              </a:defRPr>
            </a:lvl3pPr>
            <a:lvl4pPr marL="1600200" indent="-228600">
              <a:defRPr>
                <a:solidFill>
                  <a:schemeClr val="tx1"/>
                </a:solidFill>
                <a:latin typeface="GE Inspira Pitch" charset="0"/>
                <a:ea typeface="ＭＳ Ｐゴシック" charset="0"/>
              </a:defRPr>
            </a:lvl4pPr>
            <a:lvl5pPr marL="2057400" indent="-228600">
              <a:defRPr>
                <a:solidFill>
                  <a:schemeClr val="tx1"/>
                </a:solidFill>
                <a:latin typeface="GE Inspira Pitch" charset="0"/>
                <a:ea typeface="ＭＳ Ｐゴシック" charset="0"/>
              </a:defRPr>
            </a:lvl5pPr>
            <a:lvl6pPr marL="2514600" indent="-228600" fontAlgn="base">
              <a:spcBef>
                <a:spcPct val="0"/>
              </a:spcBef>
              <a:spcAft>
                <a:spcPct val="0"/>
              </a:spcAft>
              <a:defRPr>
                <a:solidFill>
                  <a:schemeClr val="tx1"/>
                </a:solidFill>
                <a:latin typeface="GE Inspira Pitch" charset="0"/>
                <a:ea typeface="ＭＳ Ｐゴシック" charset="0"/>
              </a:defRPr>
            </a:lvl6pPr>
            <a:lvl7pPr marL="2971800" indent="-228600" fontAlgn="base">
              <a:spcBef>
                <a:spcPct val="0"/>
              </a:spcBef>
              <a:spcAft>
                <a:spcPct val="0"/>
              </a:spcAft>
              <a:defRPr>
                <a:solidFill>
                  <a:schemeClr val="tx1"/>
                </a:solidFill>
                <a:latin typeface="GE Inspira Pitch" charset="0"/>
                <a:ea typeface="ＭＳ Ｐゴシック" charset="0"/>
              </a:defRPr>
            </a:lvl7pPr>
            <a:lvl8pPr marL="3429000" indent="-228600" fontAlgn="base">
              <a:spcBef>
                <a:spcPct val="0"/>
              </a:spcBef>
              <a:spcAft>
                <a:spcPct val="0"/>
              </a:spcAft>
              <a:defRPr>
                <a:solidFill>
                  <a:schemeClr val="tx1"/>
                </a:solidFill>
                <a:latin typeface="GE Inspira Pitch" charset="0"/>
                <a:ea typeface="ＭＳ Ｐゴシック" charset="0"/>
              </a:defRPr>
            </a:lvl8pPr>
            <a:lvl9pPr marL="3886200" indent="-228600" fontAlgn="base">
              <a:spcBef>
                <a:spcPct val="0"/>
              </a:spcBef>
              <a:spcAft>
                <a:spcPct val="0"/>
              </a:spcAft>
              <a:defRPr>
                <a:solidFill>
                  <a:schemeClr val="tx1"/>
                </a:solidFill>
                <a:latin typeface="GE Inspira Pitch" charset="0"/>
                <a:ea typeface="ＭＳ Ｐゴシック" charset="0"/>
              </a:defRPr>
            </a:lvl9pPr>
          </a:lstStyle>
          <a:p>
            <a:pPr algn="r" defTabSz="684951">
              <a:lnSpc>
                <a:spcPct val="90000"/>
              </a:lnSpc>
              <a:defRPr/>
            </a:pPr>
            <a:fld id="{278F8B6B-07F9-6F47-B338-C2F817FC2FB6}" type="slidenum">
              <a:rPr lang="en-US" sz="700" smtClean="0">
                <a:solidFill>
                  <a:srgbClr val="454545"/>
                </a:solidFill>
              </a:rPr>
              <a:pPr algn="r" defTabSz="684951">
                <a:lnSpc>
                  <a:spcPct val="90000"/>
                </a:lnSpc>
                <a:defRPr/>
              </a:pPr>
              <a:t>‹#›</a:t>
            </a:fld>
            <a:r>
              <a:rPr lang="en-US" sz="700" smtClean="0">
                <a:solidFill>
                  <a:srgbClr val="454545"/>
                </a:solidFill>
              </a:rPr>
              <a:t> </a:t>
            </a:r>
          </a:p>
        </p:txBody>
      </p:sp>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2563039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22571" y="1"/>
            <a:ext cx="3221481" cy="2468204"/>
          </a:xfrm>
          <a:prstGeom prst="rect">
            <a:avLst/>
          </a:prstGeom>
        </p:spPr>
      </p:pic>
    </p:spTree>
    <p:extLst>
      <p:ext uri="{BB962C8B-B14F-4D97-AF65-F5344CB8AC3E}">
        <p14:creationId xmlns:p14="http://schemas.microsoft.com/office/powerpoint/2010/main" val="1166618010"/>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type="title" preserve="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19127"/>
            <a:ext cx="3322270" cy="1628775"/>
          </a:xfrm>
          <a:prstGeom prst="rect">
            <a:avLst/>
          </a:prstGeom>
        </p:spPr>
      </p:pic>
    </p:spTree>
    <p:extLst>
      <p:ext uri="{BB962C8B-B14F-4D97-AF65-F5344CB8AC3E}">
        <p14:creationId xmlns:p14="http://schemas.microsoft.com/office/powerpoint/2010/main" val="3171401744"/>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showMasterSp="0" type="title" preserve="1">
  <p:cSld name="Title Slide 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 y="2"/>
            <a:ext cx="9143999" cy="2005905"/>
          </a:xfrm>
          <a:prstGeom prst="rect">
            <a:avLst/>
          </a:prstGeom>
        </p:spPr>
      </p:pic>
    </p:spTree>
    <p:extLst>
      <p:ext uri="{BB962C8B-B14F-4D97-AF65-F5344CB8AC3E}">
        <p14:creationId xmlns:p14="http://schemas.microsoft.com/office/powerpoint/2010/main" val="1892834749"/>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showMasterSp="0" type="title" preserve="1">
  <p:cSld name="Title Slide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56408"/>
            <a:ext cx="9144002" cy="2044733"/>
          </a:xfrm>
          <a:prstGeom prst="rect">
            <a:avLst/>
          </a:prstGeom>
        </p:spPr>
      </p:pic>
    </p:spTree>
    <p:extLst>
      <p:ext uri="{BB962C8B-B14F-4D97-AF65-F5344CB8AC3E}">
        <p14:creationId xmlns:p14="http://schemas.microsoft.com/office/powerpoint/2010/main" val="522023347"/>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showMasterSp="0" type="title" preserve="1">
  <p:cSld name="Title Slide 5">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5811520"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5793232"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05322" y="0"/>
            <a:ext cx="3138678" cy="3074484"/>
          </a:xfrm>
          <a:prstGeom prst="rect">
            <a:avLst/>
          </a:prstGeom>
        </p:spPr>
      </p:pic>
    </p:spTree>
    <p:extLst>
      <p:ext uri="{BB962C8B-B14F-4D97-AF65-F5344CB8AC3E}">
        <p14:creationId xmlns:p14="http://schemas.microsoft.com/office/powerpoint/2010/main" val="4040822272"/>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84056" y="1220759"/>
            <a:ext cx="7615463" cy="326011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108307800"/>
      </p:ext>
    </p:extLst>
  </p:cSld>
  <p:clrMapOvr>
    <a:masterClrMapping/>
  </p:clrMapOvr>
  <p:timing>
    <p:tnLst>
      <p:par>
        <p:cTn xmlns:p14="http://schemas.microsoft.com/office/powerpoint/2010/mai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type="obj" preserve="1">
  <p:cSld name="Storytelling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9094" y="413812"/>
            <a:ext cx="8352156" cy="76575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9094" y="1798608"/>
            <a:ext cx="7620418" cy="2741248"/>
          </a:xfrm>
        </p:spPr>
        <p:txBody>
          <a:bodyPr/>
          <a:lstStyle>
            <a:lvl1pPr>
              <a:defRPr sz="2100">
                <a:solidFill>
                  <a:schemeClr val="tx2"/>
                </a:solidFill>
              </a:defRPr>
            </a:lvl1pPr>
            <a:lvl2pPr marL="212854" indent="-197406">
              <a:defRPr sz="2100"/>
            </a:lvl2pPr>
          </a:lstStyle>
          <a:p>
            <a:pPr lvl="0"/>
            <a:r>
              <a:rPr lang="en-US" dirty="0" smtClean="0"/>
              <a:t>Click to edit Master text styles</a:t>
            </a:r>
          </a:p>
          <a:p>
            <a:pPr lvl="1"/>
            <a:r>
              <a:rPr lang="en-US" dirty="0" smtClean="0"/>
              <a:t>Second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8" name="Date Placeholder 3"/>
          <p:cNvSpPr>
            <a:spLocks noGrp="1"/>
          </p:cNvSpPr>
          <p:nvPr>
            <p:ph type="dt" sz="half" idx="10"/>
          </p:nvPr>
        </p:nvSpPr>
        <p:spPr>
          <a:xfrm>
            <a:off x="3796749" y="4785943"/>
            <a:ext cx="2067270" cy="101918"/>
          </a:xfrm>
          <a:prstGeom prst="rect">
            <a:avLst/>
          </a:prstGeom>
        </p:spPr>
        <p:txBody>
          <a:bodyPr lIns="68490" tIns="34246" rIns="68490" bIns="34246"/>
          <a:lstStyle/>
          <a:p>
            <a:pPr algn="ctr" defTabSz="684951"/>
            <a:r>
              <a:rPr lang="en-US" sz="1400" smtClean="0">
                <a:solidFill>
                  <a:srgbClr val="575757"/>
                </a:solidFill>
                <a:latin typeface="GE Inspira Pitch"/>
              </a:rPr>
              <a:t>BMA 797F Truck Optimization FTO</a:t>
            </a:r>
          </a:p>
          <a:p>
            <a:pPr algn="ctr" defTabSz="684951"/>
            <a:endParaRPr lang="en-US" sz="200" smtClean="0">
              <a:solidFill>
                <a:srgbClr val="575757"/>
              </a:solidFill>
              <a:latin typeface="GE Inspira Pitch"/>
            </a:endParaRPr>
          </a:p>
          <a:p>
            <a:pPr algn="ctr" defTabSz="684951"/>
            <a:r>
              <a:rPr lang="en-US" sz="1400" smtClean="0">
                <a:solidFill>
                  <a:srgbClr val="575757"/>
                </a:solidFill>
                <a:latin typeface="GE Inspira Pitch"/>
              </a:rPr>
              <a:t>Privileged and Confidential</a:t>
            </a:r>
            <a:endParaRPr lang="en-US" sz="1400" dirty="0">
              <a:solidFill>
                <a:srgbClr val="575757"/>
              </a:solidFill>
              <a:latin typeface="GE Inspira Pitch"/>
            </a:endParaRPr>
          </a:p>
        </p:txBody>
      </p:sp>
    </p:spTree>
    <p:extLst>
      <p:ext uri="{BB962C8B-B14F-4D97-AF65-F5344CB8AC3E}">
        <p14:creationId xmlns:p14="http://schemas.microsoft.com/office/powerpoint/2010/main" val="1810988955"/>
      </p:ext>
    </p:extLst>
  </p:cSld>
  <p:clrMapOvr>
    <a:masterClrMapping/>
  </p:clrMapOvr>
  <p:timing>
    <p:tnLst>
      <p:par>
        <p:cTn xmlns:p14="http://schemas.microsoft.com/office/powerpoint/2010/main" id="1" dur="indefinite" restart="never" nodeType="tmRoot"/>
      </p:par>
    </p:tn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384056" y="1220759"/>
            <a:ext cx="7615463" cy="326011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Date Placeholder 3"/>
          <p:cNvSpPr txBox="1">
            <a:spLocks/>
          </p:cNvSpPr>
          <p:nvPr userDrawn="1"/>
        </p:nvSpPr>
        <p:spPr>
          <a:xfrm>
            <a:off x="3796749" y="4785943"/>
            <a:ext cx="2067270" cy="101918"/>
          </a:xfrm>
          <a:prstGeom prst="rect">
            <a:avLst/>
          </a:prstGeom>
        </p:spPr>
        <p:txBody>
          <a:bodyPr vert="horz" lIns="0" tIns="0" rIns="0" bIns="0" rtlCol="0" anchor="t" anchorCtr="0"/>
          <a:lstStyle>
            <a:defPPr>
              <a:defRPr lang="en-US"/>
            </a:defPPr>
            <a:lvl1pPr marL="0" algn="r" defTabSz="914400" rtl="0" eaLnBrk="1" latinLnBrk="0" hangingPunct="1">
              <a:defRPr sz="900" kern="1200">
                <a:solidFill>
                  <a:srgbClr val="89898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mtClean="0">
                <a:latin typeface="GE Inspira Pitch"/>
              </a:rPr>
              <a:t>BMA 797F Truck Optimization FTO</a:t>
            </a:r>
          </a:p>
          <a:p>
            <a:pPr algn="ctr"/>
            <a:endParaRPr lang="en-US" sz="200" smtClean="0">
              <a:latin typeface="GE Inspira Pitch"/>
            </a:endParaRPr>
          </a:p>
          <a:p>
            <a:pPr algn="ctr"/>
            <a:r>
              <a:rPr lang="en-US" smtClean="0">
                <a:latin typeface="GE Inspira Pitch"/>
              </a:rPr>
              <a:t>Privileged and Confidential</a:t>
            </a:r>
            <a:endParaRPr lang="en-US" dirty="0">
              <a:latin typeface="GE Inspira Pitch"/>
            </a:endParaRPr>
          </a:p>
        </p:txBody>
      </p:sp>
    </p:spTree>
    <p:extLst>
      <p:ext uri="{BB962C8B-B14F-4D97-AF65-F5344CB8AC3E}">
        <p14:creationId xmlns:p14="http://schemas.microsoft.com/office/powerpoint/2010/main" val="29503731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5">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326"/>
            <a:ext cx="5811520"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5793232" cy="571500"/>
          </a:xfrm>
        </p:spPr>
        <p:txBody>
          <a:bodyPr/>
          <a:lstStyle>
            <a:lvl1pPr marL="0" indent="0" algn="l">
              <a:lnSpc>
                <a:spcPct val="110000"/>
              </a:lnSpc>
              <a:spcBef>
                <a:spcPts val="0"/>
              </a:spcBef>
              <a:buNone/>
              <a:defRPr sz="1800" baseline="0">
                <a:solidFill>
                  <a:schemeClr val="tx1"/>
                </a:solidFill>
              </a:defRPr>
            </a:lvl1pPr>
            <a:lvl2pPr marL="342151" indent="0" algn="ctr">
              <a:buNone/>
              <a:defRPr>
                <a:solidFill>
                  <a:schemeClr val="tx1">
                    <a:tint val="75000"/>
                  </a:schemeClr>
                </a:solidFill>
              </a:defRPr>
            </a:lvl2pPr>
            <a:lvl3pPr marL="684381" indent="0" algn="ctr">
              <a:buNone/>
              <a:defRPr>
                <a:solidFill>
                  <a:schemeClr val="tx1">
                    <a:tint val="75000"/>
                  </a:schemeClr>
                </a:solidFill>
              </a:defRPr>
            </a:lvl3pPr>
            <a:lvl4pPr marL="1026560" indent="0" algn="ctr">
              <a:buNone/>
              <a:defRPr>
                <a:solidFill>
                  <a:schemeClr val="tx1">
                    <a:tint val="75000"/>
                  </a:schemeClr>
                </a:solidFill>
              </a:defRPr>
            </a:lvl4pPr>
            <a:lvl5pPr marL="1368762" indent="0" algn="ctr">
              <a:buNone/>
              <a:defRPr>
                <a:solidFill>
                  <a:schemeClr val="tx1">
                    <a:tint val="75000"/>
                  </a:schemeClr>
                </a:solidFill>
              </a:defRPr>
            </a:lvl5pPr>
            <a:lvl6pPr marL="1710917" indent="0" algn="ctr">
              <a:buNone/>
              <a:defRPr>
                <a:solidFill>
                  <a:schemeClr val="tx1">
                    <a:tint val="75000"/>
                  </a:schemeClr>
                </a:solidFill>
              </a:defRPr>
            </a:lvl6pPr>
            <a:lvl7pPr marL="2053136" indent="0" algn="ctr">
              <a:buNone/>
              <a:defRPr>
                <a:solidFill>
                  <a:schemeClr val="tx1">
                    <a:tint val="75000"/>
                  </a:schemeClr>
                </a:solidFill>
              </a:defRPr>
            </a:lvl7pPr>
            <a:lvl8pPr marL="2395320" indent="0" algn="ctr">
              <a:buNone/>
              <a:defRPr>
                <a:solidFill>
                  <a:schemeClr val="tx1">
                    <a:tint val="75000"/>
                  </a:schemeClr>
                </a:solidFill>
              </a:defRPr>
            </a:lvl8pPr>
            <a:lvl9pPr marL="2737521"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79" y="4631332"/>
            <a:ext cx="2069797" cy="253916"/>
          </a:xfrm>
          <a:prstGeom prst="rect">
            <a:avLst/>
          </a:prstGeom>
          <a:noFill/>
        </p:spPr>
        <p:txBody>
          <a:bodyPr wrap="none" lIns="0" tIns="0" rIns="0" bIns="0" rtlCol="0" anchor="b" anchorCtr="0">
            <a:noAutofit/>
          </a:bodyPr>
          <a:lstStyle/>
          <a:p>
            <a:pPr defTabSz="684381"/>
            <a:r>
              <a:rPr lang="en-US" sz="1200" b="1" dirty="0">
                <a:solidFill>
                  <a:srgbClr val="005CB9"/>
                </a:solidFill>
                <a:latin typeface="GE Inspira Pitch"/>
              </a:rPr>
              <a:t>Imagination at work</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05322" y="0"/>
            <a:ext cx="3138678" cy="3074484"/>
          </a:xfrm>
          <a:prstGeom prst="rect">
            <a:avLst/>
          </a:prstGeom>
        </p:spPr>
      </p:pic>
    </p:spTree>
    <p:extLst>
      <p:ext uri="{BB962C8B-B14F-4D97-AF65-F5344CB8AC3E}">
        <p14:creationId xmlns:p14="http://schemas.microsoft.com/office/powerpoint/2010/main" val="867382262"/>
      </p:ext>
    </p:extLst>
  </p:cSld>
  <p:clrMapOvr>
    <a:masterClrMapping/>
  </p:clrMapOvr>
  <p:timing>
    <p:tnLst>
      <p:par>
        <p:cTn xmlns:p14="http://schemas.microsoft.com/office/powerpoint/2010/mai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type="obj" preserve="1">
  <p:cSld name="Big Tit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8632" y="401237"/>
            <a:ext cx="8312573" cy="1186866"/>
          </a:xfrm>
        </p:spPr>
        <p:txBody>
          <a:bodyPr/>
          <a:lstStyle>
            <a:lvl1pPr>
              <a:lnSpc>
                <a:spcPct val="85000"/>
              </a:lnSpc>
              <a:defRPr sz="4500"/>
            </a:lvl1pPr>
          </a:lstStyle>
          <a:p>
            <a:r>
              <a:rPr lang="en-US" dirty="0" err="1" smtClean="0"/>
              <a:t>PClick</a:t>
            </a:r>
            <a:r>
              <a:rPr lang="en-US" dirty="0" smtClean="0"/>
              <a:t> to edit Master title style</a:t>
            </a:r>
            <a:endParaRPr lang="en-US" dirty="0"/>
          </a:p>
        </p:txBody>
      </p:sp>
      <p:sp>
        <p:nvSpPr>
          <p:cNvPr id="3" name="Content Placeholder 2"/>
          <p:cNvSpPr>
            <a:spLocks noGrp="1"/>
          </p:cNvSpPr>
          <p:nvPr>
            <p:ph idx="1"/>
          </p:nvPr>
        </p:nvSpPr>
        <p:spPr>
          <a:xfrm>
            <a:off x="384056" y="1828802"/>
            <a:ext cx="7615463" cy="2690619"/>
          </a:xfrm>
        </p:spPr>
        <p:txBody>
          <a:bodyPr/>
          <a:lstStyle>
            <a:lvl1pPr>
              <a:defRPr>
                <a:solidFill>
                  <a:schemeClr val="tx2"/>
                </a:solidFill>
              </a:defRPr>
            </a:lvl1pPr>
            <a:lvl4pP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Date Placeholder 3"/>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1004874463"/>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obj" preserve="1">
  <p:cSld name="Title and Content Text Heav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391668" y="1243260"/>
            <a:ext cx="7607844" cy="3243263"/>
          </a:xfrm>
        </p:spPr>
        <p:txBody>
          <a:bodyPr vert="horz" lIns="0" tIns="0" rIns="0" bIns="0" rtlCol="0">
            <a:noAutofit/>
          </a:bodyPr>
          <a:lstStyle>
            <a:lvl1pPr>
              <a:spcAft>
                <a:spcPts val="0"/>
              </a:spcAft>
              <a:defRPr lang="en-US" sz="1500" dirty="0" smtClean="0"/>
            </a:lvl1pPr>
            <a:lvl2pPr marL="145078" indent="-136743">
              <a:defRPr lang="en-US" dirty="0" smtClean="0"/>
            </a:lvl2pPr>
            <a:lvl3pPr marL="299681" indent="-146269">
              <a:defRPr lang="en-US" sz="1400" dirty="0" smtClean="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087091623"/>
      </p:ext>
    </p:extLst>
  </p:cSld>
  <p:clrMapOvr>
    <a:masterClrMapping/>
  </p:clrMapOvr>
  <p:timing>
    <p:tnLst>
      <p:par>
        <p:cTn xmlns:p14="http://schemas.microsoft.com/office/powerpoint/2010/mai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type="obj" preserve="1">
  <p:cSld name="Title and Content Text Heavy 1-Line">
    <p:spTree>
      <p:nvGrpSpPr>
        <p:cNvPr id="1" name=""/>
        <p:cNvGrpSpPr/>
        <p:nvPr/>
      </p:nvGrpSpPr>
      <p:grpSpPr>
        <a:xfrm>
          <a:off x="0" y="0"/>
          <a:ext cx="0" cy="0"/>
          <a:chOff x="0" y="0"/>
          <a:chExt cx="0" cy="0"/>
        </a:xfrm>
      </p:grpSpPr>
      <p:sp>
        <p:nvSpPr>
          <p:cNvPr id="2" name="Title 1"/>
          <p:cNvSpPr>
            <a:spLocks noGrp="1"/>
          </p:cNvSpPr>
          <p:nvPr>
            <p:ph type="title"/>
          </p:nvPr>
        </p:nvSpPr>
        <p:spPr>
          <a:xfrm>
            <a:off x="379094" y="411523"/>
            <a:ext cx="8352156" cy="395815"/>
          </a:xfrm>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391668" y="810049"/>
            <a:ext cx="7607844" cy="3438859"/>
          </a:xfrm>
        </p:spPr>
        <p:txBody>
          <a:bodyPr vert="horz" lIns="0" tIns="0" rIns="0" bIns="0" rtlCol="0">
            <a:noAutofit/>
          </a:bodyPr>
          <a:lstStyle>
            <a:lvl1pPr>
              <a:spcAft>
                <a:spcPts val="0"/>
              </a:spcAft>
              <a:defRPr lang="en-US" sz="1500" dirty="0" smtClean="0"/>
            </a:lvl1pPr>
            <a:lvl2pPr marL="145078" indent="-136743">
              <a:defRPr lang="en-US" dirty="0" smtClean="0"/>
            </a:lvl2pPr>
            <a:lvl3pPr marL="299681" indent="-146269">
              <a:defRPr lang="en-US" sz="1400" dirty="0" smtClean="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886606873"/>
      </p:ext>
    </p:extLst>
  </p:cSld>
  <p:clrMapOvr>
    <a:masterClrMapping/>
  </p:clrMapOvr>
  <p:timing>
    <p:tnLst>
      <p:par>
        <p:cTn xmlns:p14="http://schemas.microsoft.com/office/powerpoint/2010/mai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91833" y="1242515"/>
            <a:ext cx="3896043" cy="3297340"/>
          </a:xfrm>
        </p:spPr>
        <p:txBody>
          <a:bodyPr vert="horz" lIns="0" tIns="0" rIns="0" bIns="0" rtlCol="0">
            <a:noAutofit/>
          </a:bodyPr>
          <a:lstStyle>
            <a:lvl1pPr>
              <a:spcBef>
                <a:spcPts val="750"/>
              </a:spcBef>
              <a:defRPr lang="en-US" sz="1500" dirty="0" smtClean="0"/>
            </a:lvl1pPr>
            <a:lvl2pPr>
              <a:spcBef>
                <a:spcPts val="600"/>
              </a:spcBef>
              <a:defRPr lang="en-US" sz="1400" dirty="0" smtClean="0"/>
            </a:lvl2pPr>
            <a:lvl3pPr>
              <a:spcBef>
                <a:spcPts val="450"/>
              </a:spcBef>
              <a:defRPr lang="en-US" sz="1200" dirty="0" smtClean="0"/>
            </a:lvl3pPr>
            <a:lvl4pPr>
              <a:spcBef>
                <a:spcPts val="300"/>
              </a:spcBef>
              <a:defRPr lang="en-US" sz="1100" dirty="0" smtClean="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Content Placeholder 3"/>
          <p:cNvSpPr>
            <a:spLocks noGrp="1"/>
          </p:cNvSpPr>
          <p:nvPr>
            <p:ph sz="half" idx="2"/>
          </p:nvPr>
        </p:nvSpPr>
        <p:spPr>
          <a:xfrm>
            <a:off x="4831080" y="1242515"/>
            <a:ext cx="3900170" cy="329734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dirty="0" smtClean="0"/>
              <a:t>Click to edit Master text styles</a:t>
            </a:r>
          </a:p>
          <a:p>
            <a:pPr lvl="1">
              <a:spcBef>
                <a:spcPts val="600"/>
              </a:spcBef>
            </a:pPr>
            <a:r>
              <a:rPr lang="en-US" dirty="0" smtClean="0"/>
              <a:t>Second level</a:t>
            </a:r>
          </a:p>
          <a:p>
            <a:pPr lvl="2">
              <a:spcBef>
                <a:spcPts val="450"/>
              </a:spcBef>
            </a:pPr>
            <a:r>
              <a:rPr lang="en-US" dirty="0" smtClean="0"/>
              <a:t>Third level</a:t>
            </a:r>
          </a:p>
          <a:p>
            <a:pPr lvl="3">
              <a:spcBef>
                <a:spcPts val="300"/>
              </a:spcBef>
            </a:pPr>
            <a:r>
              <a:rPr lang="en-US" dirty="0" smtClean="0"/>
              <a:t>Fourth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1156262757"/>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hasCustomPrompt="1"/>
          </p:nvPr>
        </p:nvSpPr>
        <p:spPr>
          <a:xfrm>
            <a:off x="391795" y="1225869"/>
            <a:ext cx="3904488" cy="279797"/>
          </a:xfrm>
        </p:spPr>
        <p:txBody>
          <a:bodyPr rIns="136980" anchor="b"/>
          <a:lstStyle>
            <a:lvl1pPr marL="0" indent="0">
              <a:buNone/>
              <a:defRPr sz="1800" b="1">
                <a:solidFill>
                  <a:schemeClr val="tx2"/>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err="1" smtClean="0"/>
              <a:t>PClick</a:t>
            </a:r>
            <a:r>
              <a:rPr lang="en-US" dirty="0" smtClean="0"/>
              <a:t> to edit Master text</a:t>
            </a:r>
          </a:p>
        </p:txBody>
      </p:sp>
      <p:sp>
        <p:nvSpPr>
          <p:cNvPr id="4" name="Content Placeholder 3"/>
          <p:cNvSpPr>
            <a:spLocks noGrp="1"/>
          </p:cNvSpPr>
          <p:nvPr>
            <p:ph sz="half" idx="2"/>
          </p:nvPr>
        </p:nvSpPr>
        <p:spPr>
          <a:xfrm>
            <a:off x="391795" y="1553742"/>
            <a:ext cx="3904488"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dirty="0" smtClean="0"/>
              <a:t>Click to edit Master text styles</a:t>
            </a:r>
          </a:p>
          <a:p>
            <a:pPr lvl="1">
              <a:spcBef>
                <a:spcPts val="600"/>
              </a:spcBef>
            </a:pPr>
            <a:r>
              <a:rPr lang="en-US" dirty="0" smtClean="0"/>
              <a:t>Second level</a:t>
            </a:r>
          </a:p>
          <a:p>
            <a:pPr lvl="2">
              <a:spcBef>
                <a:spcPts val="450"/>
              </a:spcBef>
            </a:pPr>
            <a:r>
              <a:rPr lang="en-US" dirty="0" smtClean="0"/>
              <a:t>Third level</a:t>
            </a:r>
          </a:p>
          <a:p>
            <a:pPr lvl="3">
              <a:spcBef>
                <a:spcPts val="300"/>
              </a:spcBef>
            </a:pPr>
            <a:r>
              <a:rPr lang="en-US" dirty="0" smtClean="0"/>
              <a:t>Fourth level</a:t>
            </a:r>
          </a:p>
        </p:txBody>
      </p:sp>
      <p:sp>
        <p:nvSpPr>
          <p:cNvPr id="5" name="Text Placeholder 4"/>
          <p:cNvSpPr>
            <a:spLocks noGrp="1"/>
          </p:cNvSpPr>
          <p:nvPr>
            <p:ph type="body" sz="quarter" idx="3"/>
          </p:nvPr>
        </p:nvSpPr>
        <p:spPr>
          <a:xfrm>
            <a:off x="4831080" y="1225869"/>
            <a:ext cx="3900170" cy="279797"/>
          </a:xfrm>
        </p:spPr>
        <p:txBody>
          <a:bodyPr rIns="136980" anchor="b"/>
          <a:lstStyle>
            <a:lvl1pPr marL="0" indent="0">
              <a:buNone/>
              <a:defRPr sz="1800" b="1">
                <a:solidFill>
                  <a:schemeClr val="tx2"/>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a:t>
            </a:r>
          </a:p>
        </p:txBody>
      </p:sp>
      <p:sp>
        <p:nvSpPr>
          <p:cNvPr id="6" name="Content Placeholder 5"/>
          <p:cNvSpPr>
            <a:spLocks noGrp="1"/>
          </p:cNvSpPr>
          <p:nvPr>
            <p:ph sz="quarter" idx="4"/>
          </p:nvPr>
        </p:nvSpPr>
        <p:spPr>
          <a:xfrm>
            <a:off x="4831080" y="1553742"/>
            <a:ext cx="3900170"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dirty="0" smtClean="0"/>
              <a:t>Click to edit Master text styles</a:t>
            </a:r>
          </a:p>
          <a:p>
            <a:pPr lvl="1">
              <a:spcBef>
                <a:spcPts val="600"/>
              </a:spcBef>
            </a:pPr>
            <a:r>
              <a:rPr lang="en-US" dirty="0" smtClean="0"/>
              <a:t>Second level</a:t>
            </a:r>
          </a:p>
          <a:p>
            <a:pPr lvl="2">
              <a:spcBef>
                <a:spcPts val="450"/>
              </a:spcBef>
            </a:pPr>
            <a:r>
              <a:rPr lang="en-US" dirty="0" smtClean="0"/>
              <a:t>Third level</a:t>
            </a:r>
          </a:p>
          <a:p>
            <a:pPr lvl="3">
              <a:spcBef>
                <a:spcPts val="300"/>
              </a:spcBef>
            </a:pPr>
            <a:r>
              <a:rPr lang="en-US" dirty="0" smtClean="0"/>
              <a:t>Fourth level</a:t>
            </a:r>
          </a:p>
        </p:txBody>
      </p:sp>
      <p:sp>
        <p:nvSpPr>
          <p:cNvPr id="7" name="Date Placeholder 6"/>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1031885034"/>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0" y="1296591"/>
            <a:ext cx="4495800" cy="1563624"/>
          </a:xfrm>
          <a:solidFill>
            <a:schemeClr val="tx2"/>
          </a:solidFill>
        </p:spPr>
        <p:txBody>
          <a:bodyPr lIns="219187" tIns="89065" rIns="136980"/>
          <a:lstStyle>
            <a:lvl1pPr marL="159360" indent="0">
              <a:lnSpc>
                <a:spcPct val="100000"/>
              </a:lnSpc>
              <a:spcBef>
                <a:spcPts val="450"/>
              </a:spcBef>
              <a:spcAft>
                <a:spcPts val="150"/>
              </a:spcAft>
              <a:defRPr lang="en-US" sz="1500" dirty="0" smtClean="0">
                <a:solidFill>
                  <a:schemeClr val="bg1"/>
                </a:solidFill>
              </a:defRPr>
            </a:lvl1pPr>
            <a:lvl2pPr marL="285392" indent="-118913">
              <a:lnSpc>
                <a:spcPct val="100000"/>
              </a:lnSpc>
              <a:spcBef>
                <a:spcPts val="750"/>
              </a:spcBef>
              <a:defRPr lang="en-US" sz="14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2" name="Content Placeholder 2"/>
          <p:cNvSpPr>
            <a:spLocks noGrp="1"/>
          </p:cNvSpPr>
          <p:nvPr>
            <p:ph sz="half" idx="13"/>
          </p:nvPr>
        </p:nvSpPr>
        <p:spPr>
          <a:xfrm>
            <a:off x="4644390" y="1296591"/>
            <a:ext cx="4498848" cy="1563624"/>
          </a:xfrm>
          <a:solidFill>
            <a:schemeClr val="tx2"/>
          </a:solidFill>
        </p:spPr>
        <p:txBody>
          <a:bodyPr lIns="219187" tIns="89065" rIns="136980"/>
          <a:lstStyle>
            <a:lvl1pPr marL="159360" indent="0">
              <a:lnSpc>
                <a:spcPct val="100000"/>
              </a:lnSpc>
              <a:spcBef>
                <a:spcPts val="450"/>
              </a:spcBef>
              <a:spcAft>
                <a:spcPts val="150"/>
              </a:spcAft>
              <a:defRPr lang="en-US" sz="1500" dirty="0" smtClean="0">
                <a:solidFill>
                  <a:schemeClr val="bg1"/>
                </a:solidFill>
              </a:defRPr>
            </a:lvl1pPr>
            <a:lvl2pPr marL="285392" indent="-118913">
              <a:lnSpc>
                <a:spcPct val="100000"/>
              </a:lnSpc>
              <a:spcBef>
                <a:spcPts val="750"/>
              </a:spcBef>
              <a:defRPr lang="en-US" sz="14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13" name="Content Placeholder 2"/>
          <p:cNvSpPr>
            <a:spLocks noGrp="1"/>
          </p:cNvSpPr>
          <p:nvPr>
            <p:ph sz="half" idx="14"/>
          </p:nvPr>
        </p:nvSpPr>
        <p:spPr>
          <a:xfrm>
            <a:off x="0" y="2971647"/>
            <a:ext cx="4495800" cy="1563624"/>
          </a:xfrm>
          <a:solidFill>
            <a:schemeClr val="tx2"/>
          </a:solidFill>
        </p:spPr>
        <p:txBody>
          <a:bodyPr lIns="219187" tIns="89065" rIns="136980"/>
          <a:lstStyle>
            <a:lvl1pPr marL="159360" indent="0">
              <a:lnSpc>
                <a:spcPct val="100000"/>
              </a:lnSpc>
              <a:spcBef>
                <a:spcPts val="450"/>
              </a:spcBef>
              <a:spcAft>
                <a:spcPts val="150"/>
              </a:spcAft>
              <a:defRPr lang="en-US" sz="1500" dirty="0" smtClean="0">
                <a:solidFill>
                  <a:schemeClr val="bg1"/>
                </a:solidFill>
              </a:defRPr>
            </a:lvl1pPr>
            <a:lvl2pPr marL="285392" indent="-118913">
              <a:lnSpc>
                <a:spcPct val="100000"/>
              </a:lnSpc>
              <a:spcBef>
                <a:spcPts val="750"/>
              </a:spcBef>
              <a:defRPr lang="en-US" sz="14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14" name="Content Placeholder 2"/>
          <p:cNvSpPr>
            <a:spLocks noGrp="1"/>
          </p:cNvSpPr>
          <p:nvPr>
            <p:ph sz="half" idx="15"/>
          </p:nvPr>
        </p:nvSpPr>
        <p:spPr>
          <a:xfrm>
            <a:off x="4644390" y="2971647"/>
            <a:ext cx="4498848" cy="1563624"/>
          </a:xfrm>
          <a:solidFill>
            <a:schemeClr val="tx2"/>
          </a:solidFill>
        </p:spPr>
        <p:txBody>
          <a:bodyPr lIns="219187" tIns="89065" rIns="136980"/>
          <a:lstStyle>
            <a:lvl1pPr marL="159360" indent="0">
              <a:lnSpc>
                <a:spcPct val="100000"/>
              </a:lnSpc>
              <a:spcBef>
                <a:spcPts val="450"/>
              </a:spcBef>
              <a:spcAft>
                <a:spcPts val="150"/>
              </a:spcAft>
              <a:defRPr lang="en-US" sz="1500" dirty="0" smtClean="0">
                <a:solidFill>
                  <a:schemeClr val="bg1"/>
                </a:solidFill>
              </a:defRPr>
            </a:lvl1pPr>
            <a:lvl2pPr marL="285392" indent="-118913">
              <a:lnSpc>
                <a:spcPct val="100000"/>
              </a:lnSpc>
              <a:spcBef>
                <a:spcPts val="750"/>
              </a:spcBef>
              <a:defRPr lang="en-US" sz="14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950694278"/>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Vertical 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12752" y="1296633"/>
            <a:ext cx="1965960" cy="3243263"/>
          </a:xfrm>
          <a:solidFill>
            <a:schemeClr val="tx2"/>
          </a:solidFill>
        </p:spPr>
        <p:txBody>
          <a:bodyPr lIns="136980" tIns="102736" rIns="1369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6" name="Content Placeholder 2"/>
          <p:cNvSpPr>
            <a:spLocks noGrp="1"/>
          </p:cNvSpPr>
          <p:nvPr>
            <p:ph sz="half" idx="13"/>
          </p:nvPr>
        </p:nvSpPr>
        <p:spPr>
          <a:xfrm>
            <a:off x="2529841" y="1296633"/>
            <a:ext cx="1965960" cy="3243263"/>
          </a:xfrm>
          <a:solidFill>
            <a:schemeClr val="tx2"/>
          </a:solidFill>
        </p:spPr>
        <p:txBody>
          <a:bodyPr lIns="136980" tIns="102736" rIns="1369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20" name="Content Placeholder 2"/>
          <p:cNvSpPr>
            <a:spLocks noGrp="1"/>
          </p:cNvSpPr>
          <p:nvPr>
            <p:ph sz="half" idx="14"/>
          </p:nvPr>
        </p:nvSpPr>
        <p:spPr>
          <a:xfrm>
            <a:off x="4644391" y="1296633"/>
            <a:ext cx="1965960" cy="3243263"/>
          </a:xfrm>
          <a:solidFill>
            <a:schemeClr val="tx2"/>
          </a:solidFill>
        </p:spPr>
        <p:txBody>
          <a:bodyPr lIns="136980" tIns="102736" rIns="1369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22" name="Content Placeholder 2"/>
          <p:cNvSpPr>
            <a:spLocks noGrp="1"/>
          </p:cNvSpPr>
          <p:nvPr>
            <p:ph sz="half" idx="15"/>
          </p:nvPr>
        </p:nvSpPr>
        <p:spPr>
          <a:xfrm>
            <a:off x="6758940" y="1296633"/>
            <a:ext cx="1965960" cy="3243263"/>
          </a:xfrm>
          <a:solidFill>
            <a:schemeClr val="tx2"/>
          </a:solidFill>
        </p:spPr>
        <p:txBody>
          <a:bodyPr lIns="136980" tIns="102736" rIns="1369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171080668"/>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Quadra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0" y="1295854"/>
            <a:ext cx="4498848" cy="308610"/>
          </a:xfrm>
          <a:solidFill>
            <a:schemeClr val="bg2"/>
          </a:solidFill>
        </p:spPr>
        <p:txBody>
          <a:bodyPr lIns="82206" rIns="136980" bIns="20544" anchor="ctr"/>
          <a:lstStyle>
            <a:lvl1pPr marL="298490" indent="0">
              <a:spcBef>
                <a:spcPts val="0"/>
              </a:spcBef>
              <a:buNone/>
              <a:defRPr sz="1400" b="0">
                <a:solidFill>
                  <a:schemeClr val="tx1"/>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 styles</a:t>
            </a:r>
          </a:p>
        </p:txBody>
      </p:sp>
      <p:sp>
        <p:nvSpPr>
          <p:cNvPr id="4" name="Content Placeholder 3"/>
          <p:cNvSpPr>
            <a:spLocks noGrp="1"/>
          </p:cNvSpPr>
          <p:nvPr>
            <p:ph sz="half" idx="2"/>
          </p:nvPr>
        </p:nvSpPr>
        <p:spPr>
          <a:xfrm>
            <a:off x="397510" y="1697639"/>
            <a:ext cx="3890328" cy="1144494"/>
          </a:xfrm>
        </p:spPr>
        <p:txBody>
          <a:bodyPr vert="horz" lIns="0" tIns="0" rIns="136980" bIns="0" rtlCol="0">
            <a:noAutofit/>
          </a:bodyPr>
          <a:lstStyle>
            <a:lvl1pPr>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dirty="0" smtClean="0"/>
              <a:t>Click to edit Master text styles</a:t>
            </a:r>
          </a:p>
        </p:txBody>
      </p:sp>
      <p:sp>
        <p:nvSpPr>
          <p:cNvPr id="5" name="Text Placeholder 4"/>
          <p:cNvSpPr>
            <a:spLocks noGrp="1"/>
          </p:cNvSpPr>
          <p:nvPr>
            <p:ph type="body" sz="quarter" idx="3"/>
          </p:nvPr>
        </p:nvSpPr>
        <p:spPr>
          <a:xfrm>
            <a:off x="4644390" y="1295854"/>
            <a:ext cx="4498848" cy="308610"/>
          </a:xfrm>
          <a:solidFill>
            <a:schemeClr val="bg2"/>
          </a:solidFill>
        </p:spPr>
        <p:txBody>
          <a:bodyPr lIns="82206" rIns="136980" bIns="20544" anchor="ctr"/>
          <a:lstStyle>
            <a:lvl1pPr marL="136743" indent="0">
              <a:spcBef>
                <a:spcPts val="0"/>
              </a:spcBef>
              <a:buNone/>
              <a:tabLst/>
              <a:defRPr sz="1400" b="0">
                <a:solidFill>
                  <a:schemeClr val="tx1"/>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 styles</a:t>
            </a:r>
          </a:p>
        </p:txBody>
      </p:sp>
      <p:sp>
        <p:nvSpPr>
          <p:cNvPr id="6" name="Content Placeholder 5"/>
          <p:cNvSpPr>
            <a:spLocks noGrp="1"/>
          </p:cNvSpPr>
          <p:nvPr>
            <p:ph sz="quarter" idx="4"/>
          </p:nvPr>
        </p:nvSpPr>
        <p:spPr>
          <a:xfrm>
            <a:off x="4826538" y="1697639"/>
            <a:ext cx="3895344" cy="1144494"/>
          </a:xfrm>
        </p:spPr>
        <p:txBody>
          <a:bodyPr vert="horz" lIns="0" tIns="0" rIns="13698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dirty="0" smtClean="0"/>
              <a:t>Click to edit Master text styles</a:t>
            </a:r>
          </a:p>
        </p:txBody>
      </p:sp>
      <p:sp>
        <p:nvSpPr>
          <p:cNvPr id="7" name="Date Placeholder 6"/>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24" name="Text Placeholder 4"/>
          <p:cNvSpPr>
            <a:spLocks noGrp="1"/>
          </p:cNvSpPr>
          <p:nvPr>
            <p:ph type="body" sz="quarter" idx="14"/>
          </p:nvPr>
        </p:nvSpPr>
        <p:spPr>
          <a:xfrm>
            <a:off x="0" y="2993575"/>
            <a:ext cx="4498848" cy="308610"/>
          </a:xfrm>
          <a:solidFill>
            <a:schemeClr val="bg2"/>
          </a:solidFill>
        </p:spPr>
        <p:txBody>
          <a:bodyPr lIns="82206" rIns="136980" bIns="20544" anchor="ctr"/>
          <a:lstStyle>
            <a:lvl1pPr marL="299681" indent="0">
              <a:spcBef>
                <a:spcPts val="0"/>
              </a:spcBef>
              <a:buNone/>
              <a:tabLst/>
              <a:defRPr sz="1400" b="0">
                <a:solidFill>
                  <a:schemeClr val="tx1"/>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 styles</a:t>
            </a:r>
          </a:p>
        </p:txBody>
      </p:sp>
      <p:sp>
        <p:nvSpPr>
          <p:cNvPr id="25" name="Content Placeholder 5"/>
          <p:cNvSpPr>
            <a:spLocks noGrp="1"/>
          </p:cNvSpPr>
          <p:nvPr>
            <p:ph sz="quarter" idx="15"/>
          </p:nvPr>
        </p:nvSpPr>
        <p:spPr>
          <a:xfrm>
            <a:off x="397512" y="3395360"/>
            <a:ext cx="3890328" cy="1144494"/>
          </a:xfrm>
        </p:spPr>
        <p:txBody>
          <a:bodyPr vert="horz" lIns="0" tIns="0" rIns="13698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dirty="0" smtClean="0"/>
              <a:t>Click to edit Master text styles</a:t>
            </a:r>
          </a:p>
        </p:txBody>
      </p:sp>
      <p:sp>
        <p:nvSpPr>
          <p:cNvPr id="26" name="Text Placeholder 4"/>
          <p:cNvSpPr>
            <a:spLocks noGrp="1"/>
          </p:cNvSpPr>
          <p:nvPr>
            <p:ph type="body" sz="quarter" idx="16"/>
          </p:nvPr>
        </p:nvSpPr>
        <p:spPr>
          <a:xfrm>
            <a:off x="4644390" y="2993575"/>
            <a:ext cx="4498848" cy="308610"/>
          </a:xfrm>
          <a:solidFill>
            <a:schemeClr val="bg2"/>
          </a:solidFill>
        </p:spPr>
        <p:txBody>
          <a:bodyPr lIns="82206" rIns="136980" bIns="20544" anchor="ctr"/>
          <a:lstStyle>
            <a:lvl1pPr marL="135551" indent="0">
              <a:spcBef>
                <a:spcPts val="0"/>
              </a:spcBef>
              <a:buNone/>
              <a:tabLst/>
              <a:defRPr sz="1400" b="0">
                <a:solidFill>
                  <a:schemeClr val="tx1"/>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 styles</a:t>
            </a:r>
          </a:p>
        </p:txBody>
      </p:sp>
      <p:sp>
        <p:nvSpPr>
          <p:cNvPr id="27" name="Content Placeholder 5"/>
          <p:cNvSpPr>
            <a:spLocks noGrp="1"/>
          </p:cNvSpPr>
          <p:nvPr>
            <p:ph sz="quarter" idx="17"/>
          </p:nvPr>
        </p:nvSpPr>
        <p:spPr>
          <a:xfrm>
            <a:off x="4826538" y="3395360"/>
            <a:ext cx="3895344" cy="1144494"/>
          </a:xfrm>
        </p:spPr>
        <p:txBody>
          <a:bodyPr vert="horz" lIns="0" tIns="0" rIns="13698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dirty="0" smtClean="0"/>
              <a:t>Click to edit Master text styles</a:t>
            </a:r>
          </a:p>
        </p:txBody>
      </p:sp>
    </p:spTree>
    <p:extLst>
      <p:ext uri="{BB962C8B-B14F-4D97-AF65-F5344CB8AC3E}">
        <p14:creationId xmlns:p14="http://schemas.microsoft.com/office/powerpoint/2010/main" val="851657824"/>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Chart Placeholder 6"/>
          <p:cNvSpPr>
            <a:spLocks noGrp="1"/>
          </p:cNvSpPr>
          <p:nvPr>
            <p:ph type="chart" sz="quarter" idx="13"/>
          </p:nvPr>
        </p:nvSpPr>
        <p:spPr>
          <a:xfrm>
            <a:off x="412751" y="1433512"/>
            <a:ext cx="7586762" cy="2852738"/>
          </a:xfrm>
        </p:spPr>
        <p:txBody>
          <a:bodyPr anchor="ctr"/>
          <a:lstStyle>
            <a:lvl1pPr algn="ctr">
              <a:defRPr/>
            </a:lvl1pPr>
          </a:lstStyle>
          <a:p>
            <a:endParaRPr lang="en-US"/>
          </a:p>
        </p:txBody>
      </p:sp>
    </p:spTree>
    <p:extLst>
      <p:ext uri="{BB962C8B-B14F-4D97-AF65-F5344CB8AC3E}">
        <p14:creationId xmlns:p14="http://schemas.microsoft.com/office/powerpoint/2010/main" val="4167883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Table Placeholder 6"/>
          <p:cNvSpPr>
            <a:spLocks noGrp="1"/>
          </p:cNvSpPr>
          <p:nvPr>
            <p:ph type="tbl" sz="quarter" idx="13"/>
          </p:nvPr>
        </p:nvSpPr>
        <p:spPr>
          <a:xfrm>
            <a:off x="412751" y="1296633"/>
            <a:ext cx="7586762" cy="3243263"/>
          </a:xfrm>
        </p:spPr>
        <p:txBody>
          <a:bodyPr anchor="ctr"/>
          <a:lstStyle>
            <a:lvl1pPr algn="ctr">
              <a:defRPr/>
            </a:lvl1pPr>
          </a:lstStyle>
          <a:p>
            <a:endParaRPr lang="en-US" dirty="0"/>
          </a:p>
        </p:txBody>
      </p:sp>
    </p:spTree>
    <p:extLst>
      <p:ext uri="{BB962C8B-B14F-4D97-AF65-F5344CB8AC3E}">
        <p14:creationId xmlns:p14="http://schemas.microsoft.com/office/powerpoint/2010/main" val="32617033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4056" y="1220759"/>
            <a:ext cx="7615463" cy="32601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393030337"/>
      </p:ext>
    </p:extLst>
  </p:cSld>
  <p:clrMapOvr>
    <a:masterClrMapping/>
  </p:clrMapOvr>
  <p:timing>
    <p:tnLst>
      <p:par>
        <p:cTn xmlns:p14="http://schemas.microsoft.com/office/powerpoint/2010/mai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2419803938"/>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4" name="Slide Number Placeholder 3"/>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1688364318"/>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Half Text - Half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5041900" y="1241583"/>
            <a:ext cx="3689350" cy="329827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dirty="0" smtClean="0"/>
              <a:t>Click to edit Master text styles</a:t>
            </a:r>
          </a:p>
          <a:p>
            <a:pPr lvl="1">
              <a:spcBef>
                <a:spcPts val="600"/>
              </a:spcBef>
            </a:pPr>
            <a:r>
              <a:rPr lang="en-US" dirty="0" smtClean="0"/>
              <a:t>Second level</a:t>
            </a:r>
          </a:p>
          <a:p>
            <a:pPr lvl="2">
              <a:spcBef>
                <a:spcPts val="450"/>
              </a:spcBef>
            </a:pPr>
            <a:r>
              <a:rPr lang="en-US" dirty="0" smtClean="0"/>
              <a:t>Third level</a:t>
            </a:r>
          </a:p>
          <a:p>
            <a:pPr lvl="3">
              <a:spcBef>
                <a:spcPts val="300"/>
              </a:spcBef>
            </a:pPr>
            <a:r>
              <a:rPr lang="en-US" dirty="0" smtClean="0"/>
              <a:t>Fourth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1" name="Picture Placeholder 10"/>
          <p:cNvSpPr>
            <a:spLocks noGrp="1"/>
          </p:cNvSpPr>
          <p:nvPr>
            <p:ph type="pic" sz="quarter" idx="13" hasCustomPrompt="1"/>
          </p:nvPr>
        </p:nvSpPr>
        <p:spPr>
          <a:xfrm>
            <a:off x="1" y="1296633"/>
            <a:ext cx="451485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Tree>
    <p:extLst>
      <p:ext uri="{BB962C8B-B14F-4D97-AF65-F5344CB8AC3E}">
        <p14:creationId xmlns:p14="http://schemas.microsoft.com/office/powerpoint/2010/main" val="1343001226"/>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Image w/ Title &amp; Footer">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633"/>
            <a:ext cx="914400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a:xfrm>
            <a:off x="379094" y="411481"/>
            <a:ext cx="8352156" cy="765752"/>
          </a:xfrm>
        </p:spPr>
        <p:txBody>
          <a:bodyPr/>
          <a:lstStyle/>
          <a:p>
            <a:r>
              <a:rPr lang="en-US" dirty="0" smtClean="0"/>
              <a:t>Click to edit Master title style</a:t>
            </a:r>
            <a:endParaRPr lang="en-US" dirty="0"/>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
        <p:nvSpPr>
          <p:cNvPr id="9" name="Text Placeholder 8"/>
          <p:cNvSpPr>
            <a:spLocks noGrp="1"/>
          </p:cNvSpPr>
          <p:nvPr>
            <p:ph type="body" sz="quarter" idx="14" hasCustomPrompt="1"/>
          </p:nvPr>
        </p:nvSpPr>
        <p:spPr bwMode="gray">
          <a:xfrm>
            <a:off x="379094" y="1346054"/>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Tree>
    <p:extLst>
      <p:ext uri="{BB962C8B-B14F-4D97-AF65-F5344CB8AC3E}">
        <p14:creationId xmlns:p14="http://schemas.microsoft.com/office/powerpoint/2010/main" val="650425266"/>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Image w/ Titl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593"/>
            <a:ext cx="9144000" cy="3846909"/>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lvl1pPr>
              <a:defRPr>
                <a:solidFill>
                  <a:schemeClr val="bg1"/>
                </a:solidFill>
              </a:defRPr>
            </a:lvl1pPr>
          </a:lstStyle>
          <a:p>
            <a:pPr defTabSz="684951"/>
            <a:r>
              <a:rPr lang="en-US" sz="1400" smtClean="0">
                <a:solidFill>
                  <a:prstClr val="white"/>
                </a:solidFill>
                <a:latin typeface="GE Inspira Pitch"/>
              </a:rPr>
              <a:t>Title or Job Number | XX Month 201X</a:t>
            </a:r>
            <a:endParaRPr lang="en-US" sz="1400">
              <a:solidFill>
                <a:prstClr val="white"/>
              </a:solidFill>
              <a:latin typeface="GE Inspira Pitch"/>
            </a:endParaRP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9" name="Text Placeholder 8"/>
          <p:cNvSpPr>
            <a:spLocks noGrp="1"/>
          </p:cNvSpPr>
          <p:nvPr>
            <p:ph type="body" sz="quarter" idx="14" hasCustomPrompt="1"/>
          </p:nvPr>
        </p:nvSpPr>
        <p:spPr bwMode="gray">
          <a:xfrm>
            <a:off x="384049" y="1344170"/>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
        <p:nvSpPr>
          <p:cNvPr id="8" name="TextBox 7"/>
          <p:cNvSpPr txBox="1"/>
          <p:nvPr userDrawn="1"/>
        </p:nvSpPr>
        <p:spPr>
          <a:xfrm>
            <a:off x="5398515" y="4658438"/>
            <a:ext cx="2833485" cy="207749"/>
          </a:xfrm>
          <a:prstGeom prst="rect">
            <a:avLst/>
          </a:prstGeom>
          <a:noFill/>
        </p:spPr>
        <p:txBody>
          <a:bodyPr wrap="square" lIns="0" tIns="0" rIns="0" bIns="0" rtlCol="0" anchor="b">
            <a:noAutofit/>
          </a:bodyPr>
          <a:lstStyle/>
          <a:p>
            <a:pPr defTabSz="684951"/>
            <a:r>
              <a:rPr lang="en-US" sz="700" dirty="0">
                <a:solidFill>
                  <a:prstClr val="white"/>
                </a:solidFill>
                <a:latin typeface="GE Inspira Pitch"/>
              </a:rPr>
              <a:t>See tutorial regarding confidentiality disclosures. Delete if not needed.</a:t>
            </a:r>
          </a:p>
        </p:txBody>
      </p:sp>
    </p:spTree>
    <p:extLst>
      <p:ext uri="{BB962C8B-B14F-4D97-AF65-F5344CB8AC3E}">
        <p14:creationId xmlns:p14="http://schemas.microsoft.com/office/powerpoint/2010/main" val="2647647370"/>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0"/>
            <a:ext cx="9144000" cy="5143500"/>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lvl1pPr>
              <a:defRPr>
                <a:solidFill>
                  <a:schemeClr val="bg1"/>
                </a:solidFill>
              </a:defRPr>
            </a:lvl1pPr>
          </a:lstStyle>
          <a:p>
            <a:pPr defTabSz="684951"/>
            <a:r>
              <a:rPr lang="en-US" sz="1400" smtClean="0">
                <a:solidFill>
                  <a:prstClr val="white"/>
                </a:solidFill>
                <a:latin typeface="GE Inspira Pitch"/>
              </a:rPr>
              <a:t>Title or Job Number | XX Month 201X</a:t>
            </a:r>
            <a:endParaRPr lang="en-US" sz="1400">
              <a:solidFill>
                <a:prstClr val="white"/>
              </a:solidFill>
              <a:latin typeface="GE Inspira Pitch"/>
            </a:endParaRP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6" name="TextBox 5"/>
          <p:cNvSpPr txBox="1"/>
          <p:nvPr userDrawn="1"/>
        </p:nvSpPr>
        <p:spPr>
          <a:xfrm>
            <a:off x="5398515" y="4658438"/>
            <a:ext cx="2833485" cy="207749"/>
          </a:xfrm>
          <a:prstGeom prst="rect">
            <a:avLst/>
          </a:prstGeom>
          <a:noFill/>
        </p:spPr>
        <p:txBody>
          <a:bodyPr wrap="square" lIns="0" tIns="0" rIns="0" bIns="0" rtlCol="0" anchor="b">
            <a:noAutofit/>
          </a:bodyPr>
          <a:lstStyle/>
          <a:p>
            <a:pPr defTabSz="684951"/>
            <a:r>
              <a:rPr lang="en-US" sz="700" dirty="0">
                <a:solidFill>
                  <a:prstClr val="white"/>
                </a:solidFill>
                <a:latin typeface="GE Inspira Pitch"/>
              </a:rPr>
              <a:t>See tutorial regarding confidentiality disclosures. Delete if not needed.</a:t>
            </a:r>
          </a:p>
        </p:txBody>
      </p:sp>
    </p:spTree>
    <p:extLst>
      <p:ext uri="{BB962C8B-B14F-4D97-AF65-F5344CB8AC3E}">
        <p14:creationId xmlns:p14="http://schemas.microsoft.com/office/powerpoint/2010/main" val="347712294"/>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Full Image Top">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
            <a:ext cx="9144000" cy="4539854"/>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89740512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title" preserve="1">
  <p:cSld name="Two Statements">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365128" y="593058"/>
            <a:ext cx="4149725" cy="3384946"/>
          </a:xfrm>
        </p:spPr>
        <p:txBody>
          <a:bodyPr/>
          <a:lstStyle>
            <a:lvl1pPr>
              <a:lnSpc>
                <a:spcPct val="90000"/>
              </a:lnSpc>
              <a:defRPr sz="3300"/>
            </a:lvl1pPr>
          </a:lstStyle>
          <a:p>
            <a:r>
              <a:rPr lang="en-US" dirty="0" smtClean="0"/>
              <a:t>Extra emphasis headline five lines maximum </a:t>
            </a:r>
            <a:endParaRPr lang="en-US" dirty="0"/>
          </a:p>
        </p:txBody>
      </p:sp>
      <p:sp>
        <p:nvSpPr>
          <p:cNvPr id="3" name="Subtitle 2"/>
          <p:cNvSpPr>
            <a:spLocks noGrp="1"/>
          </p:cNvSpPr>
          <p:nvPr>
            <p:ph type="subTitle" idx="1" hasCustomPrompt="1"/>
          </p:nvPr>
        </p:nvSpPr>
        <p:spPr bwMode="gray">
          <a:xfrm>
            <a:off x="4955541" y="596868"/>
            <a:ext cx="3544570" cy="3396328"/>
          </a:xfrm>
        </p:spPr>
        <p:txBody>
          <a:bodyPr/>
          <a:lstStyle>
            <a:lvl1pPr marL="0" indent="0" algn="l">
              <a:lnSpc>
                <a:spcPct val="100000"/>
              </a:lnSpc>
              <a:buNone/>
              <a:defRPr sz="1500" baseline="0">
                <a:solidFill>
                  <a:schemeClr val="tx2"/>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err="1" smtClean="0"/>
              <a:t>APdditional</a:t>
            </a:r>
            <a:r>
              <a:rPr lang="en-US" dirty="0" smtClean="0"/>
              <a:t> statement goes here</a:t>
            </a:r>
            <a:endParaRPr lang="en-US" dirty="0"/>
          </a:p>
        </p:txBody>
      </p:sp>
      <p:sp>
        <p:nvSpPr>
          <p:cNvPr id="4" name="Date Placeholder 3"/>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367062856"/>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1" y="1210151"/>
            <a:ext cx="7643912" cy="1968216"/>
          </a:xfrm>
        </p:spPr>
        <p:txBody>
          <a:bodyPr anchor="t"/>
          <a:lstStyle>
            <a:lvl1pPr algn="l">
              <a:defRPr sz="4100" b="0" cap="none" spc="0" baseline="0">
                <a:solidFill>
                  <a:schemeClr val="tx2"/>
                </a:solidFill>
              </a:defRPr>
            </a:lvl1pPr>
          </a:lstStyle>
          <a:p>
            <a:r>
              <a:rPr lang="en-US" dirty="0" smtClean="0"/>
              <a:t>Click to add divider title</a:t>
            </a:r>
            <a:br>
              <a:rPr lang="en-US" dirty="0" smtClean="0"/>
            </a:br>
            <a:r>
              <a:rPr lang="en-US" dirty="0" smtClean="0"/>
              <a:t>two lines maximum</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05933" y="4663795"/>
            <a:ext cx="342384" cy="342295"/>
          </a:xfrm>
          <a:prstGeom prst="rect">
            <a:avLst/>
          </a:prstGeom>
        </p:spPr>
      </p:pic>
    </p:spTree>
    <p:extLst>
      <p:ext uri="{BB962C8B-B14F-4D97-AF65-F5344CB8AC3E}">
        <p14:creationId xmlns:p14="http://schemas.microsoft.com/office/powerpoint/2010/main" val="30455814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a:solidFill>
            <a:schemeClr val="tx2"/>
          </a:solidFill>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3994777868"/>
      </p:ext>
    </p:extLst>
  </p:cSld>
  <p:clrMapOvr>
    <a:masterClrMapping/>
  </p:clrMapOvr>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Storytelling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9094" y="413812"/>
            <a:ext cx="8352156" cy="76575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9094" y="1798608"/>
            <a:ext cx="7620418" cy="2741248"/>
          </a:xfrm>
        </p:spPr>
        <p:txBody>
          <a:bodyPr/>
          <a:lstStyle>
            <a:lvl1pPr>
              <a:defRPr sz="2100">
                <a:solidFill>
                  <a:schemeClr val="tx2"/>
                </a:solidFill>
              </a:defRPr>
            </a:lvl1pPr>
            <a:lvl2pPr marL="212674" indent="-197246">
              <a:defRPr sz="2100"/>
            </a:lvl2pPr>
          </a:lstStyle>
          <a:p>
            <a:pPr lvl="0"/>
            <a:r>
              <a:rPr lang="en-US" smtClean="0"/>
              <a:t>Click to edit Master text styles</a:t>
            </a:r>
          </a:p>
          <a:p>
            <a:pPr lvl="1"/>
            <a:r>
              <a:rPr lang="en-US" smtClean="0"/>
              <a:t>Second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553787505"/>
      </p:ext>
    </p:extLst>
  </p:cSld>
  <p:clrMapOvr>
    <a:masterClrMapping/>
  </p:clrMapOvr>
  <p:timing>
    <p:tnLst>
      <p:par>
        <p:cTn xmlns:p14="http://schemas.microsoft.com/office/powerpoint/2010/mai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rgbClr val="46AD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738687874"/>
      </p:ext>
    </p:extLst>
  </p:cSld>
  <p:clrMapOvr>
    <a:masterClrMapping/>
  </p:clrMapOvr>
  <p:timing>
    <p:tnLst>
      <p:par>
        <p:cTn xmlns:p14="http://schemas.microsoft.com/office/powerpoint/2010/mai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showMasterSp="0" preserve="1" userDrawn="1">
  <p:cSld name="Section Header Orange">
    <p:bg>
      <p:bgPr>
        <a:solidFill>
          <a:srgbClr val="FF982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3663908328"/>
      </p:ext>
    </p:extLst>
  </p:cSld>
  <p:clrMapOvr>
    <a:masterClrMapping/>
  </p:clrMapOvr>
  <p:timing>
    <p:tnLst>
      <p:par>
        <p:cTn xmlns:p14="http://schemas.microsoft.com/office/powerpoint/2010/mai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rgbClr val="59519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502324055"/>
      </p:ext>
    </p:extLst>
  </p:cSld>
  <p:clrMapOvr>
    <a:masterClrMapping/>
  </p:clrMapOvr>
  <p:timing>
    <p:tnLst>
      <p:par>
        <p:cTn xmlns:p14="http://schemas.microsoft.com/office/powerpoint/2010/mai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2783397276"/>
      </p:ext>
    </p:extLst>
  </p:cSld>
  <p:clrMapOvr>
    <a:masterClrMapping/>
  </p:clrMapOvr>
  <p:timing>
    <p:tnLst>
      <p:par>
        <p:cTn xmlns:p14="http://schemas.microsoft.com/office/powerpoint/2010/main" id="1" dur="indefinite" restart="never" nodeType="tmRoot"/>
      </p:par>
    </p:tn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preserve="1" userDrawn="1">
  <p:cSld name="Section Header Gray">
    <p:bg>
      <p:bgPr>
        <a:solidFill>
          <a:srgbClr val="57575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1943604095"/>
      </p:ext>
    </p:extLst>
  </p:cSld>
  <p:clrMapOvr>
    <a:masterClrMapping/>
  </p:clrMapOvr>
  <p:timing>
    <p:tnLst>
      <p:par>
        <p:cTn xmlns:p14="http://schemas.microsoft.com/office/powerpoint/2010/mai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57516" y="2057400"/>
            <a:ext cx="1028968" cy="1028700"/>
          </a:xfrm>
          <a:prstGeom prst="rect">
            <a:avLst/>
          </a:prstGeom>
        </p:spPr>
      </p:pic>
    </p:spTree>
    <p:extLst>
      <p:ext uri="{BB962C8B-B14F-4D97-AF65-F5344CB8AC3E}">
        <p14:creationId xmlns:p14="http://schemas.microsoft.com/office/powerpoint/2010/main" val="2947693327"/>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 Box 18"/>
          <p:cNvSpPr txBox="1">
            <a:spLocks noChangeArrowheads="1"/>
          </p:cNvSpPr>
          <p:nvPr userDrawn="1"/>
        </p:nvSpPr>
        <p:spPr bwMode="auto">
          <a:xfrm>
            <a:off x="6442126" y="4707770"/>
            <a:ext cx="2455863" cy="16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15" tIns="34259" rIns="68515" bIns="34259">
            <a:spAutoFit/>
          </a:bodyPr>
          <a:lstStyle>
            <a:lvl1pPr>
              <a:defRPr>
                <a:solidFill>
                  <a:schemeClr val="tx1"/>
                </a:solidFill>
                <a:latin typeface="GE Inspira Pitch" charset="0"/>
                <a:ea typeface="ＭＳ Ｐゴシック" charset="0"/>
                <a:cs typeface="ＭＳ Ｐゴシック" charset="0"/>
              </a:defRPr>
            </a:lvl1pPr>
            <a:lvl2pPr marL="742950" indent="-285750">
              <a:defRPr>
                <a:solidFill>
                  <a:schemeClr val="tx1"/>
                </a:solidFill>
                <a:latin typeface="GE Inspira Pitch" charset="0"/>
                <a:ea typeface="ＭＳ Ｐゴシック" charset="0"/>
              </a:defRPr>
            </a:lvl2pPr>
            <a:lvl3pPr marL="1143000" indent="-228600">
              <a:defRPr>
                <a:solidFill>
                  <a:schemeClr val="tx1"/>
                </a:solidFill>
                <a:latin typeface="GE Inspira Pitch" charset="0"/>
                <a:ea typeface="ＭＳ Ｐゴシック" charset="0"/>
              </a:defRPr>
            </a:lvl3pPr>
            <a:lvl4pPr marL="1600200" indent="-228600">
              <a:defRPr>
                <a:solidFill>
                  <a:schemeClr val="tx1"/>
                </a:solidFill>
                <a:latin typeface="GE Inspira Pitch" charset="0"/>
                <a:ea typeface="ＭＳ Ｐゴシック" charset="0"/>
              </a:defRPr>
            </a:lvl4pPr>
            <a:lvl5pPr marL="2057400" indent="-228600">
              <a:defRPr>
                <a:solidFill>
                  <a:schemeClr val="tx1"/>
                </a:solidFill>
                <a:latin typeface="GE Inspira Pitch" charset="0"/>
                <a:ea typeface="ＭＳ Ｐゴシック" charset="0"/>
              </a:defRPr>
            </a:lvl5pPr>
            <a:lvl6pPr marL="2514600" indent="-228600" fontAlgn="base">
              <a:spcBef>
                <a:spcPct val="0"/>
              </a:spcBef>
              <a:spcAft>
                <a:spcPct val="0"/>
              </a:spcAft>
              <a:defRPr>
                <a:solidFill>
                  <a:schemeClr val="tx1"/>
                </a:solidFill>
                <a:latin typeface="GE Inspira Pitch" charset="0"/>
                <a:ea typeface="ＭＳ Ｐゴシック" charset="0"/>
              </a:defRPr>
            </a:lvl6pPr>
            <a:lvl7pPr marL="2971800" indent="-228600" fontAlgn="base">
              <a:spcBef>
                <a:spcPct val="0"/>
              </a:spcBef>
              <a:spcAft>
                <a:spcPct val="0"/>
              </a:spcAft>
              <a:defRPr>
                <a:solidFill>
                  <a:schemeClr val="tx1"/>
                </a:solidFill>
                <a:latin typeface="GE Inspira Pitch" charset="0"/>
                <a:ea typeface="ＭＳ Ｐゴシック" charset="0"/>
              </a:defRPr>
            </a:lvl7pPr>
            <a:lvl8pPr marL="3429000" indent="-228600" fontAlgn="base">
              <a:spcBef>
                <a:spcPct val="0"/>
              </a:spcBef>
              <a:spcAft>
                <a:spcPct val="0"/>
              </a:spcAft>
              <a:defRPr>
                <a:solidFill>
                  <a:schemeClr val="tx1"/>
                </a:solidFill>
                <a:latin typeface="GE Inspira Pitch" charset="0"/>
                <a:ea typeface="ＭＳ Ｐゴシック" charset="0"/>
              </a:defRPr>
            </a:lvl8pPr>
            <a:lvl9pPr marL="3886200" indent="-228600" fontAlgn="base">
              <a:spcBef>
                <a:spcPct val="0"/>
              </a:spcBef>
              <a:spcAft>
                <a:spcPct val="0"/>
              </a:spcAft>
              <a:defRPr>
                <a:solidFill>
                  <a:schemeClr val="tx1"/>
                </a:solidFill>
                <a:latin typeface="GE Inspira Pitch" charset="0"/>
                <a:ea typeface="ＭＳ Ｐゴシック" charset="0"/>
              </a:defRPr>
            </a:lvl9pPr>
          </a:lstStyle>
          <a:p>
            <a:pPr algn="r" defTabSz="684951">
              <a:lnSpc>
                <a:spcPct val="90000"/>
              </a:lnSpc>
              <a:defRPr/>
            </a:pPr>
            <a:fld id="{278F8B6B-07F9-6F47-B338-C2F817FC2FB6}" type="slidenum">
              <a:rPr lang="en-US" sz="700" smtClean="0">
                <a:solidFill>
                  <a:srgbClr val="454545"/>
                </a:solidFill>
              </a:rPr>
              <a:pPr algn="r" defTabSz="684951">
                <a:lnSpc>
                  <a:spcPct val="90000"/>
                </a:lnSpc>
                <a:defRPr/>
              </a:pPr>
              <a:t>‹#›</a:t>
            </a:fld>
            <a:r>
              <a:rPr lang="en-US" sz="700" smtClean="0">
                <a:solidFill>
                  <a:srgbClr val="454545"/>
                </a:solidFill>
              </a:rPr>
              <a:t> </a:t>
            </a:r>
          </a:p>
        </p:txBody>
      </p:sp>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855073714"/>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35"/>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811" indent="0" algn="ctr">
              <a:buNone/>
              <a:defRPr>
                <a:solidFill>
                  <a:schemeClr val="tx1">
                    <a:tint val="75000"/>
                  </a:schemeClr>
                </a:solidFill>
              </a:defRPr>
            </a:lvl2pPr>
            <a:lvl3pPr marL="685634" indent="0" algn="ctr">
              <a:buNone/>
              <a:defRPr>
                <a:solidFill>
                  <a:schemeClr val="tx1">
                    <a:tint val="75000"/>
                  </a:schemeClr>
                </a:solidFill>
              </a:defRPr>
            </a:lvl3pPr>
            <a:lvl4pPr marL="1028450" indent="0" algn="ctr">
              <a:buNone/>
              <a:defRPr>
                <a:solidFill>
                  <a:schemeClr val="tx1">
                    <a:tint val="75000"/>
                  </a:schemeClr>
                </a:solidFill>
              </a:defRPr>
            </a:lvl4pPr>
            <a:lvl5pPr marL="1371270" indent="0" algn="ctr">
              <a:buNone/>
              <a:defRPr>
                <a:solidFill>
                  <a:schemeClr val="tx1">
                    <a:tint val="75000"/>
                  </a:schemeClr>
                </a:solidFill>
              </a:defRPr>
            </a:lvl5pPr>
            <a:lvl6pPr marL="1714081" indent="0" algn="ctr">
              <a:buNone/>
              <a:defRPr>
                <a:solidFill>
                  <a:schemeClr val="tx1">
                    <a:tint val="75000"/>
                  </a:schemeClr>
                </a:solidFill>
              </a:defRPr>
            </a:lvl6pPr>
            <a:lvl7pPr marL="2056903" indent="0" algn="ctr">
              <a:buNone/>
              <a:defRPr>
                <a:solidFill>
                  <a:schemeClr val="tx1">
                    <a:tint val="75000"/>
                  </a:schemeClr>
                </a:solidFill>
              </a:defRPr>
            </a:lvl7pPr>
            <a:lvl8pPr marL="2399720" indent="0" algn="ctr">
              <a:buNone/>
              <a:defRPr>
                <a:solidFill>
                  <a:schemeClr val="tx1">
                    <a:tint val="75000"/>
                  </a:schemeClr>
                </a:solidFill>
              </a:defRPr>
            </a:lvl8pPr>
            <a:lvl9pPr marL="274254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B2D3C48-3D04-A44C-9768-3C13B9B9F7C7}"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83C8C8A-111D-A14C-BC29-EEFB06349436}"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3838484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2D3C48-3D04-A44C-9768-3C13B9B9F7C7}"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83C8C8A-111D-A14C-BC29-EEFB06349436}"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98176450"/>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82"/>
            <a:ext cx="7772400" cy="1021556"/>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811" indent="0">
              <a:buNone/>
              <a:defRPr sz="1400">
                <a:solidFill>
                  <a:schemeClr val="tx1">
                    <a:tint val="75000"/>
                  </a:schemeClr>
                </a:solidFill>
              </a:defRPr>
            </a:lvl2pPr>
            <a:lvl3pPr marL="685634" indent="0">
              <a:buNone/>
              <a:defRPr sz="1200">
                <a:solidFill>
                  <a:schemeClr val="tx1">
                    <a:tint val="75000"/>
                  </a:schemeClr>
                </a:solidFill>
              </a:defRPr>
            </a:lvl3pPr>
            <a:lvl4pPr marL="1028450" indent="0">
              <a:buNone/>
              <a:defRPr sz="1100">
                <a:solidFill>
                  <a:schemeClr val="tx1">
                    <a:tint val="75000"/>
                  </a:schemeClr>
                </a:solidFill>
              </a:defRPr>
            </a:lvl4pPr>
            <a:lvl5pPr marL="1371270" indent="0">
              <a:buNone/>
              <a:defRPr sz="1100">
                <a:solidFill>
                  <a:schemeClr val="tx1">
                    <a:tint val="75000"/>
                  </a:schemeClr>
                </a:solidFill>
              </a:defRPr>
            </a:lvl5pPr>
            <a:lvl6pPr marL="1714081" indent="0">
              <a:buNone/>
              <a:defRPr sz="1100">
                <a:solidFill>
                  <a:schemeClr val="tx1">
                    <a:tint val="75000"/>
                  </a:schemeClr>
                </a:solidFill>
              </a:defRPr>
            </a:lvl6pPr>
            <a:lvl7pPr marL="2056903" indent="0">
              <a:buNone/>
              <a:defRPr sz="1100">
                <a:solidFill>
                  <a:schemeClr val="tx1">
                    <a:tint val="75000"/>
                  </a:schemeClr>
                </a:solidFill>
              </a:defRPr>
            </a:lvl7pPr>
            <a:lvl8pPr marL="2399720" indent="0">
              <a:buNone/>
              <a:defRPr sz="1100">
                <a:solidFill>
                  <a:schemeClr val="tx1">
                    <a:tint val="75000"/>
                  </a:schemeClr>
                </a:solidFill>
              </a:defRPr>
            </a:lvl8pPr>
            <a:lvl9pPr marL="2742540" indent="0">
              <a:buNone/>
              <a:defRPr sz="1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2D3C48-3D04-A44C-9768-3C13B9B9F7C7}"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83C8C8A-111D-A14C-BC29-EEFB06349436}"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107111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4056" y="1220759"/>
            <a:ext cx="7615463" cy="32601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1482602327"/>
      </p:ext>
    </p:extLst>
  </p:cSld>
  <p:clrMapOvr>
    <a:masterClrMapping/>
  </p:clrMapOvr>
  <p:timing>
    <p:tnLst>
      <p:par>
        <p:cTn xmlns:p14="http://schemas.microsoft.com/office/powerpoint/2010/mai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5"/>
            <a:ext cx="403860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5"/>
            <a:ext cx="403860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2D3C48-3D04-A44C-9768-3C13B9B9F7C7}"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83C8C8A-111D-A14C-BC29-EEFB06349436}"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93095444"/>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811" indent="0">
              <a:buNone/>
              <a:defRPr sz="1500" b="1"/>
            </a:lvl2pPr>
            <a:lvl3pPr marL="685634" indent="0">
              <a:buNone/>
              <a:defRPr sz="1400" b="1"/>
            </a:lvl3pPr>
            <a:lvl4pPr marL="1028450" indent="0">
              <a:buNone/>
              <a:defRPr sz="1200" b="1"/>
            </a:lvl4pPr>
            <a:lvl5pPr marL="1371270" indent="0">
              <a:buNone/>
              <a:defRPr sz="1200" b="1"/>
            </a:lvl5pPr>
            <a:lvl6pPr marL="1714081" indent="0">
              <a:buNone/>
              <a:defRPr sz="1200" b="1"/>
            </a:lvl6pPr>
            <a:lvl7pPr marL="2056903" indent="0">
              <a:buNone/>
              <a:defRPr sz="1200" b="1"/>
            </a:lvl7pPr>
            <a:lvl8pPr marL="2399720" indent="0">
              <a:buNone/>
              <a:defRPr sz="1200" b="1"/>
            </a:lvl8pPr>
            <a:lvl9pPr marL="274254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1335"/>
            <a:ext cx="4041775" cy="479822"/>
          </a:xfrm>
        </p:spPr>
        <p:txBody>
          <a:bodyPr anchor="b"/>
          <a:lstStyle>
            <a:lvl1pPr marL="0" indent="0">
              <a:buNone/>
              <a:defRPr sz="1800" b="1"/>
            </a:lvl1pPr>
            <a:lvl2pPr marL="342811" indent="0">
              <a:buNone/>
              <a:defRPr sz="1500" b="1"/>
            </a:lvl2pPr>
            <a:lvl3pPr marL="685634" indent="0">
              <a:buNone/>
              <a:defRPr sz="1400" b="1"/>
            </a:lvl3pPr>
            <a:lvl4pPr marL="1028450" indent="0">
              <a:buNone/>
              <a:defRPr sz="1200" b="1"/>
            </a:lvl4pPr>
            <a:lvl5pPr marL="1371270" indent="0">
              <a:buNone/>
              <a:defRPr sz="1200" b="1"/>
            </a:lvl5pPr>
            <a:lvl6pPr marL="1714081" indent="0">
              <a:buNone/>
              <a:defRPr sz="1200" b="1"/>
            </a:lvl6pPr>
            <a:lvl7pPr marL="2056903" indent="0">
              <a:buNone/>
              <a:defRPr sz="1200" b="1"/>
            </a:lvl7pPr>
            <a:lvl8pPr marL="2399720" indent="0">
              <a:buNone/>
              <a:defRPr sz="1200" b="1"/>
            </a:lvl8pPr>
            <a:lvl9pPr marL="274254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5" y="1631156"/>
            <a:ext cx="4041775"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B2D3C48-3D04-A44C-9768-3C13B9B9F7C7}"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83C8C8A-111D-A14C-BC29-EEFB06349436}"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52415843"/>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B2D3C48-3D04-A44C-9768-3C13B9B9F7C7}"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83C8C8A-111D-A14C-BC29-EEFB06349436}"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25151268"/>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2D3C48-3D04-A44C-9768-3C13B9B9F7C7}"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83C8C8A-111D-A14C-BC29-EEFB06349436}"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22800861"/>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4" y="204787"/>
            <a:ext cx="3008313" cy="871538"/>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04804"/>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4" y="1076328"/>
            <a:ext cx="3008313" cy="3518297"/>
          </a:xfrm>
        </p:spPr>
        <p:txBody>
          <a:bodyPr/>
          <a:lstStyle>
            <a:lvl1pPr marL="0" indent="0">
              <a:buNone/>
              <a:defRPr sz="1100"/>
            </a:lvl1pPr>
            <a:lvl2pPr marL="342811" indent="0">
              <a:buNone/>
              <a:defRPr sz="900"/>
            </a:lvl2pPr>
            <a:lvl3pPr marL="685634" indent="0">
              <a:buNone/>
              <a:defRPr sz="800"/>
            </a:lvl3pPr>
            <a:lvl4pPr marL="1028450" indent="0">
              <a:buNone/>
              <a:defRPr sz="700"/>
            </a:lvl4pPr>
            <a:lvl5pPr marL="1371270" indent="0">
              <a:buNone/>
              <a:defRPr sz="700"/>
            </a:lvl5pPr>
            <a:lvl6pPr marL="1714081" indent="0">
              <a:buNone/>
              <a:defRPr sz="700"/>
            </a:lvl6pPr>
            <a:lvl7pPr marL="2056903" indent="0">
              <a:buNone/>
              <a:defRPr sz="700"/>
            </a:lvl7pPr>
            <a:lvl8pPr marL="2399720" indent="0">
              <a:buNone/>
              <a:defRPr sz="700"/>
            </a:lvl8pPr>
            <a:lvl9pPr marL="2742540" indent="0">
              <a:buNone/>
              <a:defRPr sz="7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2D3C48-3D04-A44C-9768-3C13B9B9F7C7}"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83C8C8A-111D-A14C-BC29-EEFB06349436}"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55200134"/>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811" indent="0">
              <a:buNone/>
              <a:defRPr sz="2100"/>
            </a:lvl2pPr>
            <a:lvl3pPr marL="685634" indent="0">
              <a:buNone/>
              <a:defRPr sz="1800"/>
            </a:lvl3pPr>
            <a:lvl4pPr marL="1028450" indent="0">
              <a:buNone/>
              <a:defRPr sz="1500"/>
            </a:lvl4pPr>
            <a:lvl5pPr marL="1371270" indent="0">
              <a:buNone/>
              <a:defRPr sz="1500"/>
            </a:lvl5pPr>
            <a:lvl6pPr marL="1714081" indent="0">
              <a:buNone/>
              <a:defRPr sz="1500"/>
            </a:lvl6pPr>
            <a:lvl7pPr marL="2056903" indent="0">
              <a:buNone/>
              <a:defRPr sz="1500"/>
            </a:lvl7pPr>
            <a:lvl8pPr marL="2399720" indent="0">
              <a:buNone/>
              <a:defRPr sz="1500"/>
            </a:lvl8pPr>
            <a:lvl9pPr marL="2742540" indent="0">
              <a:buNone/>
              <a:defRPr sz="1500"/>
            </a:lvl9pPr>
          </a:lstStyle>
          <a:p>
            <a:endParaRPr lang="en-US"/>
          </a:p>
        </p:txBody>
      </p:sp>
      <p:sp>
        <p:nvSpPr>
          <p:cNvPr id="4" name="Text Placeholder 3"/>
          <p:cNvSpPr>
            <a:spLocks noGrp="1"/>
          </p:cNvSpPr>
          <p:nvPr>
            <p:ph type="body" sz="half" idx="2"/>
          </p:nvPr>
        </p:nvSpPr>
        <p:spPr>
          <a:xfrm>
            <a:off x="1792288" y="4025512"/>
            <a:ext cx="5486400" cy="603647"/>
          </a:xfrm>
        </p:spPr>
        <p:txBody>
          <a:bodyPr/>
          <a:lstStyle>
            <a:lvl1pPr marL="0" indent="0">
              <a:buNone/>
              <a:defRPr sz="1100"/>
            </a:lvl1pPr>
            <a:lvl2pPr marL="342811" indent="0">
              <a:buNone/>
              <a:defRPr sz="900"/>
            </a:lvl2pPr>
            <a:lvl3pPr marL="685634" indent="0">
              <a:buNone/>
              <a:defRPr sz="800"/>
            </a:lvl3pPr>
            <a:lvl4pPr marL="1028450" indent="0">
              <a:buNone/>
              <a:defRPr sz="700"/>
            </a:lvl4pPr>
            <a:lvl5pPr marL="1371270" indent="0">
              <a:buNone/>
              <a:defRPr sz="700"/>
            </a:lvl5pPr>
            <a:lvl6pPr marL="1714081" indent="0">
              <a:buNone/>
              <a:defRPr sz="700"/>
            </a:lvl6pPr>
            <a:lvl7pPr marL="2056903" indent="0">
              <a:buNone/>
              <a:defRPr sz="700"/>
            </a:lvl7pPr>
            <a:lvl8pPr marL="2399720" indent="0">
              <a:buNone/>
              <a:defRPr sz="700"/>
            </a:lvl8pPr>
            <a:lvl9pPr marL="2742540" indent="0">
              <a:buNone/>
              <a:defRPr sz="7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2D3C48-3D04-A44C-9768-3C13B9B9F7C7}"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83C8C8A-111D-A14C-BC29-EEFB06349436}"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3122277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2D3C48-3D04-A44C-9768-3C13B9B9F7C7}"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83C8C8A-111D-A14C-BC29-EEFB06349436}"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69345209"/>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6"/>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6"/>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2D3C48-3D04-A44C-9768-3C13B9B9F7C7}"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83C8C8A-111D-A14C-BC29-EEFB06349436}"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07765073"/>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32"/>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12" y="4631330"/>
            <a:ext cx="2069797" cy="253916"/>
          </a:xfrm>
          <a:prstGeom prst="rect">
            <a:avLst/>
          </a:prstGeom>
          <a:noFill/>
        </p:spPr>
        <p:txBody>
          <a:bodyPr wrap="none" lIns="0" tIns="0" rIns="0" bIns="0" rtlCol="0" anchor="b" anchorCtr="0">
            <a:noAutofit/>
          </a:bodyPr>
          <a:lstStyle/>
          <a:p>
            <a:pPr defTabSz="685891"/>
            <a:r>
              <a:rPr lang="en-US" sz="1200" b="1" dirty="0" smtClean="0">
                <a:solidFill>
                  <a:srgbClr val="005CB9"/>
                </a:solidFill>
                <a:latin typeface="GE Inspira Pitch"/>
              </a:rPr>
              <a:t>Imagination at work</a:t>
            </a:r>
            <a:endParaRPr lang="en-US" sz="1200" b="1" dirty="0">
              <a:solidFill>
                <a:srgbClr val="005CB9"/>
              </a:solidFill>
              <a:latin typeface="GE Inspira Pitch"/>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22521" y="1"/>
            <a:ext cx="3221481" cy="2468204"/>
          </a:xfrm>
          <a:prstGeom prst="rect">
            <a:avLst/>
          </a:prstGeom>
        </p:spPr>
      </p:pic>
    </p:spTree>
    <p:extLst>
      <p:ext uri="{BB962C8B-B14F-4D97-AF65-F5344CB8AC3E}">
        <p14:creationId xmlns:p14="http://schemas.microsoft.com/office/powerpoint/2010/main" val="2524286198"/>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showMasterSp="0" type="title" preserve="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32"/>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12" y="4631330"/>
            <a:ext cx="2069797" cy="253916"/>
          </a:xfrm>
          <a:prstGeom prst="rect">
            <a:avLst/>
          </a:prstGeom>
          <a:noFill/>
        </p:spPr>
        <p:txBody>
          <a:bodyPr wrap="none" lIns="0" tIns="0" rIns="0" bIns="0" rtlCol="0" anchor="b" anchorCtr="0">
            <a:noAutofit/>
          </a:bodyPr>
          <a:lstStyle/>
          <a:p>
            <a:pPr defTabSz="685891"/>
            <a:r>
              <a:rPr lang="en-US" sz="1200" b="1" dirty="0" smtClean="0">
                <a:solidFill>
                  <a:srgbClr val="005CB9"/>
                </a:solidFill>
                <a:latin typeface="GE Inspira Pitch"/>
              </a:rPr>
              <a:t>Imagination at work</a:t>
            </a:r>
            <a:endParaRPr lang="en-US" sz="1200" b="1" dirty="0">
              <a:solidFill>
                <a:srgbClr val="005CB9"/>
              </a:solidFill>
              <a:latin typeface="GE Inspira Pitch"/>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19125"/>
            <a:ext cx="3322270" cy="1628775"/>
          </a:xfrm>
          <a:prstGeom prst="rect">
            <a:avLst/>
          </a:prstGeom>
        </p:spPr>
      </p:pic>
      <p:sp>
        <p:nvSpPr>
          <p:cNvPr id="8" name="TextBox 7"/>
          <p:cNvSpPr txBox="1"/>
          <p:nvPr userDrawn="1"/>
        </p:nvSpPr>
        <p:spPr>
          <a:xfrm>
            <a:off x="3837025" y="4943709"/>
            <a:ext cx="1128155" cy="107722"/>
          </a:xfrm>
          <a:prstGeom prst="rect">
            <a:avLst/>
          </a:prstGeom>
          <a:noFill/>
        </p:spPr>
        <p:txBody>
          <a:bodyPr wrap="square" lIns="0" tIns="0" rIns="0" bIns="0" rtlCol="0" anchor="b">
            <a:spAutoFit/>
          </a:bodyPr>
          <a:lstStyle/>
          <a:p>
            <a:pPr defTabSz="685891"/>
            <a:r>
              <a:rPr lang="en-US" sz="700" dirty="0">
                <a:solidFill>
                  <a:srgbClr val="898989"/>
                </a:solidFill>
                <a:latin typeface="GE Inspira Pitch"/>
              </a:rPr>
              <a:t>GE Proprietary </a:t>
            </a:r>
            <a:r>
              <a:rPr lang="en-US" sz="700" dirty="0" smtClean="0">
                <a:solidFill>
                  <a:srgbClr val="898989"/>
                </a:solidFill>
                <a:latin typeface="GE Inspira Pitch"/>
              </a:rPr>
              <a:t>Information</a:t>
            </a:r>
            <a:endParaRPr lang="en-US" sz="1500" dirty="0" smtClean="0">
              <a:solidFill>
                <a:srgbClr val="575757"/>
              </a:solidFill>
              <a:latin typeface="GE Inspira Pitch"/>
            </a:endParaRPr>
          </a:p>
        </p:txBody>
      </p:sp>
    </p:spTree>
    <p:extLst>
      <p:ext uri="{BB962C8B-B14F-4D97-AF65-F5344CB8AC3E}">
        <p14:creationId xmlns:p14="http://schemas.microsoft.com/office/powerpoint/2010/main" val="2148143578"/>
      </p:ext>
    </p:extLst>
  </p:cSld>
  <p:clrMapOvr>
    <a:masterClrMapping/>
  </p:clrMapOvr>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Big Tit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8697" y="401237"/>
            <a:ext cx="8312573" cy="1186866"/>
          </a:xfrm>
        </p:spPr>
        <p:txBody>
          <a:bodyPr/>
          <a:lstStyle>
            <a:lvl1pPr>
              <a:lnSpc>
                <a:spcPct val="85000"/>
              </a:lnSpc>
              <a:defRPr sz="4500"/>
            </a:lvl1pPr>
          </a:lstStyle>
          <a:p>
            <a:r>
              <a:rPr lang="en-US" dirty="0" err="1" smtClean="0"/>
              <a:t>PClick</a:t>
            </a:r>
            <a:r>
              <a:rPr lang="en-US" dirty="0" smtClean="0"/>
              <a:t> to edit Master title style</a:t>
            </a:r>
            <a:endParaRPr lang="en-US" dirty="0"/>
          </a:p>
        </p:txBody>
      </p:sp>
      <p:sp>
        <p:nvSpPr>
          <p:cNvPr id="3" name="Content Placeholder 2"/>
          <p:cNvSpPr>
            <a:spLocks noGrp="1"/>
          </p:cNvSpPr>
          <p:nvPr>
            <p:ph idx="1"/>
          </p:nvPr>
        </p:nvSpPr>
        <p:spPr>
          <a:xfrm>
            <a:off x="384056" y="1828802"/>
            <a:ext cx="7615463" cy="2690619"/>
          </a:xfrm>
        </p:spPr>
        <p:txBody>
          <a:bodyPr/>
          <a:lstStyle>
            <a:lvl1pPr>
              <a:defRPr>
                <a:solidFill>
                  <a:schemeClr val="tx2"/>
                </a:solidFill>
              </a:defRPr>
            </a:lvl1pPr>
            <a:lvl4pPr>
              <a:defRPr sz="12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876534298"/>
      </p:ext>
    </p:extLst>
  </p:cSld>
  <p:clrMapOvr>
    <a:masterClrMapping/>
  </p:clrMapOvr>
  <p:timing>
    <p:tnLst>
      <p:par>
        <p:cTn xmlns:p14="http://schemas.microsoft.com/office/powerpoint/2010/mai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showMasterSp="0" type="title" preserve="1">
  <p:cSld name="Title Slide 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32"/>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12" y="4631330"/>
            <a:ext cx="2069797" cy="253916"/>
          </a:xfrm>
          <a:prstGeom prst="rect">
            <a:avLst/>
          </a:prstGeom>
          <a:noFill/>
        </p:spPr>
        <p:txBody>
          <a:bodyPr wrap="none" lIns="0" tIns="0" rIns="0" bIns="0" rtlCol="0" anchor="b" anchorCtr="0">
            <a:noAutofit/>
          </a:bodyPr>
          <a:lstStyle/>
          <a:p>
            <a:pPr defTabSz="685891"/>
            <a:r>
              <a:rPr lang="en-US" sz="1200" b="1" dirty="0" smtClean="0">
                <a:solidFill>
                  <a:srgbClr val="005CB9"/>
                </a:solidFill>
                <a:latin typeface="GE Inspira Pitch"/>
              </a:rPr>
              <a:t>Imagination at work</a:t>
            </a:r>
            <a:endParaRPr lang="en-US" sz="1200" b="1" dirty="0">
              <a:solidFill>
                <a:srgbClr val="005CB9"/>
              </a:solidFill>
              <a:latin typeface="GE Inspira Pitch"/>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0"/>
            <a:ext cx="9143999" cy="2005905"/>
          </a:xfrm>
          <a:prstGeom prst="rect">
            <a:avLst/>
          </a:prstGeom>
        </p:spPr>
      </p:pic>
    </p:spTree>
    <p:extLst>
      <p:ext uri="{BB962C8B-B14F-4D97-AF65-F5344CB8AC3E}">
        <p14:creationId xmlns:p14="http://schemas.microsoft.com/office/powerpoint/2010/main" val="2171587766"/>
      </p:ext>
    </p:extLst>
  </p:cSld>
  <p:clrMapOvr>
    <a:masterClrMapping/>
  </p:clrMapOvr>
  <p:timing>
    <p:tnLst>
      <p:par>
        <p:cTn xmlns:p14="http://schemas.microsoft.com/office/powerpoint/2010/mai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showMasterSp="0" type="title" preserve="1">
  <p:cSld name="Title Slide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32"/>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12" y="4631330"/>
            <a:ext cx="2069797" cy="253916"/>
          </a:xfrm>
          <a:prstGeom prst="rect">
            <a:avLst/>
          </a:prstGeom>
          <a:noFill/>
        </p:spPr>
        <p:txBody>
          <a:bodyPr wrap="none" lIns="0" tIns="0" rIns="0" bIns="0" rtlCol="0" anchor="b" anchorCtr="0">
            <a:noAutofit/>
          </a:bodyPr>
          <a:lstStyle/>
          <a:p>
            <a:pPr defTabSz="685891"/>
            <a:r>
              <a:rPr lang="en-US" sz="1200" b="1" dirty="0" smtClean="0">
                <a:solidFill>
                  <a:srgbClr val="005CB9"/>
                </a:solidFill>
                <a:latin typeface="GE Inspira Pitch"/>
              </a:rPr>
              <a:t>Imagination at work</a:t>
            </a:r>
            <a:endParaRPr lang="en-US" sz="1200" b="1" dirty="0">
              <a:solidFill>
                <a:srgbClr val="005CB9"/>
              </a:solidFill>
              <a:latin typeface="GE Inspira Pitch"/>
            </a:endParaRP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56410"/>
            <a:ext cx="9144002" cy="2044733"/>
          </a:xfrm>
          <a:prstGeom prst="rect">
            <a:avLst/>
          </a:prstGeom>
        </p:spPr>
      </p:pic>
    </p:spTree>
    <p:extLst>
      <p:ext uri="{BB962C8B-B14F-4D97-AF65-F5344CB8AC3E}">
        <p14:creationId xmlns:p14="http://schemas.microsoft.com/office/powerpoint/2010/main" val="425823915"/>
      </p:ext>
    </p:extLst>
  </p:cSld>
  <p:clrMapOvr>
    <a:masterClrMapping/>
  </p:clrMapOvr>
  <p:timing>
    <p:tnLst>
      <p:par>
        <p:cTn xmlns:p14="http://schemas.microsoft.com/office/powerpoint/2010/mai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showMasterSp="0" type="title" preserve="1">
  <p:cSld name="Title Slide 5">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32"/>
            <a:ext cx="5811520"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5793232" cy="571500"/>
          </a:xfrm>
        </p:spPr>
        <p:txBody>
          <a:bodyPr/>
          <a:lstStyle>
            <a:lvl1pPr marL="0" indent="0" algn="l">
              <a:lnSpc>
                <a:spcPct val="110000"/>
              </a:lnSpc>
              <a:spcBef>
                <a:spcPts val="0"/>
              </a:spcBef>
              <a:buNone/>
              <a:defRPr sz="1800" baseline="0">
                <a:solidFill>
                  <a:schemeClr val="tx1"/>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12" y="4631330"/>
            <a:ext cx="2069797" cy="253916"/>
          </a:xfrm>
          <a:prstGeom prst="rect">
            <a:avLst/>
          </a:prstGeom>
          <a:noFill/>
        </p:spPr>
        <p:txBody>
          <a:bodyPr wrap="none" lIns="0" tIns="0" rIns="0" bIns="0" rtlCol="0" anchor="b" anchorCtr="0">
            <a:noAutofit/>
          </a:bodyPr>
          <a:lstStyle/>
          <a:p>
            <a:pPr defTabSz="685891"/>
            <a:r>
              <a:rPr lang="en-US" sz="1200" b="1" dirty="0" smtClean="0">
                <a:solidFill>
                  <a:srgbClr val="005CB9"/>
                </a:solidFill>
                <a:latin typeface="GE Inspira Pitch"/>
              </a:rPr>
              <a:t>Imagination at work</a:t>
            </a:r>
            <a:endParaRPr lang="en-US" sz="1200" b="1" dirty="0">
              <a:solidFill>
                <a:srgbClr val="005CB9"/>
              </a:solidFill>
              <a:latin typeface="GE Inspira Pitch"/>
            </a:endParaRP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05322" y="0"/>
            <a:ext cx="3138678" cy="3074484"/>
          </a:xfrm>
          <a:prstGeom prst="rect">
            <a:avLst/>
          </a:prstGeom>
        </p:spPr>
      </p:pic>
    </p:spTree>
    <p:extLst>
      <p:ext uri="{BB962C8B-B14F-4D97-AF65-F5344CB8AC3E}">
        <p14:creationId xmlns:p14="http://schemas.microsoft.com/office/powerpoint/2010/main" val="427877338"/>
      </p:ext>
    </p:extLst>
  </p:cSld>
  <p:clrMapOvr>
    <a:masterClrMapping/>
  </p:clrMapOvr>
  <p:timing>
    <p:tnLst>
      <p:par>
        <p:cTn xmlns:p14="http://schemas.microsoft.com/office/powerpoint/2010/mai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4050" y="1220727"/>
            <a:ext cx="7615463" cy="32601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4041021781"/>
      </p:ext>
    </p:extLst>
  </p:cSld>
  <p:clrMapOvr>
    <a:masterClrMapping/>
  </p:clrMapOvr>
  <p:timing>
    <p:tnLst>
      <p:par>
        <p:cTn xmlns:p14="http://schemas.microsoft.com/office/powerpoint/2010/mai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Storytelling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9094" y="413810"/>
            <a:ext cx="8352156" cy="76575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9094" y="1798608"/>
            <a:ext cx="7620418" cy="2741248"/>
          </a:xfrm>
        </p:spPr>
        <p:txBody>
          <a:bodyPr/>
          <a:lstStyle>
            <a:lvl1pPr>
              <a:defRPr sz="2100">
                <a:solidFill>
                  <a:schemeClr val="tx2"/>
                </a:solidFill>
              </a:defRPr>
            </a:lvl1pPr>
            <a:lvl2pPr marL="213151" indent="-197670">
              <a:defRPr sz="2100"/>
            </a:lvl2pPr>
          </a:lstStyle>
          <a:p>
            <a:pPr lvl="0"/>
            <a:r>
              <a:rPr lang="en-US" smtClean="0"/>
              <a:t>Click to edit Master text styles</a:t>
            </a:r>
          </a:p>
          <a:p>
            <a:pPr lvl="1"/>
            <a:r>
              <a:rPr lang="en-US" smtClean="0"/>
              <a:t>Second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58395515"/>
      </p:ext>
    </p:extLst>
  </p:cSld>
  <p:clrMapOvr>
    <a:masterClrMapping/>
  </p:clrMapOvr>
  <p:timing>
    <p:tnLst>
      <p:par>
        <p:cTn xmlns:p14="http://schemas.microsoft.com/office/powerpoint/2010/mai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4050" y="1220727"/>
            <a:ext cx="7615463" cy="32601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2487128259"/>
      </p:ext>
    </p:extLst>
  </p:cSld>
  <p:clrMapOvr>
    <a:masterClrMapping/>
  </p:clrMapOvr>
  <p:timing>
    <p:tnLst>
      <p:par>
        <p:cTn xmlns:p14="http://schemas.microsoft.com/office/powerpoint/2010/mai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type="obj" preserve="1">
  <p:cSld name="Big Tit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8614" y="401237"/>
            <a:ext cx="8312573" cy="1186866"/>
          </a:xfrm>
        </p:spPr>
        <p:txBody>
          <a:bodyPr/>
          <a:lstStyle>
            <a:lvl1pPr>
              <a:lnSpc>
                <a:spcPct val="85000"/>
              </a:lnSpc>
              <a:defRPr sz="4500"/>
            </a:lvl1pPr>
          </a:lstStyle>
          <a:p>
            <a:r>
              <a:rPr lang="en-US" dirty="0" err="1" smtClean="0"/>
              <a:t>PClick</a:t>
            </a:r>
            <a:r>
              <a:rPr lang="en-US" dirty="0" smtClean="0"/>
              <a:t> to edit Master title style</a:t>
            </a:r>
            <a:endParaRPr lang="en-US" dirty="0"/>
          </a:p>
        </p:txBody>
      </p:sp>
      <p:sp>
        <p:nvSpPr>
          <p:cNvPr id="3" name="Content Placeholder 2"/>
          <p:cNvSpPr>
            <a:spLocks noGrp="1"/>
          </p:cNvSpPr>
          <p:nvPr>
            <p:ph idx="1"/>
          </p:nvPr>
        </p:nvSpPr>
        <p:spPr>
          <a:xfrm>
            <a:off x="384050" y="1828800"/>
            <a:ext cx="7615463" cy="2690619"/>
          </a:xfrm>
        </p:spPr>
        <p:txBody>
          <a:bodyPr/>
          <a:lstStyle>
            <a:lvl1pPr>
              <a:defRPr>
                <a:solidFill>
                  <a:schemeClr val="tx2"/>
                </a:solidFill>
              </a:defRPr>
            </a:lvl1pPr>
            <a:lvl4pPr>
              <a:defRPr sz="12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934441101"/>
      </p:ext>
    </p:extLst>
  </p:cSld>
  <p:clrMapOvr>
    <a:masterClrMapping/>
  </p:clrMapOvr>
  <p:timing>
    <p:tnLst>
      <p:par>
        <p:cTn xmlns:p14="http://schemas.microsoft.com/office/powerpoint/2010/mai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type="obj" preserve="1">
  <p:cSld name="Title and Content Text Heav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91668" y="1243251"/>
            <a:ext cx="7607844" cy="3243263"/>
          </a:xfrm>
        </p:spPr>
        <p:txBody>
          <a:bodyPr vert="horz" lIns="0" tIns="0" rIns="0" bIns="0" rtlCol="0">
            <a:noAutofit/>
          </a:bodyPr>
          <a:lstStyle>
            <a:lvl1pPr>
              <a:spcAft>
                <a:spcPts val="0"/>
              </a:spcAft>
              <a:defRPr lang="en-US" sz="1500" dirty="0" smtClean="0"/>
            </a:lvl1pPr>
            <a:lvl2pPr marL="145276" indent="-136941">
              <a:defRPr lang="en-US" dirty="0" smtClean="0"/>
            </a:lvl2pPr>
            <a:lvl3pPr marL="300078" indent="-146467">
              <a:defRPr lang="en-US" sz="1400" dirty="0" smtClean="0"/>
            </a:lvl3pPr>
          </a:lstStyle>
          <a:p>
            <a:pPr lvl="0"/>
            <a:r>
              <a:rPr lang="en-US" smtClean="0"/>
              <a:t>Click to edit Master text styles</a:t>
            </a:r>
          </a:p>
          <a:p>
            <a:pPr lvl="1"/>
            <a:r>
              <a:rPr lang="en-US" smtClean="0"/>
              <a:t>Second level</a:t>
            </a:r>
          </a:p>
          <a:p>
            <a:pPr lvl="2"/>
            <a:r>
              <a:rPr lang="en-US" smtClean="0"/>
              <a:t>Third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110283131"/>
      </p:ext>
    </p:extLst>
  </p:cSld>
  <p:clrMapOvr>
    <a:masterClrMapping/>
  </p:clrMapOvr>
  <p:timing>
    <p:tnLst>
      <p:par>
        <p:cTn xmlns:p14="http://schemas.microsoft.com/office/powerpoint/2010/mai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type="obj" preserve="1">
  <p:cSld name="Title and Content Text Heavy 1-Line">
    <p:spTree>
      <p:nvGrpSpPr>
        <p:cNvPr id="1" name=""/>
        <p:cNvGrpSpPr/>
        <p:nvPr/>
      </p:nvGrpSpPr>
      <p:grpSpPr>
        <a:xfrm>
          <a:off x="0" y="0"/>
          <a:ext cx="0" cy="0"/>
          <a:chOff x="0" y="0"/>
          <a:chExt cx="0" cy="0"/>
        </a:xfrm>
      </p:grpSpPr>
      <p:sp>
        <p:nvSpPr>
          <p:cNvPr id="2" name="Title 1"/>
          <p:cNvSpPr>
            <a:spLocks noGrp="1"/>
          </p:cNvSpPr>
          <p:nvPr>
            <p:ph type="title"/>
          </p:nvPr>
        </p:nvSpPr>
        <p:spPr>
          <a:xfrm>
            <a:off x="379094" y="411483"/>
            <a:ext cx="8352156" cy="395815"/>
          </a:xfr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91668" y="810008"/>
            <a:ext cx="7607844" cy="3438859"/>
          </a:xfrm>
        </p:spPr>
        <p:txBody>
          <a:bodyPr vert="horz" lIns="0" tIns="0" rIns="0" bIns="0" rtlCol="0">
            <a:noAutofit/>
          </a:bodyPr>
          <a:lstStyle>
            <a:lvl1pPr>
              <a:spcAft>
                <a:spcPts val="0"/>
              </a:spcAft>
              <a:defRPr lang="en-US" sz="1500" dirty="0" smtClean="0"/>
            </a:lvl1pPr>
            <a:lvl2pPr marL="145276" indent="-136941">
              <a:defRPr lang="en-US" dirty="0" smtClean="0"/>
            </a:lvl2pPr>
            <a:lvl3pPr marL="300078" indent="-146467">
              <a:defRPr lang="en-US" sz="1400" dirty="0" smtClean="0"/>
            </a:lvl3pPr>
          </a:lstStyle>
          <a:p>
            <a:pPr lvl="0"/>
            <a:r>
              <a:rPr lang="en-US" smtClean="0"/>
              <a:t>Click to edit Master text styles</a:t>
            </a:r>
          </a:p>
          <a:p>
            <a:pPr lvl="1"/>
            <a:r>
              <a:rPr lang="en-US" smtClean="0"/>
              <a:t>Second level</a:t>
            </a:r>
          </a:p>
          <a:p>
            <a:pPr lvl="2"/>
            <a:r>
              <a:rPr lang="en-US" smtClean="0"/>
              <a:t>Third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533021777"/>
      </p:ext>
    </p:extLst>
  </p:cSld>
  <p:clrMapOvr>
    <a:masterClrMapping/>
  </p:clrMapOvr>
  <p:timing>
    <p:tnLst>
      <p:par>
        <p:cTn xmlns:p14="http://schemas.microsoft.com/office/powerpoint/2010/mai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91797" y="1242514"/>
            <a:ext cx="3896043" cy="3297340"/>
          </a:xfrm>
        </p:spPr>
        <p:txBody>
          <a:bodyPr vert="horz" lIns="0" tIns="0" rIns="0" bIns="0" rtlCol="0">
            <a:noAutofit/>
          </a:bodyPr>
          <a:lstStyle>
            <a:lvl1pPr>
              <a:spcBef>
                <a:spcPts val="750"/>
              </a:spcBef>
              <a:defRPr lang="en-US" sz="1500" dirty="0" smtClean="0"/>
            </a:lvl1pPr>
            <a:lvl2pPr>
              <a:spcBef>
                <a:spcPts val="600"/>
              </a:spcBef>
              <a:defRPr lang="en-US" sz="1400" dirty="0" smtClean="0"/>
            </a:lvl2pPr>
            <a:lvl3pPr>
              <a:spcBef>
                <a:spcPts val="450"/>
              </a:spcBef>
              <a:defRPr lang="en-US" sz="1200" dirty="0" smtClean="0"/>
            </a:lvl3pPr>
            <a:lvl4pPr>
              <a:spcBef>
                <a:spcPts val="300"/>
              </a:spcBef>
              <a:defRPr lang="en-US" sz="1100" dirty="0" smtClean="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half" idx="2"/>
          </p:nvPr>
        </p:nvSpPr>
        <p:spPr>
          <a:xfrm>
            <a:off x="4831080" y="1242514"/>
            <a:ext cx="3900170" cy="329734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40544724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Text Heav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91668" y="1243260"/>
            <a:ext cx="7607844" cy="3243263"/>
          </a:xfrm>
        </p:spPr>
        <p:txBody>
          <a:bodyPr vert="horz" lIns="0" tIns="0" rIns="0" bIns="0" rtlCol="0">
            <a:noAutofit/>
          </a:bodyPr>
          <a:lstStyle>
            <a:lvl1pPr>
              <a:spcAft>
                <a:spcPts val="0"/>
              </a:spcAft>
              <a:defRPr lang="en-US" sz="1500" dirty="0" smtClean="0"/>
            </a:lvl1pPr>
            <a:lvl2pPr marL="144958" indent="-136623">
              <a:defRPr lang="en-US" dirty="0" smtClean="0"/>
            </a:lvl2pPr>
            <a:lvl3pPr marL="299441" indent="-146149">
              <a:defRPr lang="en-US" sz="1400" dirty="0" smtClean="0"/>
            </a:lvl3pPr>
          </a:lstStyle>
          <a:p>
            <a:pPr lvl="0"/>
            <a:r>
              <a:rPr lang="en-US" smtClean="0"/>
              <a:t>Click to edit Master text styles</a:t>
            </a:r>
          </a:p>
          <a:p>
            <a:pPr lvl="1"/>
            <a:r>
              <a:rPr lang="en-US" smtClean="0"/>
              <a:t>Second level</a:t>
            </a:r>
          </a:p>
          <a:p>
            <a:pPr lvl="2"/>
            <a:r>
              <a:rPr lang="en-US" smtClean="0"/>
              <a:t>Third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2990633009"/>
      </p:ext>
    </p:extLst>
  </p:cSld>
  <p:clrMapOvr>
    <a:masterClrMapping/>
  </p:clrMapOvr>
  <p:timing>
    <p:tnLst>
      <p:par>
        <p:cTn xmlns:p14="http://schemas.microsoft.com/office/powerpoint/2010/mai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391795" y="1225867"/>
            <a:ext cx="3904488" cy="279797"/>
          </a:xfrm>
        </p:spPr>
        <p:txBody>
          <a:bodyPr rIns="137178" anchor="b"/>
          <a:lstStyle>
            <a:lvl1pPr marL="0" indent="0">
              <a:buNone/>
              <a:defRPr sz="1800" b="1">
                <a:solidFill>
                  <a:schemeClr val="tx2"/>
                </a:solidFill>
              </a:defRPr>
            </a:lvl1pPr>
            <a:lvl2pPr marL="342946" indent="0">
              <a:buNone/>
              <a:defRPr sz="1500" b="1"/>
            </a:lvl2pPr>
            <a:lvl3pPr marL="685891" indent="0">
              <a:buNone/>
              <a:defRPr sz="140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en-US" dirty="0" err="1" smtClean="0"/>
              <a:t>PClick</a:t>
            </a:r>
            <a:r>
              <a:rPr lang="en-US" dirty="0" smtClean="0"/>
              <a:t> to edit Master text</a:t>
            </a:r>
          </a:p>
        </p:txBody>
      </p:sp>
      <p:sp>
        <p:nvSpPr>
          <p:cNvPr id="4" name="Content Placeholder 3"/>
          <p:cNvSpPr>
            <a:spLocks noGrp="1"/>
          </p:cNvSpPr>
          <p:nvPr>
            <p:ph sz="half" idx="2"/>
          </p:nvPr>
        </p:nvSpPr>
        <p:spPr>
          <a:xfrm>
            <a:off x="391795" y="1553732"/>
            <a:ext cx="3904488"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5" name="Text Placeholder 4"/>
          <p:cNvSpPr>
            <a:spLocks noGrp="1"/>
          </p:cNvSpPr>
          <p:nvPr>
            <p:ph type="body" sz="quarter" idx="3"/>
          </p:nvPr>
        </p:nvSpPr>
        <p:spPr>
          <a:xfrm>
            <a:off x="4831080" y="1225867"/>
            <a:ext cx="3900170" cy="279797"/>
          </a:xfrm>
        </p:spPr>
        <p:txBody>
          <a:bodyPr rIns="137178" anchor="b"/>
          <a:lstStyle>
            <a:lvl1pPr marL="0" indent="0">
              <a:buNone/>
              <a:defRPr sz="1800" b="1">
                <a:solidFill>
                  <a:schemeClr val="tx2"/>
                </a:solidFill>
              </a:defRPr>
            </a:lvl1pPr>
            <a:lvl2pPr marL="342946" indent="0">
              <a:buNone/>
              <a:defRPr sz="1500" b="1"/>
            </a:lvl2pPr>
            <a:lvl3pPr marL="685891" indent="0">
              <a:buNone/>
              <a:defRPr sz="140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831080" y="1553732"/>
            <a:ext cx="3900170"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4274355123"/>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0" y="1296591"/>
            <a:ext cx="4495800" cy="1563624"/>
          </a:xfrm>
          <a:solidFill>
            <a:schemeClr val="tx2"/>
          </a:solidFill>
        </p:spPr>
        <p:txBody>
          <a:bodyPr lIns="219485" tIns="89166" rIns="137178"/>
          <a:lstStyle>
            <a:lvl1pPr marL="159565" indent="0">
              <a:lnSpc>
                <a:spcPct val="100000"/>
              </a:lnSpc>
              <a:spcBef>
                <a:spcPts val="450"/>
              </a:spcBef>
              <a:spcAft>
                <a:spcPts val="150"/>
              </a:spcAft>
              <a:defRPr lang="en-US" sz="1500" dirty="0" smtClean="0">
                <a:solidFill>
                  <a:schemeClr val="bg1"/>
                </a:solidFill>
              </a:defRPr>
            </a:lvl1pPr>
            <a:lvl2pPr marL="285788" indent="-119078">
              <a:lnSpc>
                <a:spcPct val="100000"/>
              </a:lnSpc>
              <a:spcBef>
                <a:spcPts val="750"/>
              </a:spcBef>
              <a:defRPr lang="en-US" sz="1400" dirty="0" smtClean="0">
                <a:solidFill>
                  <a:schemeClr val="bg1"/>
                </a:solidFill>
              </a:defRPr>
            </a:lvl2pPr>
            <a:lvl3pPr marL="123842" indent="-123842">
              <a:defRPr lang="en-US" sz="1100" dirty="0" smtClean="0"/>
            </a:lvl3pPr>
            <a:lvl4pPr marL="233394" indent="-97644">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2" name="Content Placeholder 2"/>
          <p:cNvSpPr>
            <a:spLocks noGrp="1"/>
          </p:cNvSpPr>
          <p:nvPr>
            <p:ph sz="half" idx="13"/>
          </p:nvPr>
        </p:nvSpPr>
        <p:spPr>
          <a:xfrm>
            <a:off x="4644390" y="1296591"/>
            <a:ext cx="4498848" cy="1563624"/>
          </a:xfrm>
          <a:solidFill>
            <a:schemeClr val="tx2"/>
          </a:solidFill>
        </p:spPr>
        <p:txBody>
          <a:bodyPr lIns="219485" tIns="89166" rIns="137178"/>
          <a:lstStyle>
            <a:lvl1pPr marL="159565" indent="0">
              <a:lnSpc>
                <a:spcPct val="100000"/>
              </a:lnSpc>
              <a:spcBef>
                <a:spcPts val="450"/>
              </a:spcBef>
              <a:spcAft>
                <a:spcPts val="150"/>
              </a:spcAft>
              <a:defRPr lang="en-US" sz="1500" dirty="0" smtClean="0">
                <a:solidFill>
                  <a:schemeClr val="bg1"/>
                </a:solidFill>
              </a:defRPr>
            </a:lvl1pPr>
            <a:lvl2pPr marL="285788" indent="-119078">
              <a:lnSpc>
                <a:spcPct val="100000"/>
              </a:lnSpc>
              <a:spcBef>
                <a:spcPts val="750"/>
              </a:spcBef>
              <a:defRPr lang="en-US" sz="1400" dirty="0" smtClean="0">
                <a:solidFill>
                  <a:schemeClr val="bg1"/>
                </a:solidFill>
              </a:defRPr>
            </a:lvl2pPr>
            <a:lvl3pPr marL="123842" indent="-123842">
              <a:defRPr lang="en-US" sz="1100" dirty="0" smtClean="0"/>
            </a:lvl3pPr>
            <a:lvl4pPr marL="233394" indent="-97644">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13" name="Content Placeholder 2"/>
          <p:cNvSpPr>
            <a:spLocks noGrp="1"/>
          </p:cNvSpPr>
          <p:nvPr>
            <p:ph sz="half" idx="14"/>
          </p:nvPr>
        </p:nvSpPr>
        <p:spPr>
          <a:xfrm>
            <a:off x="0" y="2971647"/>
            <a:ext cx="4495800" cy="1563624"/>
          </a:xfrm>
          <a:solidFill>
            <a:schemeClr val="tx2"/>
          </a:solidFill>
        </p:spPr>
        <p:txBody>
          <a:bodyPr lIns="219485" tIns="89166" rIns="137178"/>
          <a:lstStyle>
            <a:lvl1pPr marL="159565" indent="0">
              <a:lnSpc>
                <a:spcPct val="100000"/>
              </a:lnSpc>
              <a:spcBef>
                <a:spcPts val="450"/>
              </a:spcBef>
              <a:spcAft>
                <a:spcPts val="150"/>
              </a:spcAft>
              <a:defRPr lang="en-US" sz="1500" dirty="0" smtClean="0">
                <a:solidFill>
                  <a:schemeClr val="bg1"/>
                </a:solidFill>
              </a:defRPr>
            </a:lvl1pPr>
            <a:lvl2pPr marL="285788" indent="-119078">
              <a:lnSpc>
                <a:spcPct val="100000"/>
              </a:lnSpc>
              <a:spcBef>
                <a:spcPts val="750"/>
              </a:spcBef>
              <a:defRPr lang="en-US" sz="1400" dirty="0" smtClean="0">
                <a:solidFill>
                  <a:schemeClr val="bg1"/>
                </a:solidFill>
              </a:defRPr>
            </a:lvl2pPr>
            <a:lvl3pPr marL="123842" indent="-123842">
              <a:defRPr lang="en-US" sz="1100" dirty="0" smtClean="0"/>
            </a:lvl3pPr>
            <a:lvl4pPr marL="233394" indent="-97644">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14" name="Content Placeholder 2"/>
          <p:cNvSpPr>
            <a:spLocks noGrp="1"/>
          </p:cNvSpPr>
          <p:nvPr>
            <p:ph sz="half" idx="15"/>
          </p:nvPr>
        </p:nvSpPr>
        <p:spPr>
          <a:xfrm>
            <a:off x="4644390" y="2971647"/>
            <a:ext cx="4498848" cy="1563624"/>
          </a:xfrm>
          <a:solidFill>
            <a:schemeClr val="tx2"/>
          </a:solidFill>
        </p:spPr>
        <p:txBody>
          <a:bodyPr lIns="219485" tIns="89166" rIns="137178"/>
          <a:lstStyle>
            <a:lvl1pPr marL="159565" indent="0">
              <a:lnSpc>
                <a:spcPct val="100000"/>
              </a:lnSpc>
              <a:spcBef>
                <a:spcPts val="450"/>
              </a:spcBef>
              <a:spcAft>
                <a:spcPts val="150"/>
              </a:spcAft>
              <a:defRPr lang="en-US" sz="1500" dirty="0" smtClean="0">
                <a:solidFill>
                  <a:schemeClr val="bg1"/>
                </a:solidFill>
              </a:defRPr>
            </a:lvl1pPr>
            <a:lvl2pPr marL="285788" indent="-119078">
              <a:lnSpc>
                <a:spcPct val="100000"/>
              </a:lnSpc>
              <a:spcBef>
                <a:spcPts val="750"/>
              </a:spcBef>
              <a:defRPr lang="en-US" sz="1400" dirty="0" smtClean="0">
                <a:solidFill>
                  <a:schemeClr val="bg1"/>
                </a:solidFill>
              </a:defRPr>
            </a:lvl2pPr>
            <a:lvl3pPr marL="123842" indent="-123842">
              <a:defRPr lang="en-US" sz="1100" dirty="0" smtClean="0"/>
            </a:lvl3pPr>
            <a:lvl4pPr marL="233394" indent="-97644">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0900170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Vertical 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12752" y="1296591"/>
            <a:ext cx="1965960" cy="3243263"/>
          </a:xfrm>
          <a:solidFill>
            <a:schemeClr val="tx2"/>
          </a:solidFill>
        </p:spPr>
        <p:txBody>
          <a:bodyPr lIns="137178" tIns="102884" rIns="137178"/>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842" indent="-123842">
              <a:defRPr lang="en-US" sz="1100" dirty="0" smtClean="0"/>
            </a:lvl3pPr>
            <a:lvl4pPr marL="233394" indent="-97644">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589" tIns="34295" rIns="68589" bIns="34295"/>
          <a:lstStyle/>
          <a:p>
            <a:pPr defTabSz="685891"/>
            <a:r>
              <a:rPr lang="en-US" sz="1400" dirty="0" smtClean="0">
                <a:solidFill>
                  <a:srgbClr val="575757"/>
                </a:solidFill>
                <a:latin typeface="GE Inspira Pitch"/>
              </a:rPr>
              <a:t>Title or Job </a:t>
            </a:r>
            <a:r>
              <a:rPr lang="en-US" sz="1400" dirty="0" err="1" smtClean="0">
                <a:solidFill>
                  <a:srgbClr val="575757"/>
                </a:solidFill>
                <a:latin typeface="GE Inspira Pitch"/>
              </a:rPr>
              <a:t>Numbr</a:t>
            </a:r>
            <a:r>
              <a:rPr lang="en-US" sz="1400" dirty="0" smtClean="0">
                <a:solidFill>
                  <a:srgbClr val="575757"/>
                </a:solidFill>
                <a:latin typeface="GE Inspira Pitch"/>
              </a:rPr>
              <a:t>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6" name="Content Placeholder 2"/>
          <p:cNvSpPr>
            <a:spLocks noGrp="1"/>
          </p:cNvSpPr>
          <p:nvPr>
            <p:ph sz="half" idx="13"/>
          </p:nvPr>
        </p:nvSpPr>
        <p:spPr>
          <a:xfrm>
            <a:off x="2529841" y="1296591"/>
            <a:ext cx="1965960" cy="3243263"/>
          </a:xfrm>
          <a:solidFill>
            <a:schemeClr val="tx2"/>
          </a:solidFill>
        </p:spPr>
        <p:txBody>
          <a:bodyPr lIns="137178" tIns="102884" rIns="137178"/>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842" indent="-123842">
              <a:defRPr lang="en-US" sz="1100" dirty="0" smtClean="0"/>
            </a:lvl3pPr>
            <a:lvl4pPr marL="233394" indent="-97644">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20" name="Content Placeholder 2"/>
          <p:cNvSpPr>
            <a:spLocks noGrp="1"/>
          </p:cNvSpPr>
          <p:nvPr>
            <p:ph sz="half" idx="14"/>
          </p:nvPr>
        </p:nvSpPr>
        <p:spPr>
          <a:xfrm>
            <a:off x="4644391" y="1296591"/>
            <a:ext cx="1965960" cy="3243263"/>
          </a:xfrm>
          <a:solidFill>
            <a:schemeClr val="tx2"/>
          </a:solidFill>
        </p:spPr>
        <p:txBody>
          <a:bodyPr lIns="137178" tIns="102884" rIns="137178"/>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842" indent="-123842">
              <a:defRPr lang="en-US" sz="1100" dirty="0" smtClean="0"/>
            </a:lvl3pPr>
            <a:lvl4pPr marL="233394" indent="-97644">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22" name="Content Placeholder 2"/>
          <p:cNvSpPr>
            <a:spLocks noGrp="1"/>
          </p:cNvSpPr>
          <p:nvPr>
            <p:ph sz="half" idx="15"/>
          </p:nvPr>
        </p:nvSpPr>
        <p:spPr>
          <a:xfrm>
            <a:off x="6758940" y="1296591"/>
            <a:ext cx="1965960" cy="3243263"/>
          </a:xfrm>
          <a:solidFill>
            <a:schemeClr val="tx2"/>
          </a:solidFill>
        </p:spPr>
        <p:txBody>
          <a:bodyPr lIns="137178" tIns="102884" rIns="137178"/>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842" indent="-123842">
              <a:defRPr lang="en-US" sz="1100" dirty="0" smtClean="0"/>
            </a:lvl3pPr>
            <a:lvl4pPr marL="233394" indent="-97644">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51344907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Quadra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0" y="1295854"/>
            <a:ext cx="4498848" cy="308610"/>
          </a:xfrm>
          <a:solidFill>
            <a:schemeClr val="bg2"/>
          </a:solidFill>
        </p:spPr>
        <p:txBody>
          <a:bodyPr lIns="82307" rIns="137178" bIns="20577" anchor="ctr"/>
          <a:lstStyle>
            <a:lvl1pPr marL="298887" indent="0">
              <a:spcBef>
                <a:spcPts val="0"/>
              </a:spcBef>
              <a:buNone/>
              <a:defRPr sz="1400" b="0">
                <a:solidFill>
                  <a:schemeClr val="tx1"/>
                </a:solidFill>
              </a:defRPr>
            </a:lvl1pPr>
            <a:lvl2pPr marL="342946" indent="0">
              <a:buNone/>
              <a:defRPr sz="1500" b="1"/>
            </a:lvl2pPr>
            <a:lvl3pPr marL="685891" indent="0">
              <a:buNone/>
              <a:defRPr sz="140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97510" y="1697639"/>
            <a:ext cx="3890328" cy="1144494"/>
          </a:xfrm>
        </p:spPr>
        <p:txBody>
          <a:bodyPr vert="horz" lIns="0" tIns="0" rIns="137178" bIns="0" rtlCol="0">
            <a:noAutofit/>
          </a:bodyPr>
          <a:lstStyle>
            <a:lvl1pPr>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
        <p:nvSpPr>
          <p:cNvPr id="5" name="Text Placeholder 4"/>
          <p:cNvSpPr>
            <a:spLocks noGrp="1"/>
          </p:cNvSpPr>
          <p:nvPr>
            <p:ph type="body" sz="quarter" idx="3"/>
          </p:nvPr>
        </p:nvSpPr>
        <p:spPr>
          <a:xfrm>
            <a:off x="4644390" y="1295854"/>
            <a:ext cx="4498848" cy="308610"/>
          </a:xfrm>
          <a:solidFill>
            <a:schemeClr val="bg2"/>
          </a:solidFill>
        </p:spPr>
        <p:txBody>
          <a:bodyPr lIns="82307" rIns="137178" bIns="20577" anchor="ctr"/>
          <a:lstStyle>
            <a:lvl1pPr marL="136941" indent="0">
              <a:spcBef>
                <a:spcPts val="0"/>
              </a:spcBef>
              <a:buNone/>
              <a:tabLst/>
              <a:defRPr sz="1400" b="0">
                <a:solidFill>
                  <a:schemeClr val="tx1"/>
                </a:solidFill>
              </a:defRPr>
            </a:lvl1pPr>
            <a:lvl2pPr marL="342946" indent="0">
              <a:buNone/>
              <a:defRPr sz="1500" b="1"/>
            </a:lvl2pPr>
            <a:lvl3pPr marL="685891" indent="0">
              <a:buNone/>
              <a:defRPr sz="140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826538" y="1697639"/>
            <a:ext cx="3895344" cy="1144494"/>
          </a:xfrm>
        </p:spPr>
        <p:txBody>
          <a:bodyPr vert="horz" lIns="0" tIns="0" rIns="137178"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24" name="Text Placeholder 4"/>
          <p:cNvSpPr>
            <a:spLocks noGrp="1"/>
          </p:cNvSpPr>
          <p:nvPr>
            <p:ph type="body" sz="quarter" idx="14"/>
          </p:nvPr>
        </p:nvSpPr>
        <p:spPr>
          <a:xfrm>
            <a:off x="0" y="2993575"/>
            <a:ext cx="4498848" cy="308610"/>
          </a:xfrm>
          <a:solidFill>
            <a:schemeClr val="bg2"/>
          </a:solidFill>
        </p:spPr>
        <p:txBody>
          <a:bodyPr lIns="82307" rIns="137178" bIns="20577" anchor="ctr"/>
          <a:lstStyle>
            <a:lvl1pPr marL="300078" indent="0">
              <a:spcBef>
                <a:spcPts val="0"/>
              </a:spcBef>
              <a:buNone/>
              <a:tabLst/>
              <a:defRPr sz="1400" b="0">
                <a:solidFill>
                  <a:schemeClr val="tx1"/>
                </a:solidFill>
              </a:defRPr>
            </a:lvl1pPr>
            <a:lvl2pPr marL="342946" indent="0">
              <a:buNone/>
              <a:defRPr sz="1500" b="1"/>
            </a:lvl2pPr>
            <a:lvl3pPr marL="685891" indent="0">
              <a:buNone/>
              <a:defRPr sz="140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en-US" smtClean="0"/>
              <a:t>Click to edit Master text styles</a:t>
            </a:r>
          </a:p>
        </p:txBody>
      </p:sp>
      <p:sp>
        <p:nvSpPr>
          <p:cNvPr id="25" name="Content Placeholder 5"/>
          <p:cNvSpPr>
            <a:spLocks noGrp="1"/>
          </p:cNvSpPr>
          <p:nvPr>
            <p:ph sz="quarter" idx="15"/>
          </p:nvPr>
        </p:nvSpPr>
        <p:spPr>
          <a:xfrm>
            <a:off x="397512" y="3395360"/>
            <a:ext cx="3890328" cy="1144494"/>
          </a:xfrm>
        </p:spPr>
        <p:txBody>
          <a:bodyPr vert="horz" lIns="0" tIns="0" rIns="137178"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
        <p:nvSpPr>
          <p:cNvPr id="26" name="Text Placeholder 4"/>
          <p:cNvSpPr>
            <a:spLocks noGrp="1"/>
          </p:cNvSpPr>
          <p:nvPr>
            <p:ph type="body" sz="quarter" idx="16"/>
          </p:nvPr>
        </p:nvSpPr>
        <p:spPr>
          <a:xfrm>
            <a:off x="4644390" y="2993575"/>
            <a:ext cx="4498848" cy="308610"/>
          </a:xfrm>
          <a:solidFill>
            <a:schemeClr val="bg2"/>
          </a:solidFill>
        </p:spPr>
        <p:txBody>
          <a:bodyPr lIns="82307" rIns="137178" bIns="20577" anchor="ctr"/>
          <a:lstStyle>
            <a:lvl1pPr marL="135749" indent="0">
              <a:spcBef>
                <a:spcPts val="0"/>
              </a:spcBef>
              <a:buNone/>
              <a:tabLst/>
              <a:defRPr sz="1400" b="0">
                <a:solidFill>
                  <a:schemeClr val="tx1"/>
                </a:solidFill>
              </a:defRPr>
            </a:lvl1pPr>
            <a:lvl2pPr marL="342946" indent="0">
              <a:buNone/>
              <a:defRPr sz="1500" b="1"/>
            </a:lvl2pPr>
            <a:lvl3pPr marL="685891" indent="0">
              <a:buNone/>
              <a:defRPr sz="140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en-US" smtClean="0"/>
              <a:t>Click to edit Master text styles</a:t>
            </a:r>
          </a:p>
        </p:txBody>
      </p:sp>
      <p:sp>
        <p:nvSpPr>
          <p:cNvPr id="27" name="Content Placeholder 5"/>
          <p:cNvSpPr>
            <a:spLocks noGrp="1"/>
          </p:cNvSpPr>
          <p:nvPr>
            <p:ph sz="quarter" idx="17"/>
          </p:nvPr>
        </p:nvSpPr>
        <p:spPr>
          <a:xfrm>
            <a:off x="4826538" y="3395360"/>
            <a:ext cx="3895344" cy="1144494"/>
          </a:xfrm>
        </p:spPr>
        <p:txBody>
          <a:bodyPr vert="horz" lIns="0" tIns="0" rIns="137178"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Tree>
    <p:extLst>
      <p:ext uri="{BB962C8B-B14F-4D97-AF65-F5344CB8AC3E}">
        <p14:creationId xmlns:p14="http://schemas.microsoft.com/office/powerpoint/2010/main" val="867354927"/>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Chart Placeholder 6"/>
          <p:cNvSpPr>
            <a:spLocks noGrp="1"/>
          </p:cNvSpPr>
          <p:nvPr>
            <p:ph type="chart" sz="quarter" idx="13"/>
          </p:nvPr>
        </p:nvSpPr>
        <p:spPr>
          <a:xfrm>
            <a:off x="412751" y="1433512"/>
            <a:ext cx="7586762" cy="2852738"/>
          </a:xfrm>
        </p:spPr>
        <p:txBody>
          <a:bodyPr anchor="ctr"/>
          <a:lstStyle>
            <a:lvl1pPr algn="ctr">
              <a:defRPr/>
            </a:lvl1pPr>
          </a:lstStyle>
          <a:p>
            <a:r>
              <a:rPr lang="en-US" smtClean="0"/>
              <a:t>Click icon to add chart</a:t>
            </a:r>
            <a:endParaRPr lang="en-US"/>
          </a:p>
        </p:txBody>
      </p:sp>
    </p:spTree>
    <p:extLst>
      <p:ext uri="{BB962C8B-B14F-4D97-AF65-F5344CB8AC3E}">
        <p14:creationId xmlns:p14="http://schemas.microsoft.com/office/powerpoint/2010/main" val="3120604024"/>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Table Placeholder 6"/>
          <p:cNvSpPr>
            <a:spLocks noGrp="1"/>
          </p:cNvSpPr>
          <p:nvPr>
            <p:ph type="tbl" sz="quarter" idx="13"/>
          </p:nvPr>
        </p:nvSpPr>
        <p:spPr>
          <a:xfrm>
            <a:off x="412751" y="1296591"/>
            <a:ext cx="7586762" cy="3243263"/>
          </a:xfrm>
        </p:spPr>
        <p:txBody>
          <a:bodyPr anchor="ctr"/>
          <a:lstStyle>
            <a:lvl1pPr algn="ctr">
              <a:defRPr/>
            </a:lvl1pPr>
          </a:lstStyle>
          <a:p>
            <a:r>
              <a:rPr lang="en-US" smtClean="0"/>
              <a:t>Click icon to add table</a:t>
            </a:r>
            <a:endParaRPr lang="en-US" dirty="0"/>
          </a:p>
        </p:txBody>
      </p:sp>
    </p:spTree>
    <p:extLst>
      <p:ext uri="{BB962C8B-B14F-4D97-AF65-F5344CB8AC3E}">
        <p14:creationId xmlns:p14="http://schemas.microsoft.com/office/powerpoint/2010/main" val="4210355493"/>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133783234"/>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1139674779"/>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Half Text - Half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41900" y="1241583"/>
            <a:ext cx="3689350" cy="329827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1" name="Picture Placeholder 10"/>
          <p:cNvSpPr>
            <a:spLocks noGrp="1"/>
          </p:cNvSpPr>
          <p:nvPr>
            <p:ph type="pic" sz="quarter" idx="13" hasCustomPrompt="1"/>
          </p:nvPr>
        </p:nvSpPr>
        <p:spPr>
          <a:xfrm>
            <a:off x="1" y="1296591"/>
            <a:ext cx="451485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Tree>
    <p:extLst>
      <p:ext uri="{BB962C8B-B14F-4D97-AF65-F5344CB8AC3E}">
        <p14:creationId xmlns:p14="http://schemas.microsoft.com/office/powerpoint/2010/main" val="456964908"/>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Image w/ Title &amp; Footer">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591"/>
            <a:ext cx="914400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a:xfrm>
            <a:off x="379094" y="411480"/>
            <a:ext cx="8352156" cy="765752"/>
          </a:xfrm>
        </p:spPr>
        <p:txBody>
          <a:bodyPr/>
          <a:lstStyle/>
          <a:p>
            <a:r>
              <a:rPr lang="en-US" smtClean="0"/>
              <a:t>Click to edit Master title style</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
        <p:nvSpPr>
          <p:cNvPr id="9" name="Text Placeholder 8"/>
          <p:cNvSpPr>
            <a:spLocks noGrp="1"/>
          </p:cNvSpPr>
          <p:nvPr>
            <p:ph type="body" sz="quarter" idx="14" hasCustomPrompt="1"/>
          </p:nvPr>
        </p:nvSpPr>
        <p:spPr bwMode="gray">
          <a:xfrm>
            <a:off x="379094" y="1346054"/>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Tree>
    <p:extLst>
      <p:ext uri="{BB962C8B-B14F-4D97-AF65-F5344CB8AC3E}">
        <p14:creationId xmlns:p14="http://schemas.microsoft.com/office/powerpoint/2010/main" val="95220390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Text Heavy 1-Line">
    <p:spTree>
      <p:nvGrpSpPr>
        <p:cNvPr id="1" name=""/>
        <p:cNvGrpSpPr/>
        <p:nvPr/>
      </p:nvGrpSpPr>
      <p:grpSpPr>
        <a:xfrm>
          <a:off x="0" y="0"/>
          <a:ext cx="0" cy="0"/>
          <a:chOff x="0" y="0"/>
          <a:chExt cx="0" cy="0"/>
        </a:xfrm>
      </p:grpSpPr>
      <p:sp>
        <p:nvSpPr>
          <p:cNvPr id="2" name="Title 1"/>
          <p:cNvSpPr>
            <a:spLocks noGrp="1"/>
          </p:cNvSpPr>
          <p:nvPr>
            <p:ph type="title"/>
          </p:nvPr>
        </p:nvSpPr>
        <p:spPr>
          <a:xfrm>
            <a:off x="379094" y="411575"/>
            <a:ext cx="8352156" cy="395815"/>
          </a:xfr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91668" y="810101"/>
            <a:ext cx="7607844" cy="3438859"/>
          </a:xfrm>
        </p:spPr>
        <p:txBody>
          <a:bodyPr vert="horz" lIns="0" tIns="0" rIns="0" bIns="0" rtlCol="0">
            <a:noAutofit/>
          </a:bodyPr>
          <a:lstStyle>
            <a:lvl1pPr>
              <a:spcAft>
                <a:spcPts val="0"/>
              </a:spcAft>
              <a:defRPr lang="en-US" sz="1500" dirty="0" smtClean="0"/>
            </a:lvl1pPr>
            <a:lvl2pPr marL="144958" indent="-136623">
              <a:defRPr lang="en-US" dirty="0" smtClean="0"/>
            </a:lvl2pPr>
            <a:lvl3pPr marL="299441" indent="-146149">
              <a:defRPr lang="en-US" sz="1400" dirty="0" smtClean="0"/>
            </a:lvl3pPr>
          </a:lstStyle>
          <a:p>
            <a:pPr lvl="0"/>
            <a:r>
              <a:rPr lang="en-US" smtClean="0"/>
              <a:t>Click to edit Master text styles</a:t>
            </a:r>
          </a:p>
          <a:p>
            <a:pPr lvl="1"/>
            <a:r>
              <a:rPr lang="en-US" smtClean="0"/>
              <a:t>Second level</a:t>
            </a:r>
          </a:p>
          <a:p>
            <a:pPr lvl="2"/>
            <a:r>
              <a:rPr lang="en-US" smtClean="0"/>
              <a:t>Third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624740162"/>
      </p:ext>
    </p:extLst>
  </p:cSld>
  <p:clrMapOvr>
    <a:masterClrMapping/>
  </p:clrMapOvr>
  <p:timing>
    <p:tnLst>
      <p:par>
        <p:cTn xmlns:p14="http://schemas.microsoft.com/office/powerpoint/2010/main" id="1" dur="indefinite" restart="never" nodeType="tmRoot"/>
      </p:par>
    </p:tn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Image w/ Titl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591"/>
            <a:ext cx="9144000" cy="3846909"/>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9" name="Text Placeholder 8"/>
          <p:cNvSpPr>
            <a:spLocks noGrp="1"/>
          </p:cNvSpPr>
          <p:nvPr>
            <p:ph type="body" sz="quarter" idx="14" hasCustomPrompt="1"/>
          </p:nvPr>
        </p:nvSpPr>
        <p:spPr bwMode="gray">
          <a:xfrm>
            <a:off x="384049" y="1344168"/>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
        <p:nvSpPr>
          <p:cNvPr id="8" name="TextBox 7"/>
          <p:cNvSpPr txBox="1"/>
          <p:nvPr userDrawn="1"/>
        </p:nvSpPr>
        <p:spPr>
          <a:xfrm>
            <a:off x="5398509" y="4658398"/>
            <a:ext cx="2833485" cy="207749"/>
          </a:xfrm>
          <a:prstGeom prst="rect">
            <a:avLst/>
          </a:prstGeom>
          <a:noFill/>
        </p:spPr>
        <p:txBody>
          <a:bodyPr wrap="square" lIns="0" tIns="0" rIns="0" bIns="0" rtlCol="0" anchor="b">
            <a:noAutofit/>
          </a:bodyPr>
          <a:lstStyle/>
          <a:p>
            <a:pPr defTabSz="685891"/>
            <a:r>
              <a:rPr lang="en-US" sz="700" dirty="0" smtClean="0">
                <a:solidFill>
                  <a:prstClr val="white"/>
                </a:solidFill>
                <a:latin typeface="GE Inspira Pitch"/>
              </a:rPr>
              <a:t>See tutorial regarding confidentiality disclosures. Delete if not needed.</a:t>
            </a:r>
            <a:endParaRPr lang="en-US" sz="700" dirty="0">
              <a:solidFill>
                <a:prstClr val="white"/>
              </a:solidFill>
              <a:latin typeface="GE Inspira Pitch"/>
            </a:endParaRPr>
          </a:p>
        </p:txBody>
      </p:sp>
    </p:spTree>
    <p:extLst>
      <p:ext uri="{BB962C8B-B14F-4D97-AF65-F5344CB8AC3E}">
        <p14:creationId xmlns:p14="http://schemas.microsoft.com/office/powerpoint/2010/main" val="1487066823"/>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6" name="TextBox 5"/>
          <p:cNvSpPr txBox="1"/>
          <p:nvPr userDrawn="1"/>
        </p:nvSpPr>
        <p:spPr>
          <a:xfrm>
            <a:off x="5398509" y="4658398"/>
            <a:ext cx="2833485" cy="207749"/>
          </a:xfrm>
          <a:prstGeom prst="rect">
            <a:avLst/>
          </a:prstGeom>
          <a:noFill/>
        </p:spPr>
        <p:txBody>
          <a:bodyPr wrap="square" lIns="0" tIns="0" rIns="0" bIns="0" rtlCol="0" anchor="b">
            <a:noAutofit/>
          </a:bodyPr>
          <a:lstStyle/>
          <a:p>
            <a:pPr defTabSz="685891"/>
            <a:r>
              <a:rPr lang="en-US" sz="700" dirty="0" smtClean="0">
                <a:solidFill>
                  <a:prstClr val="white"/>
                </a:solidFill>
                <a:latin typeface="GE Inspira Pitch"/>
              </a:rPr>
              <a:t>See tutorial regarding confidentiality disclosures. Delete if not needed.</a:t>
            </a:r>
            <a:endParaRPr lang="en-US" sz="700" dirty="0">
              <a:solidFill>
                <a:prstClr val="white"/>
              </a:solidFill>
              <a:latin typeface="GE Inspira Pitch"/>
            </a:endParaRPr>
          </a:p>
        </p:txBody>
      </p:sp>
    </p:spTree>
    <p:extLst>
      <p:ext uri="{BB962C8B-B14F-4D97-AF65-F5344CB8AC3E}">
        <p14:creationId xmlns:p14="http://schemas.microsoft.com/office/powerpoint/2010/main" val="1108782166"/>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Full Image Top">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0"/>
            <a:ext cx="9144000" cy="4539854"/>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4244044763"/>
      </p:ext>
    </p:extLst>
  </p:cSld>
  <p:clrMapOvr>
    <a:masterClrMapping/>
  </p:clrMapOvr>
  <p:timing>
    <p:tnLst>
      <p:par>
        <p:cTn xmlns:p14="http://schemas.microsoft.com/office/powerpoint/2010/mai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type="title" preserve="1">
  <p:cSld name="Two Statements">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365125" y="593058"/>
            <a:ext cx="4149725" cy="3384946"/>
          </a:xfrm>
        </p:spPr>
        <p:txBody>
          <a:bodyPr/>
          <a:lstStyle>
            <a:lvl1pPr>
              <a:lnSpc>
                <a:spcPct val="90000"/>
              </a:lnSpc>
              <a:defRPr sz="3300"/>
            </a:lvl1pPr>
          </a:lstStyle>
          <a:p>
            <a:r>
              <a:rPr lang="en-US" dirty="0" smtClean="0"/>
              <a:t>Extra emphasis headline five lines maximum </a:t>
            </a:r>
            <a:endParaRPr lang="en-US" dirty="0"/>
          </a:p>
        </p:txBody>
      </p:sp>
      <p:sp>
        <p:nvSpPr>
          <p:cNvPr id="3" name="Subtitle 2"/>
          <p:cNvSpPr>
            <a:spLocks noGrp="1"/>
          </p:cNvSpPr>
          <p:nvPr>
            <p:ph type="subTitle" idx="1" hasCustomPrompt="1"/>
          </p:nvPr>
        </p:nvSpPr>
        <p:spPr bwMode="gray">
          <a:xfrm>
            <a:off x="4955541" y="596868"/>
            <a:ext cx="3544570" cy="3396328"/>
          </a:xfrm>
        </p:spPr>
        <p:txBody>
          <a:bodyPr/>
          <a:lstStyle>
            <a:lvl1pPr marL="0" indent="0" algn="l">
              <a:lnSpc>
                <a:spcPct val="100000"/>
              </a:lnSpc>
              <a:buNone/>
              <a:defRPr sz="1500" baseline="0">
                <a:solidFill>
                  <a:schemeClr val="tx2"/>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dirty="0" err="1" smtClean="0"/>
              <a:t>APdditional</a:t>
            </a:r>
            <a:r>
              <a:rPr lang="en-US" dirty="0" smtClean="0"/>
              <a:t> statement goes here</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3298539108"/>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1" y="1210151"/>
            <a:ext cx="7643912" cy="1968216"/>
          </a:xfrm>
        </p:spPr>
        <p:txBody>
          <a:bodyPr anchor="t"/>
          <a:lstStyle>
            <a:lvl1pPr algn="l">
              <a:defRPr sz="4100" b="0" cap="none" spc="0" baseline="0">
                <a:solidFill>
                  <a:schemeClr val="tx2"/>
                </a:solidFill>
              </a:defRPr>
            </a:lvl1pPr>
          </a:lstStyle>
          <a:p>
            <a:r>
              <a:rPr lang="en-US" dirty="0" smtClean="0"/>
              <a:t>Click to add divider title</a:t>
            </a:r>
            <a:br>
              <a:rPr lang="en-US" dirty="0" smtClean="0"/>
            </a:br>
            <a:r>
              <a:rPr lang="en-US" dirty="0" smtClean="0"/>
              <a:t>two lines maximum</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05933" y="4663755"/>
            <a:ext cx="342384" cy="342295"/>
          </a:xfrm>
          <a:prstGeom prst="rect">
            <a:avLst/>
          </a:prstGeom>
        </p:spPr>
      </p:pic>
    </p:spTree>
    <p:extLst>
      <p:ext uri="{BB962C8B-B14F-4D97-AF65-F5344CB8AC3E}">
        <p14:creationId xmlns:p14="http://schemas.microsoft.com/office/powerpoint/2010/main" val="2865084313"/>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a:solidFill>
            <a:schemeClr val="tx2"/>
          </a:solidFill>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19" y="4661297"/>
            <a:ext cx="342989" cy="342900"/>
          </a:xfrm>
          <a:prstGeom prst="rect">
            <a:avLst/>
          </a:prstGeom>
        </p:spPr>
      </p:pic>
    </p:spTree>
    <p:extLst>
      <p:ext uri="{BB962C8B-B14F-4D97-AF65-F5344CB8AC3E}">
        <p14:creationId xmlns:p14="http://schemas.microsoft.com/office/powerpoint/2010/main" val="398340709"/>
      </p:ext>
    </p:extLst>
  </p:cSld>
  <p:clrMapOvr>
    <a:masterClrMapping/>
  </p:clrMapOvr>
  <p:timing>
    <p:tnLst>
      <p:par>
        <p:cTn xmlns:p14="http://schemas.microsoft.com/office/powerpoint/2010/mai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rgbClr val="46AD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19" y="4661297"/>
            <a:ext cx="342989" cy="342900"/>
          </a:xfrm>
          <a:prstGeom prst="rect">
            <a:avLst/>
          </a:prstGeom>
        </p:spPr>
      </p:pic>
    </p:spTree>
    <p:extLst>
      <p:ext uri="{BB962C8B-B14F-4D97-AF65-F5344CB8AC3E}">
        <p14:creationId xmlns:p14="http://schemas.microsoft.com/office/powerpoint/2010/main" val="2281943993"/>
      </p:ext>
    </p:extLst>
  </p:cSld>
  <p:clrMapOvr>
    <a:masterClrMapping/>
  </p:clrMapOvr>
  <p:timing>
    <p:tnLst>
      <p:par>
        <p:cTn xmlns:p14="http://schemas.microsoft.com/office/powerpoint/2010/mai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showMasterSp="0" preserve="1" userDrawn="1">
  <p:cSld name="Section Header Orange">
    <p:bg>
      <p:bgPr>
        <a:solidFill>
          <a:srgbClr val="FF982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19" y="4661297"/>
            <a:ext cx="342989" cy="342900"/>
          </a:xfrm>
          <a:prstGeom prst="rect">
            <a:avLst/>
          </a:prstGeom>
        </p:spPr>
      </p:pic>
    </p:spTree>
    <p:extLst>
      <p:ext uri="{BB962C8B-B14F-4D97-AF65-F5344CB8AC3E}">
        <p14:creationId xmlns:p14="http://schemas.microsoft.com/office/powerpoint/2010/main" val="1967527863"/>
      </p:ext>
    </p:extLst>
  </p:cSld>
  <p:clrMapOvr>
    <a:masterClrMapping/>
  </p:clrMapOvr>
  <p:timing>
    <p:tnLst>
      <p:par>
        <p:cTn xmlns:p14="http://schemas.microsoft.com/office/powerpoint/2010/main" id="1" dur="indefinite" restart="never" nodeType="tmRoot"/>
      </p:par>
    </p:tnLst>
  </p:timing>
</p:sldLayout>
</file>

<file path=ppt/slideLayouts/slideLayout578.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rgbClr val="59519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19" y="4661297"/>
            <a:ext cx="342989" cy="342900"/>
          </a:xfrm>
          <a:prstGeom prst="rect">
            <a:avLst/>
          </a:prstGeom>
        </p:spPr>
      </p:pic>
    </p:spTree>
    <p:extLst>
      <p:ext uri="{BB962C8B-B14F-4D97-AF65-F5344CB8AC3E}">
        <p14:creationId xmlns:p14="http://schemas.microsoft.com/office/powerpoint/2010/main" val="3731140099"/>
      </p:ext>
    </p:extLst>
  </p:cSld>
  <p:clrMapOvr>
    <a:masterClrMapping/>
  </p:clrMapOvr>
  <p:timing>
    <p:tnLst>
      <p:par>
        <p:cTn xmlns:p14="http://schemas.microsoft.com/office/powerpoint/2010/mai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19" y="4661297"/>
            <a:ext cx="342989" cy="342900"/>
          </a:xfrm>
          <a:prstGeom prst="rect">
            <a:avLst/>
          </a:prstGeom>
        </p:spPr>
      </p:pic>
    </p:spTree>
    <p:extLst>
      <p:ext uri="{BB962C8B-B14F-4D97-AF65-F5344CB8AC3E}">
        <p14:creationId xmlns:p14="http://schemas.microsoft.com/office/powerpoint/2010/main" val="2673555335"/>
      </p:ext>
    </p:extLst>
  </p:cSld>
  <p:clrMapOvr>
    <a:masterClrMapping/>
  </p:clrMapOvr>
  <p:timing>
    <p:tnLst>
      <p:par>
        <p:cTn xmlns:p14="http://schemas.microsoft.com/office/powerpoint/2010/mai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91880" y="1242515"/>
            <a:ext cx="3896043" cy="3297340"/>
          </a:xfrm>
        </p:spPr>
        <p:txBody>
          <a:bodyPr vert="horz" lIns="0" tIns="0" rIns="0" bIns="0" rtlCol="0">
            <a:noAutofit/>
          </a:bodyPr>
          <a:lstStyle>
            <a:lvl1pPr>
              <a:spcBef>
                <a:spcPts val="750"/>
              </a:spcBef>
              <a:defRPr lang="en-US" sz="1500" dirty="0" smtClean="0"/>
            </a:lvl1pPr>
            <a:lvl2pPr>
              <a:spcBef>
                <a:spcPts val="600"/>
              </a:spcBef>
              <a:defRPr lang="en-US" sz="1400" dirty="0" smtClean="0"/>
            </a:lvl2pPr>
            <a:lvl3pPr>
              <a:spcBef>
                <a:spcPts val="450"/>
              </a:spcBef>
              <a:defRPr lang="en-US" sz="1200" dirty="0" smtClean="0"/>
            </a:lvl3pPr>
            <a:lvl4pPr>
              <a:spcBef>
                <a:spcPts val="300"/>
              </a:spcBef>
              <a:defRPr lang="en-US" sz="1100" dirty="0" smtClean="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half" idx="2"/>
          </p:nvPr>
        </p:nvSpPr>
        <p:spPr>
          <a:xfrm>
            <a:off x="4831080" y="1242515"/>
            <a:ext cx="3900170" cy="329734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667474757"/>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showMasterSp="0" preserve="1" userDrawn="1">
  <p:cSld name="Section Header Gray">
    <p:bg>
      <p:bgPr>
        <a:solidFill>
          <a:srgbClr val="57575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19" y="4661297"/>
            <a:ext cx="342989" cy="342900"/>
          </a:xfrm>
          <a:prstGeom prst="rect">
            <a:avLst/>
          </a:prstGeom>
        </p:spPr>
      </p:pic>
    </p:spTree>
    <p:extLst>
      <p:ext uri="{BB962C8B-B14F-4D97-AF65-F5344CB8AC3E}">
        <p14:creationId xmlns:p14="http://schemas.microsoft.com/office/powerpoint/2010/main" val="140626169"/>
      </p:ext>
    </p:extLst>
  </p:cSld>
  <p:clrMapOvr>
    <a:masterClrMapping/>
  </p:clrMapOvr>
  <p:timing>
    <p:tnLst>
      <p:par>
        <p:cTn xmlns:p14="http://schemas.microsoft.com/office/powerpoint/2010/main" id="1" dur="indefinite" restart="never" nodeType="tmRoot"/>
      </p:par>
    </p:tnLst>
  </p:timing>
</p:sldLayout>
</file>

<file path=ppt/slideLayouts/slideLayout581.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57516" y="2057400"/>
            <a:ext cx="1028968" cy="1028700"/>
          </a:xfrm>
          <a:prstGeom prst="rect">
            <a:avLst/>
          </a:prstGeom>
        </p:spPr>
      </p:pic>
    </p:spTree>
    <p:extLst>
      <p:ext uri="{BB962C8B-B14F-4D97-AF65-F5344CB8AC3E}">
        <p14:creationId xmlns:p14="http://schemas.microsoft.com/office/powerpoint/2010/main" val="3220342573"/>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80615" name="Rectangle 7"/>
          <p:cNvSpPr>
            <a:spLocks noGrp="1" noChangeArrowheads="1"/>
          </p:cNvSpPr>
          <p:nvPr>
            <p:ph type="ctrTitle" sz="quarter"/>
          </p:nvPr>
        </p:nvSpPr>
        <p:spPr>
          <a:xfrm>
            <a:off x="344489" y="197646"/>
            <a:ext cx="8401050" cy="1046560"/>
          </a:xfrm>
        </p:spPr>
        <p:txBody>
          <a:bodyPr/>
          <a:lstStyle>
            <a:lvl1pPr>
              <a:spcBef>
                <a:spcPct val="25000"/>
              </a:spcBef>
              <a:defRPr sz="5000"/>
            </a:lvl1pPr>
          </a:lstStyle>
          <a:p>
            <a:pPr lvl="0"/>
            <a:r>
              <a:rPr lang="en-US" noProof="0" smtClean="0"/>
              <a:t>Click to edit Master title style</a:t>
            </a:r>
          </a:p>
        </p:txBody>
      </p:sp>
      <p:sp>
        <p:nvSpPr>
          <p:cNvPr id="580616" name="Rectangle 8"/>
          <p:cNvSpPr>
            <a:spLocks noGrp="1" noChangeArrowheads="1"/>
          </p:cNvSpPr>
          <p:nvPr>
            <p:ph type="subTitle" sz="quarter" idx="1"/>
          </p:nvPr>
        </p:nvSpPr>
        <p:spPr>
          <a:xfrm>
            <a:off x="344508" y="1258491"/>
            <a:ext cx="8396287" cy="1314450"/>
          </a:xfrm>
        </p:spPr>
        <p:txBody>
          <a:bodyPr/>
          <a:lstStyle>
            <a:lvl1pPr>
              <a:spcBef>
                <a:spcPct val="0"/>
              </a:spcBef>
              <a:defRPr sz="5000">
                <a:solidFill>
                  <a:schemeClr val="accent2"/>
                </a:solidFill>
              </a:defRPr>
            </a:lvl1pPr>
          </a:lstStyle>
          <a:p>
            <a:pPr lvl="0"/>
            <a:r>
              <a:rPr lang="en-US" noProof="0" smtClean="0"/>
              <a:t>Click to edit Master subtitle style</a:t>
            </a:r>
          </a:p>
        </p:txBody>
      </p:sp>
      <p:pic>
        <p:nvPicPr>
          <p:cNvPr id="580619"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087" y="4352926"/>
            <a:ext cx="24860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0486409"/>
      </p:ext>
    </p:extLst>
  </p:cSld>
  <p:clrMapOvr>
    <a:masterClrMapping/>
  </p:clrMapOvr>
  <p:timing>
    <p:tnLst>
      <p:par>
        <p:cTn xmlns:p14="http://schemas.microsoft.com/office/powerpoint/2010/main" id="1" dur="indefinite" restart="never" nodeType="tmRoot"/>
      </p:par>
    </p:tnLst>
  </p:timing>
</p:sldLayout>
</file>

<file path=ppt/slideLayouts/slideLayout5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4"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9088" y="4562514"/>
            <a:ext cx="1600200" cy="377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8"/>
          <p:cNvSpPr txBox="1">
            <a:spLocks noChangeArrowheads="1"/>
          </p:cNvSpPr>
          <p:nvPr userDrawn="1"/>
        </p:nvSpPr>
        <p:spPr bwMode="auto">
          <a:xfrm>
            <a:off x="6442124" y="4672025"/>
            <a:ext cx="2455863" cy="468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20" tIns="45660" rIns="91320" bIns="45660">
            <a:spAutoFit/>
          </a:bodyPr>
          <a:lstStyle/>
          <a:p>
            <a:pPr algn="r" defTabSz="913260" eaLnBrk="0" fontAlgn="base" hangingPunct="0">
              <a:lnSpc>
                <a:spcPct val="90000"/>
              </a:lnSpc>
              <a:spcBef>
                <a:spcPct val="0"/>
              </a:spcBef>
              <a:spcAft>
                <a:spcPct val="0"/>
              </a:spcAft>
            </a:pPr>
            <a:fld id="{95990F28-EF56-40AF-B6C1-2CF755EA3890}" type="slidenum">
              <a:rPr lang="en-US" sz="900">
                <a:solidFill>
                  <a:srgbClr val="1E4191"/>
                </a:solidFill>
                <a:latin typeface="GE Inspira Pitch" pitchFamily="34" charset="0"/>
              </a:rPr>
              <a:pPr algn="r" defTabSz="913260" eaLnBrk="0" fontAlgn="base" hangingPunct="0">
                <a:lnSpc>
                  <a:spcPct val="90000"/>
                </a:lnSpc>
                <a:spcBef>
                  <a:spcPct val="0"/>
                </a:spcBef>
                <a:spcAft>
                  <a:spcPct val="0"/>
                </a:spcAft>
              </a:pPr>
              <a:t>‹#›</a:t>
            </a:fld>
            <a:r>
              <a:rPr lang="en-US" sz="900" dirty="0">
                <a:solidFill>
                  <a:srgbClr val="1E4191"/>
                </a:solidFill>
                <a:latin typeface="GE Inspira Pitch" pitchFamily="34" charset="0"/>
              </a:rPr>
              <a:t> </a:t>
            </a:r>
          </a:p>
          <a:p>
            <a:pPr algn="r" defTabSz="913260" eaLnBrk="0" fontAlgn="base" hangingPunct="0">
              <a:lnSpc>
                <a:spcPct val="90000"/>
              </a:lnSpc>
              <a:spcBef>
                <a:spcPct val="0"/>
              </a:spcBef>
              <a:spcAft>
                <a:spcPct val="0"/>
              </a:spcAft>
            </a:pPr>
            <a:r>
              <a:rPr lang="en-US" sz="900" dirty="0" smtClean="0">
                <a:solidFill>
                  <a:srgbClr val="1E4191"/>
                </a:solidFill>
                <a:latin typeface="GE Inspira Pitch" pitchFamily="34" charset="0"/>
              </a:rPr>
              <a:t>GE Title or job number</a:t>
            </a:r>
            <a:endParaRPr lang="en-US" sz="900" dirty="0">
              <a:solidFill>
                <a:srgbClr val="1E4191"/>
              </a:solidFill>
              <a:latin typeface="GE Inspira Pitch" pitchFamily="34" charset="0"/>
            </a:endParaRPr>
          </a:p>
          <a:p>
            <a:pPr algn="r" defTabSz="913260" eaLnBrk="0" fontAlgn="base" hangingPunct="0">
              <a:lnSpc>
                <a:spcPct val="90000"/>
              </a:lnSpc>
              <a:spcBef>
                <a:spcPct val="0"/>
              </a:spcBef>
              <a:spcAft>
                <a:spcPct val="0"/>
              </a:spcAft>
            </a:pPr>
            <a:fld id="{F50CD2AD-FBB4-4F75-A08B-B1DD55C25E63}" type="datetime1">
              <a:rPr lang="en-US" sz="900">
                <a:solidFill>
                  <a:srgbClr val="1E4191"/>
                </a:solidFill>
                <a:latin typeface="GE Inspira Pitch" pitchFamily="34" charset="0"/>
              </a:rPr>
              <a:pPr algn="r" defTabSz="913260" eaLnBrk="0" fontAlgn="base" hangingPunct="0">
                <a:lnSpc>
                  <a:spcPct val="90000"/>
                </a:lnSpc>
                <a:spcBef>
                  <a:spcPct val="0"/>
                </a:spcBef>
                <a:spcAft>
                  <a:spcPct val="0"/>
                </a:spcAft>
              </a:pPr>
              <a:t>1/15/16</a:t>
            </a:fld>
            <a:endParaRPr lang="en-US" sz="3200" dirty="0">
              <a:solidFill>
                <a:srgbClr val="1E4191"/>
              </a:solidFill>
              <a:latin typeface="GE Inspira Pitch" pitchFamily="34" charset="0"/>
            </a:endParaRPr>
          </a:p>
        </p:txBody>
      </p:sp>
    </p:spTree>
    <p:extLst>
      <p:ext uri="{BB962C8B-B14F-4D97-AF65-F5344CB8AC3E}">
        <p14:creationId xmlns:p14="http://schemas.microsoft.com/office/powerpoint/2010/main" val="3558179672"/>
      </p:ext>
    </p:extLst>
  </p:cSld>
  <p:clrMapOvr>
    <a:masterClrMapping/>
  </p:clrMapOvr>
  <p:timing>
    <p:tnLst>
      <p:par>
        <p:cTn xmlns:p14="http://schemas.microsoft.com/office/powerpoint/2010/main" id="1" dur="indefinite" restart="never" nodeType="tmRoot"/>
      </p:par>
    </p:tn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type="obj" preserve="1">
  <p:cSld name="Title and Content Text Heavy">
    <p:spTree>
      <p:nvGrpSpPr>
        <p:cNvPr id="1" name=""/>
        <p:cNvGrpSpPr/>
        <p:nvPr/>
      </p:nvGrpSpPr>
      <p:grpSpPr>
        <a:xfrm>
          <a:off x="0" y="0"/>
          <a:ext cx="0" cy="0"/>
          <a:chOff x="0" y="0"/>
          <a:chExt cx="0" cy="0"/>
        </a:xfrm>
      </p:grpSpPr>
      <p:sp>
        <p:nvSpPr>
          <p:cNvPr id="2" name="Title 1"/>
          <p:cNvSpPr>
            <a:spLocks noGrp="1"/>
          </p:cNvSpPr>
          <p:nvPr>
            <p:ph type="title"/>
          </p:nvPr>
        </p:nvSpPr>
        <p:spPr>
          <a:xfrm>
            <a:off x="342900" y="210741"/>
            <a:ext cx="8459788" cy="456184"/>
          </a:xfrm>
        </p:spPr>
        <p:txBody>
          <a:bodyPr/>
          <a:lstStyle>
            <a:lvl1pPr>
              <a:defRPr/>
            </a:lvl1pPr>
          </a:lstStyle>
          <a:p>
            <a:r>
              <a:rPr lang="en-US" smtClean="0"/>
              <a:t>Click to edit Master title style</a:t>
            </a:r>
            <a:endParaRPr lang="en-GB" dirty="0"/>
          </a:p>
        </p:txBody>
      </p:sp>
      <p:sp>
        <p:nvSpPr>
          <p:cNvPr id="3" name="Content Placeholder 2"/>
          <p:cNvSpPr>
            <a:spLocks noGrp="1"/>
          </p:cNvSpPr>
          <p:nvPr>
            <p:ph idx="1"/>
          </p:nvPr>
        </p:nvSpPr>
        <p:spPr>
          <a:xfrm>
            <a:off x="342900" y="836842"/>
            <a:ext cx="8459788" cy="3636377"/>
          </a:xfrm>
        </p:spPr>
        <p:txBody>
          <a:bodyPr/>
          <a:lstStyle>
            <a:lvl1pPr>
              <a:spcBef>
                <a:spcPts val="0"/>
              </a:spcBef>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4"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9088" y="4562514"/>
            <a:ext cx="1600200" cy="377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8"/>
          <p:cNvSpPr txBox="1">
            <a:spLocks noChangeArrowheads="1"/>
          </p:cNvSpPr>
          <p:nvPr userDrawn="1"/>
        </p:nvSpPr>
        <p:spPr bwMode="auto">
          <a:xfrm>
            <a:off x="6442124" y="4672025"/>
            <a:ext cx="2455863" cy="468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20" tIns="45660" rIns="91320" bIns="45660">
            <a:spAutoFit/>
          </a:bodyPr>
          <a:lstStyle/>
          <a:p>
            <a:pPr algn="r" defTabSz="913260" eaLnBrk="0" fontAlgn="base" hangingPunct="0">
              <a:lnSpc>
                <a:spcPct val="90000"/>
              </a:lnSpc>
              <a:spcBef>
                <a:spcPct val="0"/>
              </a:spcBef>
              <a:spcAft>
                <a:spcPct val="0"/>
              </a:spcAft>
            </a:pPr>
            <a:fld id="{95990F28-EF56-40AF-B6C1-2CF755EA3890}" type="slidenum">
              <a:rPr lang="en-US" sz="900">
                <a:solidFill>
                  <a:srgbClr val="1E4191"/>
                </a:solidFill>
                <a:latin typeface="GE Inspira Pitch" pitchFamily="34" charset="0"/>
              </a:rPr>
              <a:pPr algn="r" defTabSz="913260" eaLnBrk="0" fontAlgn="base" hangingPunct="0">
                <a:lnSpc>
                  <a:spcPct val="90000"/>
                </a:lnSpc>
                <a:spcBef>
                  <a:spcPct val="0"/>
                </a:spcBef>
                <a:spcAft>
                  <a:spcPct val="0"/>
                </a:spcAft>
              </a:pPr>
              <a:t>‹#›</a:t>
            </a:fld>
            <a:r>
              <a:rPr lang="en-US" sz="900" dirty="0">
                <a:solidFill>
                  <a:srgbClr val="1E4191"/>
                </a:solidFill>
                <a:latin typeface="GE Inspira Pitch" pitchFamily="34" charset="0"/>
              </a:rPr>
              <a:t> </a:t>
            </a:r>
          </a:p>
          <a:p>
            <a:pPr algn="r" defTabSz="913260" eaLnBrk="0" fontAlgn="base" hangingPunct="0">
              <a:lnSpc>
                <a:spcPct val="90000"/>
              </a:lnSpc>
              <a:spcBef>
                <a:spcPct val="0"/>
              </a:spcBef>
              <a:spcAft>
                <a:spcPct val="0"/>
              </a:spcAft>
            </a:pPr>
            <a:r>
              <a:rPr lang="en-US" sz="900" dirty="0">
                <a:solidFill>
                  <a:srgbClr val="1E4191"/>
                </a:solidFill>
                <a:latin typeface="GE Inspira Pitch" pitchFamily="34" charset="0"/>
              </a:rPr>
              <a:t>GE Title or job number </a:t>
            </a:r>
          </a:p>
          <a:p>
            <a:pPr algn="r" defTabSz="913260" eaLnBrk="0" fontAlgn="base" hangingPunct="0">
              <a:lnSpc>
                <a:spcPct val="90000"/>
              </a:lnSpc>
              <a:spcBef>
                <a:spcPct val="0"/>
              </a:spcBef>
              <a:spcAft>
                <a:spcPct val="0"/>
              </a:spcAft>
            </a:pPr>
            <a:fld id="{F50CD2AD-FBB4-4F75-A08B-B1DD55C25E63}" type="datetime1">
              <a:rPr lang="en-US" sz="900">
                <a:solidFill>
                  <a:srgbClr val="1E4191"/>
                </a:solidFill>
                <a:latin typeface="GE Inspira Pitch" pitchFamily="34" charset="0"/>
              </a:rPr>
              <a:pPr algn="r" defTabSz="913260" eaLnBrk="0" fontAlgn="base" hangingPunct="0">
                <a:lnSpc>
                  <a:spcPct val="90000"/>
                </a:lnSpc>
                <a:spcBef>
                  <a:spcPct val="0"/>
                </a:spcBef>
                <a:spcAft>
                  <a:spcPct val="0"/>
                </a:spcAft>
              </a:pPr>
              <a:t>1/15/16</a:t>
            </a:fld>
            <a:endParaRPr lang="en-US" sz="3200" dirty="0">
              <a:solidFill>
                <a:srgbClr val="1E4191"/>
              </a:solidFill>
              <a:latin typeface="GE Inspira Pitch" pitchFamily="34" charset="0"/>
            </a:endParaRPr>
          </a:p>
        </p:txBody>
      </p:sp>
    </p:spTree>
    <p:extLst>
      <p:ext uri="{BB962C8B-B14F-4D97-AF65-F5344CB8AC3E}">
        <p14:creationId xmlns:p14="http://schemas.microsoft.com/office/powerpoint/2010/main" val="1009412778"/>
      </p:ext>
    </p:extLst>
  </p:cSld>
  <p:clrMapOvr>
    <a:masterClrMapping/>
  </p:clrMapOvr>
  <p:timing>
    <p:tnLst>
      <p:par>
        <p:cTn xmlns:p14="http://schemas.microsoft.com/office/powerpoint/2010/mai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3" name="Content Placeholder 2"/>
          <p:cNvSpPr>
            <a:spLocks noGrp="1"/>
          </p:cNvSpPr>
          <p:nvPr>
            <p:ph sz="half" idx="1"/>
          </p:nvPr>
        </p:nvSpPr>
        <p:spPr>
          <a:xfrm>
            <a:off x="342900" y="1295403"/>
            <a:ext cx="4152900" cy="3177779"/>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Content Placeholder 3"/>
          <p:cNvSpPr>
            <a:spLocks noGrp="1"/>
          </p:cNvSpPr>
          <p:nvPr>
            <p:ph sz="half" idx="2"/>
          </p:nvPr>
        </p:nvSpPr>
        <p:spPr>
          <a:xfrm>
            <a:off x="4648200" y="1295403"/>
            <a:ext cx="4154488" cy="3177779"/>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6"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9088" y="4562514"/>
            <a:ext cx="1600200" cy="377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8"/>
          <p:cNvSpPr txBox="1">
            <a:spLocks noChangeArrowheads="1"/>
          </p:cNvSpPr>
          <p:nvPr userDrawn="1"/>
        </p:nvSpPr>
        <p:spPr bwMode="auto">
          <a:xfrm>
            <a:off x="6442124" y="4672025"/>
            <a:ext cx="2455863" cy="468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20" tIns="45660" rIns="91320" bIns="45660">
            <a:spAutoFit/>
          </a:bodyPr>
          <a:lstStyle/>
          <a:p>
            <a:pPr algn="r" defTabSz="913260" eaLnBrk="0" fontAlgn="base" hangingPunct="0">
              <a:lnSpc>
                <a:spcPct val="90000"/>
              </a:lnSpc>
              <a:spcBef>
                <a:spcPct val="0"/>
              </a:spcBef>
              <a:spcAft>
                <a:spcPct val="0"/>
              </a:spcAft>
            </a:pPr>
            <a:fld id="{95990F28-EF56-40AF-B6C1-2CF755EA3890}" type="slidenum">
              <a:rPr lang="en-US" sz="900">
                <a:solidFill>
                  <a:srgbClr val="1E4191"/>
                </a:solidFill>
                <a:latin typeface="GE Inspira Pitch" pitchFamily="34" charset="0"/>
              </a:rPr>
              <a:pPr algn="r" defTabSz="913260" eaLnBrk="0" fontAlgn="base" hangingPunct="0">
                <a:lnSpc>
                  <a:spcPct val="90000"/>
                </a:lnSpc>
                <a:spcBef>
                  <a:spcPct val="0"/>
                </a:spcBef>
                <a:spcAft>
                  <a:spcPct val="0"/>
                </a:spcAft>
              </a:pPr>
              <a:t>‹#›</a:t>
            </a:fld>
            <a:r>
              <a:rPr lang="en-US" sz="900" dirty="0">
                <a:solidFill>
                  <a:srgbClr val="1E4191"/>
                </a:solidFill>
                <a:latin typeface="GE Inspira Pitch" pitchFamily="34" charset="0"/>
              </a:rPr>
              <a:t> </a:t>
            </a:r>
          </a:p>
          <a:p>
            <a:pPr algn="r" defTabSz="913260" eaLnBrk="0" fontAlgn="base" hangingPunct="0">
              <a:lnSpc>
                <a:spcPct val="90000"/>
              </a:lnSpc>
              <a:spcBef>
                <a:spcPct val="0"/>
              </a:spcBef>
              <a:spcAft>
                <a:spcPct val="0"/>
              </a:spcAft>
            </a:pPr>
            <a:r>
              <a:rPr lang="en-US" sz="900" dirty="0">
                <a:solidFill>
                  <a:srgbClr val="1E4191"/>
                </a:solidFill>
                <a:latin typeface="GE Inspira Pitch" pitchFamily="34" charset="0"/>
              </a:rPr>
              <a:t>GE Title or job number </a:t>
            </a:r>
          </a:p>
          <a:p>
            <a:pPr algn="r" defTabSz="913260" eaLnBrk="0" fontAlgn="base" hangingPunct="0">
              <a:lnSpc>
                <a:spcPct val="90000"/>
              </a:lnSpc>
              <a:spcBef>
                <a:spcPct val="0"/>
              </a:spcBef>
              <a:spcAft>
                <a:spcPct val="0"/>
              </a:spcAft>
            </a:pPr>
            <a:fld id="{F50CD2AD-FBB4-4F75-A08B-B1DD55C25E63}" type="datetime1">
              <a:rPr lang="en-US" sz="900">
                <a:solidFill>
                  <a:srgbClr val="1E4191"/>
                </a:solidFill>
                <a:latin typeface="GE Inspira Pitch" pitchFamily="34" charset="0"/>
              </a:rPr>
              <a:pPr algn="r" defTabSz="913260" eaLnBrk="0" fontAlgn="base" hangingPunct="0">
                <a:lnSpc>
                  <a:spcPct val="90000"/>
                </a:lnSpc>
                <a:spcBef>
                  <a:spcPct val="0"/>
                </a:spcBef>
                <a:spcAft>
                  <a:spcPct val="0"/>
                </a:spcAft>
              </a:pPr>
              <a:t>1/15/16</a:t>
            </a:fld>
            <a:endParaRPr lang="en-US" sz="3200" dirty="0">
              <a:solidFill>
                <a:srgbClr val="1E4191"/>
              </a:solidFill>
              <a:latin typeface="GE Inspira Pitch" pitchFamily="34" charset="0"/>
            </a:endParaRPr>
          </a:p>
        </p:txBody>
      </p:sp>
    </p:spTree>
    <p:extLst>
      <p:ext uri="{BB962C8B-B14F-4D97-AF65-F5344CB8AC3E}">
        <p14:creationId xmlns:p14="http://schemas.microsoft.com/office/powerpoint/2010/main" val="3625414977"/>
      </p:ext>
    </p:extLst>
  </p:cSld>
  <p:clrMapOvr>
    <a:masterClrMapping/>
  </p:clrMapOvr>
  <p:timing>
    <p:tnLst>
      <p:par>
        <p:cTn xmlns:p14="http://schemas.microsoft.com/office/powerpoint/2010/mai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3" name="Content Placeholder 2"/>
          <p:cNvSpPr>
            <a:spLocks noGrp="1"/>
          </p:cNvSpPr>
          <p:nvPr>
            <p:ph sz="half" idx="1"/>
          </p:nvPr>
        </p:nvSpPr>
        <p:spPr>
          <a:xfrm>
            <a:off x="342920" y="1295403"/>
            <a:ext cx="2744249" cy="3177779"/>
          </a:xfrm>
        </p:spPr>
        <p:txBody>
          <a:bodyPr/>
          <a:lstStyle>
            <a:lvl1pPr>
              <a:defRPr sz="1800"/>
            </a:lvl1pPr>
            <a:lvl2pPr marL="180750" indent="-179163">
              <a:defRPr sz="1800"/>
            </a:lvl2pPr>
            <a:lvl3pPr marL="361500" indent="-180750">
              <a:defRPr sz="1800"/>
            </a:lvl3pPr>
            <a:lvl4pPr marL="542250" indent="-180750">
              <a:defRPr sz="1800"/>
            </a:lvl4pPr>
            <a:lvl5pPr marL="715063" indent="-172828">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6"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9088" y="4562514"/>
            <a:ext cx="1600200" cy="377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p:cNvSpPr>
            <a:spLocks noGrp="1"/>
          </p:cNvSpPr>
          <p:nvPr>
            <p:ph sz="half" idx="10"/>
          </p:nvPr>
        </p:nvSpPr>
        <p:spPr>
          <a:xfrm>
            <a:off x="3206887" y="1295403"/>
            <a:ext cx="2744249" cy="3177779"/>
          </a:xfrm>
        </p:spPr>
        <p:txBody>
          <a:bodyPr/>
          <a:lstStyle>
            <a:lvl1pPr>
              <a:defRPr sz="1800"/>
            </a:lvl1pPr>
            <a:lvl2pPr marL="180750" indent="-179163">
              <a:defRPr sz="1800"/>
            </a:lvl2pPr>
            <a:lvl3pPr marL="361500" indent="-180750">
              <a:defRPr sz="1800"/>
            </a:lvl3pPr>
            <a:lvl4pPr marL="542250" indent="-180750">
              <a:defRPr sz="1800"/>
            </a:lvl4pPr>
            <a:lvl5pPr marL="715063" indent="-172828">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 name="Content Placeholder 2"/>
          <p:cNvSpPr>
            <a:spLocks noGrp="1"/>
          </p:cNvSpPr>
          <p:nvPr>
            <p:ph sz="half" idx="11"/>
          </p:nvPr>
        </p:nvSpPr>
        <p:spPr>
          <a:xfrm>
            <a:off x="6063222" y="1295403"/>
            <a:ext cx="2744249" cy="3177779"/>
          </a:xfrm>
        </p:spPr>
        <p:txBody>
          <a:bodyPr/>
          <a:lstStyle>
            <a:lvl1pPr>
              <a:defRPr sz="1800"/>
            </a:lvl1pPr>
            <a:lvl2pPr marL="180750" indent="-179163">
              <a:defRPr sz="1800"/>
            </a:lvl2pPr>
            <a:lvl3pPr marL="361500" indent="-180750">
              <a:defRPr sz="1800"/>
            </a:lvl3pPr>
            <a:lvl4pPr marL="542250" indent="-180750">
              <a:defRPr sz="1800"/>
            </a:lvl4pPr>
            <a:lvl5pPr marL="715063" indent="-172828">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3" name="Text Box 18"/>
          <p:cNvSpPr txBox="1">
            <a:spLocks noChangeArrowheads="1"/>
          </p:cNvSpPr>
          <p:nvPr userDrawn="1"/>
        </p:nvSpPr>
        <p:spPr bwMode="auto">
          <a:xfrm>
            <a:off x="6442124" y="4672025"/>
            <a:ext cx="2455863" cy="468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20" tIns="45660" rIns="91320" bIns="45660">
            <a:spAutoFit/>
          </a:bodyPr>
          <a:lstStyle/>
          <a:p>
            <a:pPr algn="r" defTabSz="913260" eaLnBrk="0" fontAlgn="base" hangingPunct="0">
              <a:lnSpc>
                <a:spcPct val="90000"/>
              </a:lnSpc>
              <a:spcBef>
                <a:spcPct val="0"/>
              </a:spcBef>
              <a:spcAft>
                <a:spcPct val="0"/>
              </a:spcAft>
            </a:pPr>
            <a:fld id="{95990F28-EF56-40AF-B6C1-2CF755EA3890}" type="slidenum">
              <a:rPr lang="en-US" sz="900">
                <a:solidFill>
                  <a:srgbClr val="1E4191"/>
                </a:solidFill>
                <a:latin typeface="GE Inspira Pitch" pitchFamily="34" charset="0"/>
              </a:rPr>
              <a:pPr algn="r" defTabSz="913260" eaLnBrk="0" fontAlgn="base" hangingPunct="0">
                <a:lnSpc>
                  <a:spcPct val="90000"/>
                </a:lnSpc>
                <a:spcBef>
                  <a:spcPct val="0"/>
                </a:spcBef>
                <a:spcAft>
                  <a:spcPct val="0"/>
                </a:spcAft>
              </a:pPr>
              <a:t>‹#›</a:t>
            </a:fld>
            <a:r>
              <a:rPr lang="en-US" sz="900" dirty="0">
                <a:solidFill>
                  <a:srgbClr val="1E4191"/>
                </a:solidFill>
                <a:latin typeface="GE Inspira Pitch" pitchFamily="34" charset="0"/>
              </a:rPr>
              <a:t> </a:t>
            </a:r>
          </a:p>
          <a:p>
            <a:pPr algn="r" defTabSz="913260" eaLnBrk="0" fontAlgn="base" hangingPunct="0">
              <a:lnSpc>
                <a:spcPct val="90000"/>
              </a:lnSpc>
              <a:spcBef>
                <a:spcPct val="0"/>
              </a:spcBef>
              <a:spcAft>
                <a:spcPct val="0"/>
              </a:spcAft>
            </a:pPr>
            <a:r>
              <a:rPr lang="en-US" sz="900" dirty="0">
                <a:solidFill>
                  <a:srgbClr val="1E4191"/>
                </a:solidFill>
                <a:latin typeface="GE Inspira Pitch" pitchFamily="34" charset="0"/>
              </a:rPr>
              <a:t>GE Title or job number </a:t>
            </a:r>
          </a:p>
          <a:p>
            <a:pPr algn="r" defTabSz="913260" eaLnBrk="0" fontAlgn="base" hangingPunct="0">
              <a:lnSpc>
                <a:spcPct val="90000"/>
              </a:lnSpc>
              <a:spcBef>
                <a:spcPct val="0"/>
              </a:spcBef>
              <a:spcAft>
                <a:spcPct val="0"/>
              </a:spcAft>
            </a:pPr>
            <a:fld id="{F50CD2AD-FBB4-4F75-A08B-B1DD55C25E63}" type="datetime1">
              <a:rPr lang="en-US" sz="900">
                <a:solidFill>
                  <a:srgbClr val="1E4191"/>
                </a:solidFill>
                <a:latin typeface="GE Inspira Pitch" pitchFamily="34" charset="0"/>
              </a:rPr>
              <a:pPr algn="r" defTabSz="913260" eaLnBrk="0" fontAlgn="base" hangingPunct="0">
                <a:lnSpc>
                  <a:spcPct val="90000"/>
                </a:lnSpc>
                <a:spcBef>
                  <a:spcPct val="0"/>
                </a:spcBef>
                <a:spcAft>
                  <a:spcPct val="0"/>
                </a:spcAft>
              </a:pPr>
              <a:t>1/15/16</a:t>
            </a:fld>
            <a:endParaRPr lang="en-US" sz="3200" dirty="0">
              <a:solidFill>
                <a:srgbClr val="1E4191"/>
              </a:solidFill>
              <a:latin typeface="GE Inspira Pitch" pitchFamily="34" charset="0"/>
            </a:endParaRPr>
          </a:p>
        </p:txBody>
      </p:sp>
    </p:spTree>
    <p:extLst>
      <p:ext uri="{BB962C8B-B14F-4D97-AF65-F5344CB8AC3E}">
        <p14:creationId xmlns:p14="http://schemas.microsoft.com/office/powerpoint/2010/main" val="1408773060"/>
      </p:ext>
    </p:extLst>
  </p:cSld>
  <p:clrMapOvr>
    <a:masterClrMapping/>
  </p:clrMapOvr>
  <p:timing>
    <p:tnLst>
      <p:par>
        <p:cTn xmlns:p14="http://schemas.microsoft.com/office/powerpoint/2010/main" id="1" dur="indefinite" restart="never" nodeType="tmRoot"/>
      </p:par>
    </p:tn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8151" y="1302337"/>
            <a:ext cx="4152405" cy="295766"/>
          </a:xfrm>
        </p:spPr>
        <p:txBody>
          <a:bodyPr anchor="t" anchorCtr="0"/>
          <a:lstStyle>
            <a:lvl1pPr marL="0" indent="0">
              <a:buNone/>
              <a:defRPr sz="1800" b="1"/>
            </a:lvl1pPr>
            <a:lvl2pPr marL="456630" indent="0">
              <a:buNone/>
              <a:defRPr sz="2000" b="1"/>
            </a:lvl2pPr>
            <a:lvl3pPr marL="913260" indent="0">
              <a:buNone/>
              <a:defRPr sz="1800" b="1"/>
            </a:lvl3pPr>
            <a:lvl4pPr marL="1369890" indent="0">
              <a:buNone/>
              <a:defRPr sz="1600" b="1"/>
            </a:lvl4pPr>
            <a:lvl5pPr marL="1826516" indent="0">
              <a:buNone/>
              <a:defRPr sz="1600" b="1"/>
            </a:lvl5pPr>
            <a:lvl6pPr marL="2283137" indent="0">
              <a:buNone/>
              <a:defRPr sz="1600" b="1"/>
            </a:lvl6pPr>
            <a:lvl7pPr marL="2739779" indent="0">
              <a:buNone/>
              <a:defRPr sz="1600" b="1"/>
            </a:lvl7pPr>
            <a:lvl8pPr marL="3196397" indent="0">
              <a:buNone/>
              <a:defRPr sz="1600" b="1"/>
            </a:lvl8pPr>
            <a:lvl9pPr marL="365301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48151" y="1642176"/>
            <a:ext cx="4152405" cy="2824991"/>
          </a:xfrm>
        </p:spPr>
        <p:txBody>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Text Placeholder 4"/>
          <p:cNvSpPr>
            <a:spLocks noGrp="1"/>
          </p:cNvSpPr>
          <p:nvPr>
            <p:ph type="body" sz="quarter" idx="3"/>
          </p:nvPr>
        </p:nvSpPr>
        <p:spPr>
          <a:xfrm>
            <a:off x="4653414" y="1302337"/>
            <a:ext cx="4154036" cy="295766"/>
          </a:xfrm>
        </p:spPr>
        <p:txBody>
          <a:bodyPr anchor="t" anchorCtr="0"/>
          <a:lstStyle>
            <a:lvl1pPr marL="0" indent="0">
              <a:buNone/>
              <a:defRPr sz="1800" b="1"/>
            </a:lvl1pPr>
            <a:lvl2pPr marL="456630" indent="0">
              <a:buNone/>
              <a:defRPr sz="2000" b="1"/>
            </a:lvl2pPr>
            <a:lvl3pPr marL="913260" indent="0">
              <a:buNone/>
              <a:defRPr sz="1800" b="1"/>
            </a:lvl3pPr>
            <a:lvl4pPr marL="1369890" indent="0">
              <a:buNone/>
              <a:defRPr sz="1600" b="1"/>
            </a:lvl4pPr>
            <a:lvl5pPr marL="1826516" indent="0">
              <a:buNone/>
              <a:defRPr sz="1600" b="1"/>
            </a:lvl5pPr>
            <a:lvl6pPr marL="2283137" indent="0">
              <a:buNone/>
              <a:defRPr sz="1600" b="1"/>
            </a:lvl6pPr>
            <a:lvl7pPr marL="2739779" indent="0">
              <a:buNone/>
              <a:defRPr sz="1600" b="1"/>
            </a:lvl7pPr>
            <a:lvl8pPr marL="3196397" indent="0">
              <a:buNone/>
              <a:defRPr sz="1600" b="1"/>
            </a:lvl8pPr>
            <a:lvl9pPr marL="365301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53414" y="1642176"/>
            <a:ext cx="4154036" cy="2824991"/>
          </a:xfrm>
        </p:spPr>
        <p:txBody>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pic>
        <p:nvPicPr>
          <p:cNvPr id="8"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9088" y="4562514"/>
            <a:ext cx="1600200" cy="377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342900" y="210780"/>
            <a:ext cx="8459788" cy="748903"/>
          </a:xfrm>
        </p:spPr>
        <p:txBody>
          <a:bodyPr/>
          <a:lstStyle/>
          <a:p>
            <a:r>
              <a:rPr lang="en-US" smtClean="0"/>
              <a:t>Click to edit Master title style</a:t>
            </a:r>
            <a:endParaRPr lang="en-GB" dirty="0"/>
          </a:p>
        </p:txBody>
      </p:sp>
      <p:sp>
        <p:nvSpPr>
          <p:cNvPr id="13" name="Text Box 18"/>
          <p:cNvSpPr txBox="1">
            <a:spLocks noChangeArrowheads="1"/>
          </p:cNvSpPr>
          <p:nvPr userDrawn="1"/>
        </p:nvSpPr>
        <p:spPr bwMode="auto">
          <a:xfrm>
            <a:off x="6442124" y="4672025"/>
            <a:ext cx="2455863" cy="468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20" tIns="45660" rIns="91320" bIns="45660">
            <a:spAutoFit/>
          </a:bodyPr>
          <a:lstStyle/>
          <a:p>
            <a:pPr algn="r" defTabSz="913260" eaLnBrk="0" fontAlgn="base" hangingPunct="0">
              <a:lnSpc>
                <a:spcPct val="90000"/>
              </a:lnSpc>
              <a:spcBef>
                <a:spcPct val="0"/>
              </a:spcBef>
              <a:spcAft>
                <a:spcPct val="0"/>
              </a:spcAft>
            </a:pPr>
            <a:fld id="{95990F28-EF56-40AF-B6C1-2CF755EA3890}" type="slidenum">
              <a:rPr lang="en-US" sz="900">
                <a:solidFill>
                  <a:srgbClr val="1E4191"/>
                </a:solidFill>
                <a:latin typeface="GE Inspira Pitch" pitchFamily="34" charset="0"/>
              </a:rPr>
              <a:pPr algn="r" defTabSz="913260" eaLnBrk="0" fontAlgn="base" hangingPunct="0">
                <a:lnSpc>
                  <a:spcPct val="90000"/>
                </a:lnSpc>
                <a:spcBef>
                  <a:spcPct val="0"/>
                </a:spcBef>
                <a:spcAft>
                  <a:spcPct val="0"/>
                </a:spcAft>
              </a:pPr>
              <a:t>‹#›</a:t>
            </a:fld>
            <a:r>
              <a:rPr lang="en-US" sz="900" dirty="0">
                <a:solidFill>
                  <a:srgbClr val="1E4191"/>
                </a:solidFill>
                <a:latin typeface="GE Inspira Pitch" pitchFamily="34" charset="0"/>
              </a:rPr>
              <a:t> </a:t>
            </a:r>
          </a:p>
          <a:p>
            <a:pPr algn="r" defTabSz="913260" eaLnBrk="0" fontAlgn="base" hangingPunct="0">
              <a:lnSpc>
                <a:spcPct val="90000"/>
              </a:lnSpc>
              <a:spcBef>
                <a:spcPct val="0"/>
              </a:spcBef>
              <a:spcAft>
                <a:spcPct val="0"/>
              </a:spcAft>
            </a:pPr>
            <a:r>
              <a:rPr lang="en-US" sz="900" dirty="0">
                <a:solidFill>
                  <a:srgbClr val="1E4191"/>
                </a:solidFill>
                <a:latin typeface="GE Inspira Pitch" pitchFamily="34" charset="0"/>
              </a:rPr>
              <a:t>GE Title or job number </a:t>
            </a:r>
          </a:p>
          <a:p>
            <a:pPr algn="r" defTabSz="913260" eaLnBrk="0" fontAlgn="base" hangingPunct="0">
              <a:lnSpc>
                <a:spcPct val="90000"/>
              </a:lnSpc>
              <a:spcBef>
                <a:spcPct val="0"/>
              </a:spcBef>
              <a:spcAft>
                <a:spcPct val="0"/>
              </a:spcAft>
            </a:pPr>
            <a:fld id="{F50CD2AD-FBB4-4F75-A08B-B1DD55C25E63}" type="datetime1">
              <a:rPr lang="en-US" sz="900">
                <a:solidFill>
                  <a:srgbClr val="1E4191"/>
                </a:solidFill>
                <a:latin typeface="GE Inspira Pitch" pitchFamily="34" charset="0"/>
              </a:rPr>
              <a:pPr algn="r" defTabSz="913260" eaLnBrk="0" fontAlgn="base" hangingPunct="0">
                <a:lnSpc>
                  <a:spcPct val="90000"/>
                </a:lnSpc>
                <a:spcBef>
                  <a:spcPct val="0"/>
                </a:spcBef>
                <a:spcAft>
                  <a:spcPct val="0"/>
                </a:spcAft>
              </a:pPr>
              <a:t>1/15/16</a:t>
            </a:fld>
            <a:endParaRPr lang="en-US" sz="3200" dirty="0">
              <a:solidFill>
                <a:srgbClr val="1E4191"/>
              </a:solidFill>
              <a:latin typeface="GE Inspira Pitch" pitchFamily="34" charset="0"/>
            </a:endParaRPr>
          </a:p>
        </p:txBody>
      </p:sp>
    </p:spTree>
    <p:extLst>
      <p:ext uri="{BB962C8B-B14F-4D97-AF65-F5344CB8AC3E}">
        <p14:creationId xmlns:p14="http://schemas.microsoft.com/office/powerpoint/2010/main" val="3555141180"/>
      </p:ext>
    </p:extLst>
  </p:cSld>
  <p:clrMapOvr>
    <a:masterClrMapping/>
  </p:clrMapOvr>
  <p:timing>
    <p:tnLst>
      <p:par>
        <p:cTn xmlns:p14="http://schemas.microsoft.com/office/powerpoint/2010/mai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1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9088" y="4633336"/>
            <a:ext cx="1600200" cy="435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8"/>
          <p:cNvSpPr txBox="1">
            <a:spLocks noChangeArrowheads="1"/>
          </p:cNvSpPr>
          <p:nvPr userDrawn="1"/>
        </p:nvSpPr>
        <p:spPr bwMode="auto">
          <a:xfrm>
            <a:off x="6448259" y="4699627"/>
            <a:ext cx="2455863" cy="645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20" tIns="45660" rIns="91320" bIns="45660">
            <a:spAutoFit/>
          </a:bodyPr>
          <a:lstStyle/>
          <a:p>
            <a:pPr algn="r" defTabSz="913260" eaLnBrk="0" fontAlgn="base" hangingPunct="0">
              <a:lnSpc>
                <a:spcPct val="90000"/>
              </a:lnSpc>
              <a:spcBef>
                <a:spcPct val="0"/>
              </a:spcBef>
              <a:spcAft>
                <a:spcPct val="0"/>
              </a:spcAft>
            </a:pPr>
            <a:r>
              <a:rPr lang="en-US" sz="1400" b="1" dirty="0" smtClean="0">
                <a:solidFill>
                  <a:srgbClr val="1E4191"/>
                </a:solidFill>
                <a:latin typeface="GE Inspira Medium SC" panose="020F0603030400020203" pitchFamily="34" charset="0"/>
              </a:rPr>
              <a:t>GE Proprietary Information</a:t>
            </a:r>
            <a:endParaRPr lang="en-US" sz="1400" b="1" dirty="0">
              <a:solidFill>
                <a:srgbClr val="1E4191"/>
              </a:solidFill>
              <a:latin typeface="GE Inspira Medium SC" panose="020F0603030400020203" pitchFamily="34" charset="0"/>
            </a:endParaRPr>
          </a:p>
          <a:p>
            <a:pPr algn="r" defTabSz="913260" eaLnBrk="0" fontAlgn="base" hangingPunct="0">
              <a:lnSpc>
                <a:spcPct val="90000"/>
              </a:lnSpc>
              <a:spcBef>
                <a:spcPct val="0"/>
              </a:spcBef>
              <a:spcAft>
                <a:spcPct val="0"/>
              </a:spcAft>
            </a:pPr>
            <a:fld id="{F50CD2AD-FBB4-4F75-A08B-B1DD55C25E63}" type="datetime1">
              <a:rPr lang="en-US" sz="1100" b="1">
                <a:solidFill>
                  <a:srgbClr val="1E4191"/>
                </a:solidFill>
                <a:latin typeface="GE Inspira Medium SC" panose="020F0603030400020203" pitchFamily="34" charset="0"/>
              </a:rPr>
              <a:pPr algn="r" defTabSz="913260" eaLnBrk="0" fontAlgn="base" hangingPunct="0">
                <a:lnSpc>
                  <a:spcPct val="90000"/>
                </a:lnSpc>
                <a:spcBef>
                  <a:spcPct val="0"/>
                </a:spcBef>
                <a:spcAft>
                  <a:spcPct val="0"/>
                </a:spcAft>
              </a:pPr>
              <a:t>1/15/16</a:t>
            </a:fld>
            <a:endParaRPr lang="en-US" sz="4000" b="1" dirty="0">
              <a:solidFill>
                <a:srgbClr val="1E4191"/>
              </a:solidFill>
              <a:latin typeface="GE Inspira Medium SC" panose="020F0603030400020203" pitchFamily="34" charset="0"/>
            </a:endParaRPr>
          </a:p>
        </p:txBody>
      </p:sp>
    </p:spTree>
    <p:extLst>
      <p:ext uri="{BB962C8B-B14F-4D97-AF65-F5344CB8AC3E}">
        <p14:creationId xmlns:p14="http://schemas.microsoft.com/office/powerpoint/2010/main" val="3268954849"/>
      </p:ext>
    </p:extLst>
  </p:cSld>
  <p:clrMapOvr>
    <a:masterClrMapping/>
  </p:clrMapOvr>
  <p:timing>
    <p:tnLst>
      <p:par>
        <p:cTn xmlns:p14="http://schemas.microsoft.com/office/powerpoint/2010/mai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2800" y="210600"/>
            <a:ext cx="8460000" cy="747900"/>
          </a:xfrm>
        </p:spPr>
        <p:txBody>
          <a:bodyPr/>
          <a:lstStyle>
            <a:lvl1pPr algn="l">
              <a:defRPr sz="4000" b="0" cap="none" baseline="0">
                <a:solidFill>
                  <a:schemeClr val="bg1"/>
                </a:solidFill>
              </a:defRPr>
            </a:lvl1pPr>
          </a:lstStyle>
          <a:p>
            <a:r>
              <a:rPr lang="en-US" dirty="0" smtClean="0"/>
              <a:t>Click to edit Master </a:t>
            </a:r>
            <a:br>
              <a:rPr lang="en-US" dirty="0" smtClean="0"/>
            </a:br>
            <a:r>
              <a:rPr lang="en-US" dirty="0" smtClean="0"/>
              <a:t>title style</a:t>
            </a:r>
            <a:endParaRPr lang="en-GB" dirty="0"/>
          </a:p>
        </p:txBody>
      </p:sp>
      <p:pic>
        <p:nvPicPr>
          <p:cNvPr id="5" name="Picture 4" descr="GEMeatball&amp;Ta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319088" y="4566050"/>
            <a:ext cx="1608138" cy="369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233555"/>
      </p:ext>
    </p:extLst>
  </p:cSld>
  <p:clrMapOvr>
    <a:masterClrMapping/>
  </p:clrMapOvr>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391795" y="1225869"/>
            <a:ext cx="3904488" cy="279797"/>
          </a:xfrm>
        </p:spPr>
        <p:txBody>
          <a:bodyPr rIns="136860" anchor="b"/>
          <a:lstStyle>
            <a:lvl1pPr marL="0" indent="0">
              <a:buNone/>
              <a:defRPr sz="1800" b="1">
                <a:solidFill>
                  <a:schemeClr val="tx2"/>
                </a:solidFill>
              </a:defRPr>
            </a:lvl1pPr>
            <a:lvl2pPr marL="342151" indent="0">
              <a:buNone/>
              <a:defRPr sz="1500" b="1"/>
            </a:lvl2pPr>
            <a:lvl3pPr marL="684381" indent="0">
              <a:buNone/>
              <a:defRPr sz="1400" b="1"/>
            </a:lvl3pPr>
            <a:lvl4pPr marL="1026560" indent="0">
              <a:buNone/>
              <a:defRPr sz="1200" b="1"/>
            </a:lvl4pPr>
            <a:lvl5pPr marL="1368762" indent="0">
              <a:buNone/>
              <a:defRPr sz="1200" b="1"/>
            </a:lvl5pPr>
            <a:lvl6pPr marL="1710917" indent="0">
              <a:buNone/>
              <a:defRPr sz="1200" b="1"/>
            </a:lvl6pPr>
            <a:lvl7pPr marL="2053136" indent="0">
              <a:buNone/>
              <a:defRPr sz="1200" b="1"/>
            </a:lvl7pPr>
            <a:lvl8pPr marL="2395320" indent="0">
              <a:buNone/>
              <a:defRPr sz="1200" b="1"/>
            </a:lvl8pPr>
            <a:lvl9pPr marL="2737521" indent="0">
              <a:buNone/>
              <a:defRPr sz="1200" b="1"/>
            </a:lvl9pPr>
          </a:lstStyle>
          <a:p>
            <a:pPr lvl="0"/>
            <a:r>
              <a:rPr lang="en-US" dirty="0" err="1" smtClean="0"/>
              <a:t>PClick</a:t>
            </a:r>
            <a:r>
              <a:rPr lang="en-US" dirty="0" smtClean="0"/>
              <a:t> to edit Master text</a:t>
            </a:r>
          </a:p>
        </p:txBody>
      </p:sp>
      <p:sp>
        <p:nvSpPr>
          <p:cNvPr id="4" name="Content Placeholder 3"/>
          <p:cNvSpPr>
            <a:spLocks noGrp="1"/>
          </p:cNvSpPr>
          <p:nvPr>
            <p:ph sz="half" idx="2"/>
          </p:nvPr>
        </p:nvSpPr>
        <p:spPr>
          <a:xfrm>
            <a:off x="391795" y="1553742"/>
            <a:ext cx="3904488"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5" name="Text Placeholder 4"/>
          <p:cNvSpPr>
            <a:spLocks noGrp="1"/>
          </p:cNvSpPr>
          <p:nvPr>
            <p:ph type="body" sz="quarter" idx="3"/>
          </p:nvPr>
        </p:nvSpPr>
        <p:spPr>
          <a:xfrm>
            <a:off x="4831080" y="1225869"/>
            <a:ext cx="3900170" cy="279797"/>
          </a:xfrm>
        </p:spPr>
        <p:txBody>
          <a:bodyPr rIns="136860" anchor="b"/>
          <a:lstStyle>
            <a:lvl1pPr marL="0" indent="0">
              <a:buNone/>
              <a:defRPr sz="1800" b="1">
                <a:solidFill>
                  <a:schemeClr val="tx2"/>
                </a:solidFill>
              </a:defRPr>
            </a:lvl1pPr>
            <a:lvl2pPr marL="342151" indent="0">
              <a:buNone/>
              <a:defRPr sz="1500" b="1"/>
            </a:lvl2pPr>
            <a:lvl3pPr marL="684381" indent="0">
              <a:buNone/>
              <a:defRPr sz="1400" b="1"/>
            </a:lvl3pPr>
            <a:lvl4pPr marL="1026560" indent="0">
              <a:buNone/>
              <a:defRPr sz="1200" b="1"/>
            </a:lvl4pPr>
            <a:lvl5pPr marL="1368762" indent="0">
              <a:buNone/>
              <a:defRPr sz="1200" b="1"/>
            </a:lvl5pPr>
            <a:lvl6pPr marL="1710917" indent="0">
              <a:buNone/>
              <a:defRPr sz="1200" b="1"/>
            </a:lvl6pPr>
            <a:lvl7pPr marL="2053136" indent="0">
              <a:buNone/>
              <a:defRPr sz="1200" b="1"/>
            </a:lvl7pPr>
            <a:lvl8pPr marL="2395320" indent="0">
              <a:buNone/>
              <a:defRPr sz="1200" b="1"/>
            </a:lvl8pPr>
            <a:lvl9pPr marL="273752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831080" y="1553742"/>
            <a:ext cx="3900170"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265395226"/>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Section Header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2800" y="210600"/>
            <a:ext cx="8460000" cy="747900"/>
          </a:xfrm>
        </p:spPr>
        <p:txBody>
          <a:bodyPr/>
          <a:lstStyle>
            <a:lvl1pPr algn="l">
              <a:defRPr sz="4000" b="0" cap="none" baseline="0">
                <a:solidFill>
                  <a:schemeClr val="bg1"/>
                </a:solidFill>
              </a:defRPr>
            </a:lvl1pPr>
          </a:lstStyle>
          <a:p>
            <a:r>
              <a:rPr lang="en-US" dirty="0" smtClean="0"/>
              <a:t>Click to edit Master </a:t>
            </a:r>
            <a:br>
              <a:rPr lang="en-US" dirty="0" smtClean="0"/>
            </a:br>
            <a:r>
              <a:rPr lang="en-US" dirty="0" smtClean="0"/>
              <a:t>title style</a:t>
            </a:r>
            <a:endParaRPr lang="en-GB" dirty="0"/>
          </a:p>
        </p:txBody>
      </p:sp>
      <p:pic>
        <p:nvPicPr>
          <p:cNvPr id="5" name="Picture 4" descr="GEMeatball&amp;Ta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319088" y="4566050"/>
            <a:ext cx="1608138" cy="369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4241540"/>
      </p:ext>
    </p:extLst>
  </p:cSld>
  <p:clrMapOvr>
    <a:masterClrMapping/>
  </p:clrMapOvr>
  <p:timing>
    <p:tnLst>
      <p:par>
        <p:cTn xmlns:p14="http://schemas.microsoft.com/office/powerpoint/2010/mai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Section Header Oran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2800" y="210600"/>
            <a:ext cx="8460000" cy="747900"/>
          </a:xfrm>
        </p:spPr>
        <p:txBody>
          <a:bodyPr/>
          <a:lstStyle>
            <a:lvl1pPr algn="l">
              <a:defRPr sz="4000" b="0" cap="none" baseline="0">
                <a:solidFill>
                  <a:schemeClr val="bg1"/>
                </a:solidFill>
              </a:defRPr>
            </a:lvl1pPr>
          </a:lstStyle>
          <a:p>
            <a:r>
              <a:rPr lang="en-US" dirty="0" smtClean="0"/>
              <a:t>Click to edit Master </a:t>
            </a:r>
            <a:br>
              <a:rPr lang="en-US" dirty="0" smtClean="0"/>
            </a:br>
            <a:r>
              <a:rPr lang="en-US" dirty="0" smtClean="0"/>
              <a:t>title style</a:t>
            </a:r>
            <a:endParaRPr lang="en-GB" dirty="0"/>
          </a:p>
        </p:txBody>
      </p:sp>
      <p:pic>
        <p:nvPicPr>
          <p:cNvPr id="5" name="Picture 4" descr="GEMeatball&amp;Ta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319088" y="4566050"/>
            <a:ext cx="1608138" cy="369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7636576"/>
      </p:ext>
    </p:extLst>
  </p:cSld>
  <p:clrMapOvr>
    <a:masterClrMapping/>
  </p:clrMapOvr>
  <p:timing>
    <p:tnLst>
      <p:par>
        <p:cTn xmlns:p14="http://schemas.microsoft.com/office/powerpoint/2010/mai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Section Header Purp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2800" y="210600"/>
            <a:ext cx="8460000" cy="747900"/>
          </a:xfrm>
        </p:spPr>
        <p:txBody>
          <a:bodyPr/>
          <a:lstStyle>
            <a:lvl1pPr algn="l">
              <a:defRPr sz="4000" b="0" cap="none" baseline="0">
                <a:solidFill>
                  <a:schemeClr val="bg1"/>
                </a:solidFill>
              </a:defRPr>
            </a:lvl1pPr>
          </a:lstStyle>
          <a:p>
            <a:r>
              <a:rPr lang="en-US" dirty="0" smtClean="0"/>
              <a:t>Click to edit Master </a:t>
            </a:r>
            <a:br>
              <a:rPr lang="en-US" dirty="0" smtClean="0"/>
            </a:br>
            <a:r>
              <a:rPr lang="en-US" dirty="0" smtClean="0"/>
              <a:t>title style</a:t>
            </a:r>
            <a:endParaRPr lang="en-GB" dirty="0"/>
          </a:p>
        </p:txBody>
      </p:sp>
      <p:pic>
        <p:nvPicPr>
          <p:cNvPr id="5" name="Picture 4" descr="GEMeatball&amp;Ta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319088" y="4566050"/>
            <a:ext cx="1608138" cy="369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1623602"/>
      </p:ext>
    </p:extLst>
  </p:cSld>
  <p:clrMapOvr>
    <a:masterClrMapping/>
  </p:clrMapOvr>
  <p:timing>
    <p:tnLst>
      <p:par>
        <p:cTn xmlns:p14="http://schemas.microsoft.com/office/powerpoint/2010/main" id="1" dur="indefinite" restart="never" nodeType="tmRoot"/>
      </p:par>
    </p:tnLst>
  </p:timing>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Section Header Cya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2800" y="210600"/>
            <a:ext cx="8460000" cy="747900"/>
          </a:xfrm>
        </p:spPr>
        <p:txBody>
          <a:bodyPr/>
          <a:lstStyle>
            <a:lvl1pPr algn="l">
              <a:defRPr sz="4000" b="0" cap="none" baseline="0">
                <a:solidFill>
                  <a:schemeClr val="bg1"/>
                </a:solidFill>
              </a:defRPr>
            </a:lvl1pPr>
          </a:lstStyle>
          <a:p>
            <a:r>
              <a:rPr lang="en-US" dirty="0" smtClean="0"/>
              <a:t>Click to edit Master </a:t>
            </a:r>
            <a:br>
              <a:rPr lang="en-US" dirty="0" smtClean="0"/>
            </a:br>
            <a:r>
              <a:rPr lang="en-US" dirty="0" smtClean="0"/>
              <a:t>title style</a:t>
            </a:r>
            <a:endParaRPr lang="en-GB" dirty="0"/>
          </a:p>
        </p:txBody>
      </p:sp>
      <p:pic>
        <p:nvPicPr>
          <p:cNvPr id="5" name="Picture 4" descr="GEMeatball&amp;Ta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319088" y="4566050"/>
            <a:ext cx="1608138" cy="369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8072460"/>
      </p:ext>
    </p:extLst>
  </p:cSld>
  <p:clrMapOvr>
    <a:masterClrMapping/>
  </p:clrMapOvr>
  <p:timing>
    <p:tnLst>
      <p:par>
        <p:cTn xmlns:p14="http://schemas.microsoft.com/office/powerpoint/2010/main" id="1" dur="indefinite" restart="never" nodeType="tmRoot"/>
      </p:par>
    </p:tnLst>
  </p:timing>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Section Header Viole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2800" y="210600"/>
            <a:ext cx="8460000" cy="747900"/>
          </a:xfrm>
        </p:spPr>
        <p:txBody>
          <a:bodyPr/>
          <a:lstStyle>
            <a:lvl1pPr algn="l">
              <a:defRPr sz="4000" b="0" cap="none" baseline="0">
                <a:solidFill>
                  <a:schemeClr val="bg1"/>
                </a:solidFill>
              </a:defRPr>
            </a:lvl1pPr>
          </a:lstStyle>
          <a:p>
            <a:r>
              <a:rPr lang="en-US" dirty="0" smtClean="0"/>
              <a:t>Click to edit Master </a:t>
            </a:r>
            <a:br>
              <a:rPr lang="en-US" dirty="0" smtClean="0"/>
            </a:br>
            <a:r>
              <a:rPr lang="en-US" dirty="0" smtClean="0"/>
              <a:t>title style</a:t>
            </a:r>
            <a:endParaRPr lang="en-GB" dirty="0"/>
          </a:p>
        </p:txBody>
      </p:sp>
      <p:pic>
        <p:nvPicPr>
          <p:cNvPr id="5" name="Picture 4" descr="GEMeatball&amp;Ta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319088" y="4566050"/>
            <a:ext cx="1608138" cy="369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7006785"/>
      </p:ext>
    </p:extLst>
  </p:cSld>
  <p:clrMapOvr>
    <a:masterClrMapping/>
  </p:clrMapOvr>
  <p:timing>
    <p:tnLst>
      <p:par>
        <p:cTn xmlns:p14="http://schemas.microsoft.com/office/powerpoint/2010/mai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Section Header Light Green">
    <p:bg>
      <p:bgPr>
        <a:solidFill>
          <a:schemeClr val="accent5"/>
        </a:solidFill>
        <a:effectLst/>
      </p:bgPr>
    </p:bg>
    <p:spTree>
      <p:nvGrpSpPr>
        <p:cNvPr id="1" name=""/>
        <p:cNvGrpSpPr/>
        <p:nvPr/>
      </p:nvGrpSpPr>
      <p:grpSpPr>
        <a:xfrm>
          <a:off x="0" y="0"/>
          <a:ext cx="0" cy="0"/>
          <a:chOff x="0" y="0"/>
          <a:chExt cx="0" cy="0"/>
        </a:xfrm>
      </p:grpSpPr>
      <p:pic>
        <p:nvPicPr>
          <p:cNvPr id="5" name="Picture 4" descr="GEMeatball&amp;Ta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319088" y="4566050"/>
            <a:ext cx="1608138" cy="369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hasCustomPrompt="1"/>
          </p:nvPr>
        </p:nvSpPr>
        <p:spPr>
          <a:xfrm>
            <a:off x="352800" y="210600"/>
            <a:ext cx="8460000" cy="747900"/>
          </a:xfrm>
        </p:spPr>
        <p:txBody>
          <a:bodyPr/>
          <a:lstStyle>
            <a:lvl1pPr algn="l">
              <a:defRPr sz="4000" b="0" cap="none" baseline="0">
                <a:solidFill>
                  <a:schemeClr val="bg1"/>
                </a:solidFill>
              </a:defRPr>
            </a:lvl1pPr>
          </a:lstStyle>
          <a:p>
            <a:r>
              <a:rPr lang="en-US" dirty="0" smtClean="0"/>
              <a:t>Click to edit Master </a:t>
            </a:r>
            <a:br>
              <a:rPr lang="en-US" dirty="0" smtClean="0"/>
            </a:br>
            <a:r>
              <a:rPr lang="en-US" dirty="0" smtClean="0"/>
              <a:t>title style</a:t>
            </a:r>
            <a:endParaRPr lang="en-GB" dirty="0"/>
          </a:p>
        </p:txBody>
      </p:sp>
    </p:spTree>
    <p:extLst>
      <p:ext uri="{BB962C8B-B14F-4D97-AF65-F5344CB8AC3E}">
        <p14:creationId xmlns:p14="http://schemas.microsoft.com/office/powerpoint/2010/main" val="2063746053"/>
      </p:ext>
    </p:extLst>
  </p:cSld>
  <p:clrMapOvr>
    <a:masterClrMapping/>
  </p:clrMapOvr>
  <p:timing>
    <p:tnLst>
      <p:par>
        <p:cTn xmlns:p14="http://schemas.microsoft.com/office/powerpoint/2010/main" id="1" dur="indefinite" restart="never" nodeType="tmRoot"/>
      </p:par>
    </p:tnLst>
  </p:timing>
</p:sldLayout>
</file>

<file path=ppt/slideLayouts/slideLayout596.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3" name="Picture 5" descr="D:\Documents and Settings\200015691\Desktop\Ivan Files\Downloads\IAW Tagline\IAW Tagline PPT use\One Line-Horizontal\GE_lockup_PMS7455_IaW_pp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525" y="2050256"/>
            <a:ext cx="3687763" cy="1013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730563"/>
      </p:ext>
    </p:extLst>
  </p:cSld>
  <p:clrMapOvr>
    <a:masterClrMapping/>
  </p:clrMapOvr>
  <p:timing>
    <p:tnLst>
      <p:par>
        <p:cTn xmlns:p14="http://schemas.microsoft.com/office/powerpoint/2010/main" id="1" dur="indefinite" restart="never" nodeType="tmRoot"/>
      </p:par>
    </p:tnLst>
  </p:timing>
</p:sldLayout>
</file>

<file path=ppt/slideLayouts/slideLayout597.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insert headline</a:t>
            </a:r>
            <a:endParaRPr lang="en-US" dirty="0"/>
          </a:p>
        </p:txBody>
      </p:sp>
      <p:pic>
        <p:nvPicPr>
          <p:cNvPr id="8" name="Picture 1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9088" y="4633336"/>
            <a:ext cx="1600200" cy="435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8"/>
          <p:cNvSpPr txBox="1">
            <a:spLocks noChangeArrowheads="1"/>
          </p:cNvSpPr>
          <p:nvPr userDrawn="1"/>
        </p:nvSpPr>
        <p:spPr bwMode="auto">
          <a:xfrm>
            <a:off x="6448259" y="4699627"/>
            <a:ext cx="2455863" cy="645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20" tIns="45660" rIns="91320" bIns="45660">
            <a:spAutoFit/>
          </a:bodyPr>
          <a:lstStyle/>
          <a:p>
            <a:pPr algn="r" defTabSz="913260" eaLnBrk="0" fontAlgn="base" hangingPunct="0">
              <a:lnSpc>
                <a:spcPct val="90000"/>
              </a:lnSpc>
              <a:spcBef>
                <a:spcPct val="0"/>
              </a:spcBef>
              <a:spcAft>
                <a:spcPct val="0"/>
              </a:spcAft>
            </a:pPr>
            <a:r>
              <a:rPr lang="en-US" sz="1400" b="1" dirty="0" smtClean="0">
                <a:solidFill>
                  <a:srgbClr val="1E4191"/>
                </a:solidFill>
                <a:latin typeface="GE Inspira Medium SC" panose="020F0603030400020203" pitchFamily="34" charset="0"/>
              </a:rPr>
              <a:t>GE Proprietary Information</a:t>
            </a:r>
            <a:endParaRPr lang="en-US" sz="1400" b="1" dirty="0">
              <a:solidFill>
                <a:srgbClr val="1E4191"/>
              </a:solidFill>
              <a:latin typeface="GE Inspira Medium SC" panose="020F0603030400020203" pitchFamily="34" charset="0"/>
            </a:endParaRPr>
          </a:p>
          <a:p>
            <a:pPr algn="r" defTabSz="913260" eaLnBrk="0" fontAlgn="base" hangingPunct="0">
              <a:lnSpc>
                <a:spcPct val="90000"/>
              </a:lnSpc>
              <a:spcBef>
                <a:spcPct val="0"/>
              </a:spcBef>
              <a:spcAft>
                <a:spcPct val="0"/>
              </a:spcAft>
            </a:pPr>
            <a:fld id="{F50CD2AD-FBB4-4F75-A08B-B1DD55C25E63}" type="datetime1">
              <a:rPr lang="en-US" sz="1100" b="1">
                <a:solidFill>
                  <a:srgbClr val="1E4191"/>
                </a:solidFill>
                <a:latin typeface="GE Inspira Medium SC" panose="020F0603030400020203" pitchFamily="34" charset="0"/>
              </a:rPr>
              <a:pPr algn="r" defTabSz="913260" eaLnBrk="0" fontAlgn="base" hangingPunct="0">
                <a:lnSpc>
                  <a:spcPct val="90000"/>
                </a:lnSpc>
                <a:spcBef>
                  <a:spcPct val="0"/>
                </a:spcBef>
                <a:spcAft>
                  <a:spcPct val="0"/>
                </a:spcAft>
              </a:pPr>
              <a:t>1/15/16</a:t>
            </a:fld>
            <a:endParaRPr lang="en-US" sz="4000" b="1" dirty="0">
              <a:solidFill>
                <a:srgbClr val="1E4191"/>
              </a:solidFill>
              <a:latin typeface="GE Inspira Medium SC" panose="020F0603030400020203" pitchFamily="34" charset="0"/>
            </a:endParaRPr>
          </a:p>
        </p:txBody>
      </p:sp>
    </p:spTree>
    <p:extLst>
      <p:ext uri="{BB962C8B-B14F-4D97-AF65-F5344CB8AC3E}">
        <p14:creationId xmlns:p14="http://schemas.microsoft.com/office/powerpoint/2010/main" val="2713598993"/>
      </p:ext>
    </p:extLst>
  </p:cSld>
  <p:clrMapOvr>
    <a:masterClrMapping/>
  </p:clrMapOvr>
  <p:timing>
    <p:tnLst>
      <p:par>
        <p:cTn xmlns:p14="http://schemas.microsoft.com/office/powerpoint/2010/main" id="1" dur="indefinite" restart="never" nodeType="tmRoot"/>
      </p:par>
    </p:tnLst>
  </p:timing>
</p:sldLayout>
</file>

<file path=ppt/slideLayouts/slideLayout5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917"/>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6117" indent="0" algn="ctr">
              <a:buNone/>
              <a:defRPr>
                <a:solidFill>
                  <a:schemeClr val="tx1">
                    <a:tint val="75000"/>
                  </a:schemeClr>
                </a:solidFill>
              </a:defRPr>
            </a:lvl2pPr>
            <a:lvl3pPr marL="912234" indent="0" algn="ctr">
              <a:buNone/>
              <a:defRPr>
                <a:solidFill>
                  <a:schemeClr val="tx1">
                    <a:tint val="75000"/>
                  </a:schemeClr>
                </a:solidFill>
              </a:defRPr>
            </a:lvl3pPr>
            <a:lvl4pPr marL="1368351" indent="0" algn="ctr">
              <a:buNone/>
              <a:defRPr>
                <a:solidFill>
                  <a:schemeClr val="tx1">
                    <a:tint val="75000"/>
                  </a:schemeClr>
                </a:solidFill>
              </a:defRPr>
            </a:lvl4pPr>
            <a:lvl5pPr marL="1824463" indent="0" algn="ctr">
              <a:buNone/>
              <a:defRPr>
                <a:solidFill>
                  <a:schemeClr val="tx1">
                    <a:tint val="75000"/>
                  </a:schemeClr>
                </a:solidFill>
              </a:defRPr>
            </a:lvl5pPr>
            <a:lvl6pPr marL="2280571" indent="0" algn="ctr">
              <a:buNone/>
              <a:defRPr>
                <a:solidFill>
                  <a:schemeClr val="tx1">
                    <a:tint val="75000"/>
                  </a:schemeClr>
                </a:solidFill>
              </a:defRPr>
            </a:lvl6pPr>
            <a:lvl7pPr marL="2736699" indent="0" algn="ctr">
              <a:buNone/>
              <a:defRPr>
                <a:solidFill>
                  <a:schemeClr val="tx1">
                    <a:tint val="75000"/>
                  </a:schemeClr>
                </a:solidFill>
              </a:defRPr>
            </a:lvl7pPr>
            <a:lvl8pPr marL="3192804" indent="0" algn="ctr">
              <a:buNone/>
              <a:defRPr>
                <a:solidFill>
                  <a:schemeClr val="tx1">
                    <a:tint val="75000"/>
                  </a:schemeClr>
                </a:solidFill>
              </a:defRPr>
            </a:lvl8pPr>
            <a:lvl9pPr marL="364890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B1C7AC5-EE6F-C144-9CC3-E6D38B1B20E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EE1A6BA-A991-E743-A08C-8E8A319C54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7210333"/>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1C7AC5-EE6F-C144-9CC3-E6D38B1B20E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EE1A6BA-A991-E743-A08C-8E8A319C54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51679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B1C7AC5-EE6F-C144-9CC3-E6D38B1B20E8}" type="datetimeFigureOut">
              <a:rPr lang="en-US" smtClean="0"/>
              <a:t>1/15/16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E1A6BA-A991-E743-A08C-8E8A319C54F4}" type="slidenum">
              <a:rPr lang="en-US" smtClean="0"/>
              <a:t>‹#›</a:t>
            </a:fld>
            <a:endParaRPr lang="en-US"/>
          </a:p>
        </p:txBody>
      </p:sp>
    </p:spTree>
    <p:extLst>
      <p:ext uri="{BB962C8B-B14F-4D97-AF65-F5344CB8AC3E}">
        <p14:creationId xmlns:p14="http://schemas.microsoft.com/office/powerpoint/2010/main" val="37726467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0" y="1296591"/>
            <a:ext cx="4495800" cy="1563624"/>
          </a:xfrm>
          <a:solidFill>
            <a:schemeClr val="tx2"/>
          </a:solidFill>
        </p:spPr>
        <p:txBody>
          <a:bodyPr lIns="219007" tIns="89005" rIns="136860"/>
          <a:lstStyle>
            <a:lvl1pPr marL="159227" indent="0">
              <a:lnSpc>
                <a:spcPct val="100000"/>
              </a:lnSpc>
              <a:spcBef>
                <a:spcPts val="450"/>
              </a:spcBef>
              <a:spcAft>
                <a:spcPts val="150"/>
              </a:spcAft>
              <a:defRPr lang="en-US" sz="1500" dirty="0" smtClean="0">
                <a:solidFill>
                  <a:schemeClr val="bg1"/>
                </a:solidFill>
              </a:defRPr>
            </a:lvl1pPr>
            <a:lvl2pPr marL="285152" indent="-118813">
              <a:lnSpc>
                <a:spcPct val="100000"/>
              </a:lnSpc>
              <a:spcBef>
                <a:spcPts val="750"/>
              </a:spcBef>
              <a:defRPr lang="en-US" sz="1400" dirty="0" smtClean="0">
                <a:solidFill>
                  <a:schemeClr val="bg1"/>
                </a:solidFill>
              </a:defRPr>
            </a:lvl2pPr>
            <a:lvl3pPr marL="123546" indent="-123546">
              <a:defRPr lang="en-US" sz="1100" dirty="0" smtClean="0"/>
            </a:lvl3pPr>
            <a:lvl4pPr marL="232917" indent="-97432">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2" name="Content Placeholder 2"/>
          <p:cNvSpPr>
            <a:spLocks noGrp="1"/>
          </p:cNvSpPr>
          <p:nvPr>
            <p:ph sz="half" idx="13"/>
          </p:nvPr>
        </p:nvSpPr>
        <p:spPr>
          <a:xfrm>
            <a:off x="4644390" y="1296591"/>
            <a:ext cx="4498848" cy="1563624"/>
          </a:xfrm>
          <a:solidFill>
            <a:schemeClr val="tx2"/>
          </a:solidFill>
        </p:spPr>
        <p:txBody>
          <a:bodyPr lIns="219007" tIns="89005" rIns="136860"/>
          <a:lstStyle>
            <a:lvl1pPr marL="159227" indent="0">
              <a:lnSpc>
                <a:spcPct val="100000"/>
              </a:lnSpc>
              <a:spcBef>
                <a:spcPts val="450"/>
              </a:spcBef>
              <a:spcAft>
                <a:spcPts val="150"/>
              </a:spcAft>
              <a:defRPr lang="en-US" sz="1500" dirty="0" smtClean="0">
                <a:solidFill>
                  <a:schemeClr val="bg1"/>
                </a:solidFill>
              </a:defRPr>
            </a:lvl1pPr>
            <a:lvl2pPr marL="285152" indent="-118813">
              <a:lnSpc>
                <a:spcPct val="100000"/>
              </a:lnSpc>
              <a:spcBef>
                <a:spcPts val="750"/>
              </a:spcBef>
              <a:defRPr lang="en-US" sz="1400" dirty="0" smtClean="0">
                <a:solidFill>
                  <a:schemeClr val="bg1"/>
                </a:solidFill>
              </a:defRPr>
            </a:lvl2pPr>
            <a:lvl3pPr marL="123546" indent="-123546">
              <a:defRPr lang="en-US" sz="1100" dirty="0" smtClean="0"/>
            </a:lvl3pPr>
            <a:lvl4pPr marL="232917" indent="-97432">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13" name="Content Placeholder 2"/>
          <p:cNvSpPr>
            <a:spLocks noGrp="1"/>
          </p:cNvSpPr>
          <p:nvPr>
            <p:ph sz="half" idx="14"/>
          </p:nvPr>
        </p:nvSpPr>
        <p:spPr>
          <a:xfrm>
            <a:off x="0" y="2971647"/>
            <a:ext cx="4495800" cy="1563624"/>
          </a:xfrm>
          <a:solidFill>
            <a:schemeClr val="tx2"/>
          </a:solidFill>
        </p:spPr>
        <p:txBody>
          <a:bodyPr lIns="219007" tIns="89005" rIns="136860"/>
          <a:lstStyle>
            <a:lvl1pPr marL="159227" indent="0">
              <a:lnSpc>
                <a:spcPct val="100000"/>
              </a:lnSpc>
              <a:spcBef>
                <a:spcPts val="450"/>
              </a:spcBef>
              <a:spcAft>
                <a:spcPts val="150"/>
              </a:spcAft>
              <a:defRPr lang="en-US" sz="1500" dirty="0" smtClean="0">
                <a:solidFill>
                  <a:schemeClr val="bg1"/>
                </a:solidFill>
              </a:defRPr>
            </a:lvl1pPr>
            <a:lvl2pPr marL="285152" indent="-118813">
              <a:lnSpc>
                <a:spcPct val="100000"/>
              </a:lnSpc>
              <a:spcBef>
                <a:spcPts val="750"/>
              </a:spcBef>
              <a:defRPr lang="en-US" sz="1400" dirty="0" smtClean="0">
                <a:solidFill>
                  <a:schemeClr val="bg1"/>
                </a:solidFill>
              </a:defRPr>
            </a:lvl2pPr>
            <a:lvl3pPr marL="123546" indent="-123546">
              <a:defRPr lang="en-US" sz="1100" dirty="0" smtClean="0"/>
            </a:lvl3pPr>
            <a:lvl4pPr marL="232917" indent="-97432">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14" name="Content Placeholder 2"/>
          <p:cNvSpPr>
            <a:spLocks noGrp="1"/>
          </p:cNvSpPr>
          <p:nvPr>
            <p:ph sz="half" idx="15"/>
          </p:nvPr>
        </p:nvSpPr>
        <p:spPr>
          <a:xfrm>
            <a:off x="4644390" y="2971647"/>
            <a:ext cx="4498848" cy="1563624"/>
          </a:xfrm>
          <a:solidFill>
            <a:schemeClr val="tx2"/>
          </a:solidFill>
        </p:spPr>
        <p:txBody>
          <a:bodyPr lIns="219007" tIns="89005" rIns="136860"/>
          <a:lstStyle>
            <a:lvl1pPr marL="159227" indent="0">
              <a:lnSpc>
                <a:spcPct val="100000"/>
              </a:lnSpc>
              <a:spcBef>
                <a:spcPts val="450"/>
              </a:spcBef>
              <a:spcAft>
                <a:spcPts val="150"/>
              </a:spcAft>
              <a:defRPr lang="en-US" sz="1500" dirty="0" smtClean="0">
                <a:solidFill>
                  <a:schemeClr val="bg1"/>
                </a:solidFill>
              </a:defRPr>
            </a:lvl1pPr>
            <a:lvl2pPr marL="285152" indent="-118813">
              <a:lnSpc>
                <a:spcPct val="100000"/>
              </a:lnSpc>
              <a:spcBef>
                <a:spcPts val="750"/>
              </a:spcBef>
              <a:defRPr lang="en-US" sz="1400" dirty="0" smtClean="0">
                <a:solidFill>
                  <a:schemeClr val="bg1"/>
                </a:solidFill>
              </a:defRPr>
            </a:lvl2pPr>
            <a:lvl3pPr marL="123546" indent="-123546">
              <a:defRPr lang="en-US" sz="1100" dirty="0" smtClean="0"/>
            </a:lvl3pPr>
            <a:lvl4pPr marL="232917" indent="-97432">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03919961"/>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6117" indent="0">
              <a:buNone/>
              <a:defRPr sz="1800">
                <a:solidFill>
                  <a:schemeClr val="tx1">
                    <a:tint val="75000"/>
                  </a:schemeClr>
                </a:solidFill>
              </a:defRPr>
            </a:lvl2pPr>
            <a:lvl3pPr marL="912234" indent="0">
              <a:buNone/>
              <a:defRPr sz="1600">
                <a:solidFill>
                  <a:schemeClr val="tx1">
                    <a:tint val="75000"/>
                  </a:schemeClr>
                </a:solidFill>
              </a:defRPr>
            </a:lvl3pPr>
            <a:lvl4pPr marL="1368351" indent="0">
              <a:buNone/>
              <a:defRPr sz="1400">
                <a:solidFill>
                  <a:schemeClr val="tx1">
                    <a:tint val="75000"/>
                  </a:schemeClr>
                </a:solidFill>
              </a:defRPr>
            </a:lvl4pPr>
            <a:lvl5pPr marL="1824463" indent="0">
              <a:buNone/>
              <a:defRPr sz="1400">
                <a:solidFill>
                  <a:schemeClr val="tx1">
                    <a:tint val="75000"/>
                  </a:schemeClr>
                </a:solidFill>
              </a:defRPr>
            </a:lvl5pPr>
            <a:lvl6pPr marL="2280571" indent="0">
              <a:buNone/>
              <a:defRPr sz="1400">
                <a:solidFill>
                  <a:schemeClr val="tx1">
                    <a:tint val="75000"/>
                  </a:schemeClr>
                </a:solidFill>
              </a:defRPr>
            </a:lvl6pPr>
            <a:lvl7pPr marL="2736699" indent="0">
              <a:buNone/>
              <a:defRPr sz="1400">
                <a:solidFill>
                  <a:schemeClr val="tx1">
                    <a:tint val="75000"/>
                  </a:schemeClr>
                </a:solidFill>
              </a:defRPr>
            </a:lvl7pPr>
            <a:lvl8pPr marL="3192804" indent="0">
              <a:buNone/>
              <a:defRPr sz="1400">
                <a:solidFill>
                  <a:schemeClr val="tx1">
                    <a:tint val="75000"/>
                  </a:schemeClr>
                </a:solidFill>
              </a:defRPr>
            </a:lvl8pPr>
            <a:lvl9pPr marL="3648908"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1C7AC5-EE6F-C144-9CC3-E6D38B1B20E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EE1A6BA-A991-E743-A08C-8E8A319C54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77072359"/>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B1C7AC5-EE6F-C144-9CC3-E6D38B1B20E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0EE1A6BA-A991-E743-A08C-8E8A319C54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79351226"/>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6117" indent="0">
              <a:buNone/>
              <a:defRPr sz="2000" b="1"/>
            </a:lvl2pPr>
            <a:lvl3pPr marL="912234" indent="0">
              <a:buNone/>
              <a:defRPr sz="1800" b="1"/>
            </a:lvl3pPr>
            <a:lvl4pPr marL="1368351" indent="0">
              <a:buNone/>
              <a:defRPr sz="1600" b="1"/>
            </a:lvl4pPr>
            <a:lvl5pPr marL="1824463" indent="0">
              <a:buNone/>
              <a:defRPr sz="1600" b="1"/>
            </a:lvl5pPr>
            <a:lvl6pPr marL="2280571" indent="0">
              <a:buNone/>
              <a:defRPr sz="1600" b="1"/>
            </a:lvl6pPr>
            <a:lvl7pPr marL="2736699" indent="0">
              <a:buNone/>
              <a:defRPr sz="1600" b="1"/>
            </a:lvl7pPr>
            <a:lvl8pPr marL="3192804" indent="0">
              <a:buNone/>
              <a:defRPr sz="1600" b="1"/>
            </a:lvl8pPr>
            <a:lvl9pPr marL="364890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6117" indent="0">
              <a:buNone/>
              <a:defRPr sz="2000" b="1"/>
            </a:lvl2pPr>
            <a:lvl3pPr marL="912234" indent="0">
              <a:buNone/>
              <a:defRPr sz="1800" b="1"/>
            </a:lvl3pPr>
            <a:lvl4pPr marL="1368351" indent="0">
              <a:buNone/>
              <a:defRPr sz="1600" b="1"/>
            </a:lvl4pPr>
            <a:lvl5pPr marL="1824463" indent="0">
              <a:buNone/>
              <a:defRPr sz="1600" b="1"/>
            </a:lvl5pPr>
            <a:lvl6pPr marL="2280571" indent="0">
              <a:buNone/>
              <a:defRPr sz="1600" b="1"/>
            </a:lvl6pPr>
            <a:lvl7pPr marL="2736699" indent="0">
              <a:buNone/>
              <a:defRPr sz="1600" b="1"/>
            </a:lvl7pPr>
            <a:lvl8pPr marL="3192804" indent="0">
              <a:buNone/>
              <a:defRPr sz="1600" b="1"/>
            </a:lvl8pPr>
            <a:lvl9pPr marL="364890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B1C7AC5-EE6F-C144-9CC3-E6D38B1B20E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0EE1A6BA-A991-E743-A08C-8E8A319C54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38492036"/>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B1C7AC5-EE6F-C144-9CC3-E6D38B1B20E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0EE1A6BA-A991-E743-A08C-8E8A319C54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20954778"/>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1C7AC5-EE6F-C144-9CC3-E6D38B1B20E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0EE1A6BA-A991-E743-A08C-8E8A319C54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8169644"/>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89"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886"/>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89" y="1076328"/>
            <a:ext cx="3008313" cy="3518297"/>
          </a:xfrm>
        </p:spPr>
        <p:txBody>
          <a:bodyPr/>
          <a:lstStyle>
            <a:lvl1pPr marL="0" indent="0">
              <a:buNone/>
              <a:defRPr sz="1400"/>
            </a:lvl1pPr>
            <a:lvl2pPr marL="456117" indent="0">
              <a:buNone/>
              <a:defRPr sz="1200"/>
            </a:lvl2pPr>
            <a:lvl3pPr marL="912234" indent="0">
              <a:buNone/>
              <a:defRPr sz="1000"/>
            </a:lvl3pPr>
            <a:lvl4pPr marL="1368351" indent="0">
              <a:buNone/>
              <a:defRPr sz="900"/>
            </a:lvl4pPr>
            <a:lvl5pPr marL="1824463" indent="0">
              <a:buNone/>
              <a:defRPr sz="900"/>
            </a:lvl5pPr>
            <a:lvl6pPr marL="2280571" indent="0">
              <a:buNone/>
              <a:defRPr sz="900"/>
            </a:lvl6pPr>
            <a:lvl7pPr marL="2736699" indent="0">
              <a:buNone/>
              <a:defRPr sz="900"/>
            </a:lvl7pPr>
            <a:lvl8pPr marL="3192804" indent="0">
              <a:buNone/>
              <a:defRPr sz="900"/>
            </a:lvl8pPr>
            <a:lvl9pPr marL="3648908"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1C7AC5-EE6F-C144-9CC3-E6D38B1B20E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0EE1A6BA-A991-E743-A08C-8E8A319C54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42380917"/>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6117" indent="0">
              <a:buNone/>
              <a:defRPr sz="2800"/>
            </a:lvl2pPr>
            <a:lvl3pPr marL="912234" indent="0">
              <a:buNone/>
              <a:defRPr sz="2400"/>
            </a:lvl3pPr>
            <a:lvl4pPr marL="1368351" indent="0">
              <a:buNone/>
              <a:defRPr sz="2000"/>
            </a:lvl4pPr>
            <a:lvl5pPr marL="1824463" indent="0">
              <a:buNone/>
              <a:defRPr sz="2000"/>
            </a:lvl5pPr>
            <a:lvl6pPr marL="2280571" indent="0">
              <a:buNone/>
              <a:defRPr sz="2000"/>
            </a:lvl6pPr>
            <a:lvl7pPr marL="2736699" indent="0">
              <a:buNone/>
              <a:defRPr sz="2000"/>
            </a:lvl7pPr>
            <a:lvl8pPr marL="3192804" indent="0">
              <a:buNone/>
              <a:defRPr sz="2000"/>
            </a:lvl8pPr>
            <a:lvl9pPr marL="3648908" indent="0">
              <a:buNone/>
              <a:defRPr sz="2000"/>
            </a:lvl9pPr>
          </a:lstStyle>
          <a:p>
            <a:endParaRPr lang="en-US"/>
          </a:p>
        </p:txBody>
      </p:sp>
      <p:sp>
        <p:nvSpPr>
          <p:cNvPr id="4" name="Text Placeholder 3"/>
          <p:cNvSpPr>
            <a:spLocks noGrp="1"/>
          </p:cNvSpPr>
          <p:nvPr>
            <p:ph type="body" sz="half" idx="2"/>
          </p:nvPr>
        </p:nvSpPr>
        <p:spPr>
          <a:xfrm>
            <a:off x="1792288" y="4025601"/>
            <a:ext cx="5486400" cy="603647"/>
          </a:xfrm>
        </p:spPr>
        <p:txBody>
          <a:bodyPr/>
          <a:lstStyle>
            <a:lvl1pPr marL="0" indent="0">
              <a:buNone/>
              <a:defRPr sz="1400"/>
            </a:lvl1pPr>
            <a:lvl2pPr marL="456117" indent="0">
              <a:buNone/>
              <a:defRPr sz="1200"/>
            </a:lvl2pPr>
            <a:lvl3pPr marL="912234" indent="0">
              <a:buNone/>
              <a:defRPr sz="1000"/>
            </a:lvl3pPr>
            <a:lvl4pPr marL="1368351" indent="0">
              <a:buNone/>
              <a:defRPr sz="900"/>
            </a:lvl4pPr>
            <a:lvl5pPr marL="1824463" indent="0">
              <a:buNone/>
              <a:defRPr sz="900"/>
            </a:lvl5pPr>
            <a:lvl6pPr marL="2280571" indent="0">
              <a:buNone/>
              <a:defRPr sz="900"/>
            </a:lvl6pPr>
            <a:lvl7pPr marL="2736699" indent="0">
              <a:buNone/>
              <a:defRPr sz="900"/>
            </a:lvl7pPr>
            <a:lvl8pPr marL="3192804" indent="0">
              <a:buNone/>
              <a:defRPr sz="900"/>
            </a:lvl8pPr>
            <a:lvl9pPr marL="3648908"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1C7AC5-EE6F-C144-9CC3-E6D38B1B20E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0EE1A6BA-A991-E743-A08C-8E8A319C54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61753266"/>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1C7AC5-EE6F-C144-9CC3-E6D38B1B20E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EE1A6BA-A991-E743-A08C-8E8A319C54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33849914"/>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3"/>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3"/>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1C7AC5-EE6F-C144-9CC3-E6D38B1B20E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EE1A6BA-A991-E743-A08C-8E8A319C54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54584954"/>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insert headline</a:t>
            </a:r>
            <a:endParaRPr lang="en-US" dirty="0"/>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smtClean="0"/>
              <a:t>Click to insert content</a:t>
            </a:r>
          </a:p>
          <a:p>
            <a:pPr lvl="1"/>
            <a:r>
              <a:rPr lang="en-US" dirty="0" smtClean="0"/>
              <a:t>First level bullet </a:t>
            </a:r>
          </a:p>
          <a:p>
            <a:pPr lvl="2"/>
            <a:r>
              <a:rPr lang="en-US" dirty="0" smtClean="0"/>
              <a:t>Second level bullet</a:t>
            </a:r>
          </a:p>
          <a:p>
            <a:pPr lvl="3"/>
            <a:r>
              <a:rPr lang="en-US" dirty="0" smtClean="0"/>
              <a:t>Third level bullet</a:t>
            </a:r>
          </a:p>
        </p:txBody>
      </p:sp>
      <p:sp>
        <p:nvSpPr>
          <p:cNvPr id="9"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dirty="0" smtClean="0">
                <a:solidFill>
                  <a:srgbClr val="454545"/>
                </a:solidFill>
                <a:latin typeface="Calibri"/>
              </a:rPr>
              <a:t>Title or Job Number | XX Month 201X</a:t>
            </a:r>
            <a:endParaRPr lang="en-US" dirty="0">
              <a:solidFill>
                <a:srgbClr val="454545"/>
              </a:solidFill>
              <a:latin typeface="Calibri"/>
            </a:endParaRPr>
          </a:p>
        </p:txBody>
      </p:sp>
      <p:sp>
        <p:nvSpPr>
          <p:cNvPr id="10"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dirty="0" smtClean="0">
                <a:solidFill>
                  <a:srgbClr val="454545"/>
                </a:solidFill>
                <a:latin typeface="Calibri"/>
              </a:rPr>
              <a:t>See tutorial regarding confidentiality disclosures.</a:t>
            </a:r>
            <a:endParaRPr lang="en-US" dirty="0">
              <a:solidFill>
                <a:srgbClr val="454545"/>
              </a:solidFill>
              <a:latin typeface="Calibri"/>
            </a:endParaRPr>
          </a:p>
        </p:txBody>
      </p:sp>
      <p:sp>
        <p:nvSpPr>
          <p:cNvPr id="11"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latin typeface="Calibri"/>
              </a:rPr>
              <a:pPr/>
              <a:t>‹#›</a:t>
            </a:fld>
            <a:endParaRPr lang="en-US" dirty="0">
              <a:solidFill>
                <a:srgbClr val="454545"/>
              </a:solidFill>
              <a:latin typeface="Calibri"/>
            </a:endParaRPr>
          </a:p>
        </p:txBody>
      </p:sp>
    </p:spTree>
    <p:extLst>
      <p:ext uri="{BB962C8B-B14F-4D97-AF65-F5344CB8AC3E}">
        <p14:creationId xmlns:p14="http://schemas.microsoft.com/office/powerpoint/2010/main" val="3887690791"/>
      </p:ext>
    </p:extLst>
  </p:cSld>
  <p:clrMapOvr>
    <a:masterClrMapping/>
  </p:clrMapOvr>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ertical 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12752" y="1296651"/>
            <a:ext cx="1965960" cy="3243263"/>
          </a:xfrm>
          <a:solidFill>
            <a:schemeClr val="tx2"/>
          </a:solidFill>
        </p:spPr>
        <p:txBody>
          <a:bodyPr lIns="136860" tIns="102646" rIns="13686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546" indent="-123546">
              <a:defRPr lang="en-US" sz="1100" dirty="0" smtClean="0"/>
            </a:lvl3pPr>
            <a:lvl4pPr marL="232917" indent="-97432">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30" tIns="34216" rIns="68430" bIns="34216"/>
          <a:lstStyle/>
          <a:p>
            <a:pPr defTabSz="684381"/>
            <a:r>
              <a:rPr lang="en-US" sz="1400" smtClean="0">
                <a:solidFill>
                  <a:srgbClr val="575757"/>
                </a:solidFill>
                <a:latin typeface="GE Inspira Pitch"/>
              </a:rPr>
              <a:t>Title or Job Numbr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6" name="Content Placeholder 2"/>
          <p:cNvSpPr>
            <a:spLocks noGrp="1"/>
          </p:cNvSpPr>
          <p:nvPr>
            <p:ph sz="half" idx="13"/>
          </p:nvPr>
        </p:nvSpPr>
        <p:spPr>
          <a:xfrm>
            <a:off x="2529841" y="1296651"/>
            <a:ext cx="1965960" cy="3243263"/>
          </a:xfrm>
          <a:solidFill>
            <a:schemeClr val="tx2"/>
          </a:solidFill>
        </p:spPr>
        <p:txBody>
          <a:bodyPr lIns="136860" tIns="102646" rIns="13686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546" indent="-123546">
              <a:defRPr lang="en-US" sz="1100" dirty="0" smtClean="0"/>
            </a:lvl3pPr>
            <a:lvl4pPr marL="232917" indent="-97432">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20" name="Content Placeholder 2"/>
          <p:cNvSpPr>
            <a:spLocks noGrp="1"/>
          </p:cNvSpPr>
          <p:nvPr>
            <p:ph sz="half" idx="14"/>
          </p:nvPr>
        </p:nvSpPr>
        <p:spPr>
          <a:xfrm>
            <a:off x="4644391" y="1296651"/>
            <a:ext cx="1965960" cy="3243263"/>
          </a:xfrm>
          <a:solidFill>
            <a:schemeClr val="tx2"/>
          </a:solidFill>
        </p:spPr>
        <p:txBody>
          <a:bodyPr lIns="136860" tIns="102646" rIns="13686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546" indent="-123546">
              <a:defRPr lang="en-US" sz="1100" dirty="0" smtClean="0"/>
            </a:lvl3pPr>
            <a:lvl4pPr marL="232917" indent="-97432">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22" name="Content Placeholder 2"/>
          <p:cNvSpPr>
            <a:spLocks noGrp="1"/>
          </p:cNvSpPr>
          <p:nvPr>
            <p:ph sz="half" idx="15"/>
          </p:nvPr>
        </p:nvSpPr>
        <p:spPr>
          <a:xfrm>
            <a:off x="6758940" y="1296651"/>
            <a:ext cx="1965960" cy="3243263"/>
          </a:xfrm>
          <a:solidFill>
            <a:schemeClr val="tx2"/>
          </a:solidFill>
        </p:spPr>
        <p:txBody>
          <a:bodyPr lIns="136860" tIns="102646" rIns="13686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546" indent="-123546">
              <a:defRPr lang="en-US" sz="1100" dirty="0" smtClean="0"/>
            </a:lvl3pPr>
            <a:lvl4pPr marL="232917" indent="-97432">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705933664"/>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22571" y="1"/>
            <a:ext cx="3221481" cy="2468204"/>
          </a:xfrm>
          <a:prstGeom prst="rect">
            <a:avLst/>
          </a:prstGeom>
        </p:spPr>
      </p:pic>
    </p:spTree>
    <p:extLst>
      <p:ext uri="{BB962C8B-B14F-4D97-AF65-F5344CB8AC3E}">
        <p14:creationId xmlns:p14="http://schemas.microsoft.com/office/powerpoint/2010/main" val="260611082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showMasterSp="0" type="title" preserve="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19127"/>
            <a:ext cx="3322270" cy="1628775"/>
          </a:xfrm>
          <a:prstGeom prst="rect">
            <a:avLst/>
          </a:prstGeom>
        </p:spPr>
      </p:pic>
    </p:spTree>
    <p:extLst>
      <p:ext uri="{BB962C8B-B14F-4D97-AF65-F5344CB8AC3E}">
        <p14:creationId xmlns:p14="http://schemas.microsoft.com/office/powerpoint/2010/main" val="2832503571"/>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showMasterSp="0" type="title" preserve="1">
  <p:cSld name="Title Slide 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 y="2"/>
            <a:ext cx="9143999" cy="2005905"/>
          </a:xfrm>
          <a:prstGeom prst="rect">
            <a:avLst/>
          </a:prstGeom>
        </p:spPr>
      </p:pic>
    </p:spTree>
    <p:extLst>
      <p:ext uri="{BB962C8B-B14F-4D97-AF65-F5344CB8AC3E}">
        <p14:creationId xmlns:p14="http://schemas.microsoft.com/office/powerpoint/2010/main" val="36343116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showMasterSp="0" type="title" preserve="1">
  <p:cSld name="Title Slide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56408"/>
            <a:ext cx="9144002" cy="2044733"/>
          </a:xfrm>
          <a:prstGeom prst="rect">
            <a:avLst/>
          </a:prstGeom>
        </p:spPr>
      </p:pic>
    </p:spTree>
    <p:extLst>
      <p:ext uri="{BB962C8B-B14F-4D97-AF65-F5344CB8AC3E}">
        <p14:creationId xmlns:p14="http://schemas.microsoft.com/office/powerpoint/2010/main" val="3583981748"/>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showMasterSp="0" type="title" preserve="1">
  <p:cSld name="Title Slide 5">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5811520"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5793232"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05322" y="0"/>
            <a:ext cx="3138678" cy="3074484"/>
          </a:xfrm>
          <a:prstGeom prst="rect">
            <a:avLst/>
          </a:prstGeom>
        </p:spPr>
      </p:pic>
    </p:spTree>
    <p:extLst>
      <p:ext uri="{BB962C8B-B14F-4D97-AF65-F5344CB8AC3E}">
        <p14:creationId xmlns:p14="http://schemas.microsoft.com/office/powerpoint/2010/main" val="3983279677"/>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84056" y="1220759"/>
            <a:ext cx="7615463" cy="326011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4029658166"/>
      </p:ext>
    </p:extLst>
  </p:cSld>
  <p:clrMapOvr>
    <a:masterClrMapping/>
  </p:clrMapOvr>
  <p:timing>
    <p:tnLst>
      <p:par>
        <p:cTn xmlns:p14="http://schemas.microsoft.com/office/powerpoint/2010/main" id="1" dur="indefinite" restart="never" nodeType="tmRoot"/>
      </p:par>
    </p:tnLst>
  </p:timing>
</p:sldLayout>
</file>

<file path=ppt/slideLayouts/slideLayout616.xml><?xml version="1.0" encoding="utf-8"?>
<p:sldLayout xmlns:a="http://schemas.openxmlformats.org/drawingml/2006/main" xmlns:r="http://schemas.openxmlformats.org/officeDocument/2006/relationships" xmlns:p="http://schemas.openxmlformats.org/presentationml/2006/main" type="obj" preserve="1">
  <p:cSld name="Storytelling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9094" y="413812"/>
            <a:ext cx="8352156" cy="76575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9094" y="1798608"/>
            <a:ext cx="7620418" cy="2741248"/>
          </a:xfrm>
        </p:spPr>
        <p:txBody>
          <a:bodyPr/>
          <a:lstStyle>
            <a:lvl1pPr>
              <a:defRPr sz="2100">
                <a:solidFill>
                  <a:schemeClr val="tx2"/>
                </a:solidFill>
              </a:defRPr>
            </a:lvl1pPr>
            <a:lvl2pPr marL="212854" indent="-197406">
              <a:defRPr sz="2100"/>
            </a:lvl2pPr>
          </a:lstStyle>
          <a:p>
            <a:pPr lvl="0"/>
            <a:r>
              <a:rPr lang="en-US" dirty="0" smtClean="0"/>
              <a:t>Click to edit Master text styles</a:t>
            </a:r>
          </a:p>
          <a:p>
            <a:pPr lvl="1"/>
            <a:r>
              <a:rPr lang="en-US" dirty="0" smtClean="0"/>
              <a:t>Second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8" name="Date Placeholder 3"/>
          <p:cNvSpPr>
            <a:spLocks noGrp="1"/>
          </p:cNvSpPr>
          <p:nvPr>
            <p:ph type="dt" sz="half" idx="10"/>
          </p:nvPr>
        </p:nvSpPr>
        <p:spPr>
          <a:xfrm>
            <a:off x="3796749" y="4785943"/>
            <a:ext cx="2067270" cy="101918"/>
          </a:xfrm>
          <a:prstGeom prst="rect">
            <a:avLst/>
          </a:prstGeom>
        </p:spPr>
        <p:txBody>
          <a:bodyPr lIns="68490" tIns="34246" rIns="68490" bIns="34246"/>
          <a:lstStyle/>
          <a:p>
            <a:pPr algn="ctr" defTabSz="684951"/>
            <a:r>
              <a:rPr lang="en-US" sz="1400" smtClean="0">
                <a:solidFill>
                  <a:srgbClr val="575757"/>
                </a:solidFill>
                <a:latin typeface="GE Inspira Pitch"/>
              </a:rPr>
              <a:t>BMA 797F Truck Optimization FTO</a:t>
            </a:r>
          </a:p>
          <a:p>
            <a:pPr algn="ctr" defTabSz="684951"/>
            <a:endParaRPr lang="en-US" sz="200" smtClean="0">
              <a:solidFill>
                <a:srgbClr val="575757"/>
              </a:solidFill>
              <a:latin typeface="GE Inspira Pitch"/>
            </a:endParaRPr>
          </a:p>
          <a:p>
            <a:pPr algn="ctr" defTabSz="684951"/>
            <a:r>
              <a:rPr lang="en-US" sz="1400" smtClean="0">
                <a:solidFill>
                  <a:srgbClr val="575757"/>
                </a:solidFill>
                <a:latin typeface="GE Inspira Pitch"/>
              </a:rPr>
              <a:t>Privileged and Confidential</a:t>
            </a:r>
            <a:endParaRPr lang="en-US" sz="1400" dirty="0">
              <a:solidFill>
                <a:srgbClr val="575757"/>
              </a:solidFill>
              <a:latin typeface="GE Inspira Pitch"/>
            </a:endParaRPr>
          </a:p>
        </p:txBody>
      </p:sp>
    </p:spTree>
    <p:extLst>
      <p:ext uri="{BB962C8B-B14F-4D97-AF65-F5344CB8AC3E}">
        <p14:creationId xmlns:p14="http://schemas.microsoft.com/office/powerpoint/2010/main" val="691521312"/>
      </p:ext>
    </p:extLst>
  </p:cSld>
  <p:clrMapOvr>
    <a:masterClrMapping/>
  </p:clrMapOvr>
  <p:timing>
    <p:tnLst>
      <p:par>
        <p:cTn xmlns:p14="http://schemas.microsoft.com/office/powerpoint/2010/main" id="1" dur="indefinite" restart="never" nodeType="tmRoot"/>
      </p:par>
    </p:tnLst>
  </p:timing>
</p:sldLayout>
</file>

<file path=ppt/slideLayouts/slideLayout617.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384056" y="1220759"/>
            <a:ext cx="7615463" cy="326011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Date Placeholder 3"/>
          <p:cNvSpPr txBox="1">
            <a:spLocks/>
          </p:cNvSpPr>
          <p:nvPr userDrawn="1"/>
        </p:nvSpPr>
        <p:spPr>
          <a:xfrm>
            <a:off x="3796749" y="4785943"/>
            <a:ext cx="2067270" cy="101918"/>
          </a:xfrm>
          <a:prstGeom prst="rect">
            <a:avLst/>
          </a:prstGeom>
        </p:spPr>
        <p:txBody>
          <a:bodyPr vert="horz" lIns="0" tIns="0" rIns="0" bIns="0" rtlCol="0" anchor="t" anchorCtr="0"/>
          <a:lstStyle>
            <a:defPPr>
              <a:defRPr lang="en-US"/>
            </a:defPPr>
            <a:lvl1pPr marL="0" algn="r" defTabSz="914400" rtl="0" eaLnBrk="1" latinLnBrk="0" hangingPunct="1">
              <a:defRPr sz="900" kern="1200">
                <a:solidFill>
                  <a:srgbClr val="89898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mtClean="0">
                <a:latin typeface="GE Inspira Pitch"/>
              </a:rPr>
              <a:t>BMA 797F Truck Optimization FTO</a:t>
            </a:r>
          </a:p>
          <a:p>
            <a:pPr algn="ctr"/>
            <a:endParaRPr lang="en-US" sz="200" smtClean="0">
              <a:latin typeface="GE Inspira Pitch"/>
            </a:endParaRPr>
          </a:p>
          <a:p>
            <a:pPr algn="ctr"/>
            <a:r>
              <a:rPr lang="en-US" smtClean="0">
                <a:latin typeface="GE Inspira Pitch"/>
              </a:rPr>
              <a:t>Privileged and Confidential</a:t>
            </a:r>
            <a:endParaRPr lang="en-US" dirty="0">
              <a:latin typeface="GE Inspira Pitch"/>
            </a:endParaRPr>
          </a:p>
        </p:txBody>
      </p:sp>
    </p:spTree>
    <p:extLst>
      <p:ext uri="{BB962C8B-B14F-4D97-AF65-F5344CB8AC3E}">
        <p14:creationId xmlns:p14="http://schemas.microsoft.com/office/powerpoint/2010/main" val="212205016"/>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obj" preserve="1">
  <p:cSld name="Big Tit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8632" y="401237"/>
            <a:ext cx="8312573" cy="1186866"/>
          </a:xfrm>
        </p:spPr>
        <p:txBody>
          <a:bodyPr/>
          <a:lstStyle>
            <a:lvl1pPr>
              <a:lnSpc>
                <a:spcPct val="85000"/>
              </a:lnSpc>
              <a:defRPr sz="4500"/>
            </a:lvl1pPr>
          </a:lstStyle>
          <a:p>
            <a:r>
              <a:rPr lang="en-US" dirty="0" err="1" smtClean="0"/>
              <a:t>PClick</a:t>
            </a:r>
            <a:r>
              <a:rPr lang="en-US" dirty="0" smtClean="0"/>
              <a:t> to edit Master title style</a:t>
            </a:r>
            <a:endParaRPr lang="en-US" dirty="0"/>
          </a:p>
        </p:txBody>
      </p:sp>
      <p:sp>
        <p:nvSpPr>
          <p:cNvPr id="3" name="Content Placeholder 2"/>
          <p:cNvSpPr>
            <a:spLocks noGrp="1"/>
          </p:cNvSpPr>
          <p:nvPr>
            <p:ph idx="1"/>
          </p:nvPr>
        </p:nvSpPr>
        <p:spPr>
          <a:xfrm>
            <a:off x="384056" y="1828802"/>
            <a:ext cx="7615463" cy="2690619"/>
          </a:xfrm>
        </p:spPr>
        <p:txBody>
          <a:bodyPr/>
          <a:lstStyle>
            <a:lvl1pPr>
              <a:defRPr>
                <a:solidFill>
                  <a:schemeClr val="tx2"/>
                </a:solidFill>
              </a:defRPr>
            </a:lvl1pPr>
            <a:lvl4pP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Date Placeholder 3"/>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2288315312"/>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obj" preserve="1">
  <p:cSld name="Title and Content Text Heav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391668" y="1243260"/>
            <a:ext cx="7607844" cy="3243263"/>
          </a:xfrm>
        </p:spPr>
        <p:txBody>
          <a:bodyPr vert="horz" lIns="0" tIns="0" rIns="0" bIns="0" rtlCol="0">
            <a:noAutofit/>
          </a:bodyPr>
          <a:lstStyle>
            <a:lvl1pPr>
              <a:spcAft>
                <a:spcPts val="0"/>
              </a:spcAft>
              <a:defRPr lang="en-US" sz="1500" dirty="0" smtClean="0"/>
            </a:lvl1pPr>
            <a:lvl2pPr marL="145078" indent="-136743">
              <a:defRPr lang="en-US" dirty="0" smtClean="0"/>
            </a:lvl2pPr>
            <a:lvl3pPr marL="299681" indent="-146269">
              <a:defRPr lang="en-US" sz="1400" dirty="0" smtClean="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2010493071"/>
      </p:ext>
    </p:extLst>
  </p:cSld>
  <p:clrMapOvr>
    <a:masterClrMapping/>
  </p:clrMapOvr>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adra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0" y="1295854"/>
            <a:ext cx="4498848" cy="308610"/>
          </a:xfrm>
          <a:solidFill>
            <a:schemeClr val="bg2"/>
          </a:solidFill>
        </p:spPr>
        <p:txBody>
          <a:bodyPr lIns="82146" rIns="136860" bIns="20524" anchor="ctr"/>
          <a:lstStyle>
            <a:lvl1pPr marL="298250" indent="0">
              <a:spcBef>
                <a:spcPts val="0"/>
              </a:spcBef>
              <a:buNone/>
              <a:defRPr sz="1400" b="0">
                <a:solidFill>
                  <a:schemeClr val="tx1"/>
                </a:solidFill>
              </a:defRPr>
            </a:lvl1pPr>
            <a:lvl2pPr marL="342151" indent="0">
              <a:buNone/>
              <a:defRPr sz="1500" b="1"/>
            </a:lvl2pPr>
            <a:lvl3pPr marL="684381" indent="0">
              <a:buNone/>
              <a:defRPr sz="1400" b="1"/>
            </a:lvl3pPr>
            <a:lvl4pPr marL="1026560" indent="0">
              <a:buNone/>
              <a:defRPr sz="1200" b="1"/>
            </a:lvl4pPr>
            <a:lvl5pPr marL="1368762" indent="0">
              <a:buNone/>
              <a:defRPr sz="1200" b="1"/>
            </a:lvl5pPr>
            <a:lvl6pPr marL="1710917" indent="0">
              <a:buNone/>
              <a:defRPr sz="1200" b="1"/>
            </a:lvl6pPr>
            <a:lvl7pPr marL="2053136" indent="0">
              <a:buNone/>
              <a:defRPr sz="1200" b="1"/>
            </a:lvl7pPr>
            <a:lvl8pPr marL="2395320" indent="0">
              <a:buNone/>
              <a:defRPr sz="1200" b="1"/>
            </a:lvl8pPr>
            <a:lvl9pPr marL="273752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97510" y="1697639"/>
            <a:ext cx="3890328" cy="1144494"/>
          </a:xfrm>
        </p:spPr>
        <p:txBody>
          <a:bodyPr vert="horz" lIns="0" tIns="0" rIns="136860" bIns="0" rtlCol="0">
            <a:noAutofit/>
          </a:bodyPr>
          <a:lstStyle>
            <a:lvl1pPr>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
        <p:nvSpPr>
          <p:cNvPr id="5" name="Text Placeholder 4"/>
          <p:cNvSpPr>
            <a:spLocks noGrp="1"/>
          </p:cNvSpPr>
          <p:nvPr>
            <p:ph type="body" sz="quarter" idx="3"/>
          </p:nvPr>
        </p:nvSpPr>
        <p:spPr>
          <a:xfrm>
            <a:off x="4644390" y="1295854"/>
            <a:ext cx="4498848" cy="308610"/>
          </a:xfrm>
          <a:solidFill>
            <a:schemeClr val="bg2"/>
          </a:solidFill>
        </p:spPr>
        <p:txBody>
          <a:bodyPr lIns="82146" rIns="136860" bIns="20524" anchor="ctr"/>
          <a:lstStyle>
            <a:lvl1pPr marL="136623" indent="0">
              <a:spcBef>
                <a:spcPts val="0"/>
              </a:spcBef>
              <a:buNone/>
              <a:tabLst/>
              <a:defRPr sz="1400" b="0">
                <a:solidFill>
                  <a:schemeClr val="tx1"/>
                </a:solidFill>
              </a:defRPr>
            </a:lvl1pPr>
            <a:lvl2pPr marL="342151" indent="0">
              <a:buNone/>
              <a:defRPr sz="1500" b="1"/>
            </a:lvl2pPr>
            <a:lvl3pPr marL="684381" indent="0">
              <a:buNone/>
              <a:defRPr sz="1400" b="1"/>
            </a:lvl3pPr>
            <a:lvl4pPr marL="1026560" indent="0">
              <a:buNone/>
              <a:defRPr sz="1200" b="1"/>
            </a:lvl4pPr>
            <a:lvl5pPr marL="1368762" indent="0">
              <a:buNone/>
              <a:defRPr sz="1200" b="1"/>
            </a:lvl5pPr>
            <a:lvl6pPr marL="1710917" indent="0">
              <a:buNone/>
              <a:defRPr sz="1200" b="1"/>
            </a:lvl6pPr>
            <a:lvl7pPr marL="2053136" indent="0">
              <a:buNone/>
              <a:defRPr sz="1200" b="1"/>
            </a:lvl7pPr>
            <a:lvl8pPr marL="2395320" indent="0">
              <a:buNone/>
              <a:defRPr sz="1200" b="1"/>
            </a:lvl8pPr>
            <a:lvl9pPr marL="273752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826538" y="1697639"/>
            <a:ext cx="3895344" cy="1144494"/>
          </a:xfrm>
        </p:spPr>
        <p:txBody>
          <a:bodyPr vert="horz" lIns="0" tIns="0" rIns="13686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24" name="Text Placeholder 4"/>
          <p:cNvSpPr>
            <a:spLocks noGrp="1"/>
          </p:cNvSpPr>
          <p:nvPr>
            <p:ph type="body" sz="quarter" idx="14"/>
          </p:nvPr>
        </p:nvSpPr>
        <p:spPr>
          <a:xfrm>
            <a:off x="0" y="2993575"/>
            <a:ext cx="4498848" cy="308610"/>
          </a:xfrm>
          <a:solidFill>
            <a:schemeClr val="bg2"/>
          </a:solidFill>
        </p:spPr>
        <p:txBody>
          <a:bodyPr lIns="82146" rIns="136860" bIns="20524" anchor="ctr"/>
          <a:lstStyle>
            <a:lvl1pPr marL="299441" indent="0">
              <a:spcBef>
                <a:spcPts val="0"/>
              </a:spcBef>
              <a:buNone/>
              <a:tabLst/>
              <a:defRPr sz="1400" b="0">
                <a:solidFill>
                  <a:schemeClr val="tx1"/>
                </a:solidFill>
              </a:defRPr>
            </a:lvl1pPr>
            <a:lvl2pPr marL="342151" indent="0">
              <a:buNone/>
              <a:defRPr sz="1500" b="1"/>
            </a:lvl2pPr>
            <a:lvl3pPr marL="684381" indent="0">
              <a:buNone/>
              <a:defRPr sz="1400" b="1"/>
            </a:lvl3pPr>
            <a:lvl4pPr marL="1026560" indent="0">
              <a:buNone/>
              <a:defRPr sz="1200" b="1"/>
            </a:lvl4pPr>
            <a:lvl5pPr marL="1368762" indent="0">
              <a:buNone/>
              <a:defRPr sz="1200" b="1"/>
            </a:lvl5pPr>
            <a:lvl6pPr marL="1710917" indent="0">
              <a:buNone/>
              <a:defRPr sz="1200" b="1"/>
            </a:lvl6pPr>
            <a:lvl7pPr marL="2053136" indent="0">
              <a:buNone/>
              <a:defRPr sz="1200" b="1"/>
            </a:lvl7pPr>
            <a:lvl8pPr marL="2395320" indent="0">
              <a:buNone/>
              <a:defRPr sz="1200" b="1"/>
            </a:lvl8pPr>
            <a:lvl9pPr marL="2737521" indent="0">
              <a:buNone/>
              <a:defRPr sz="1200" b="1"/>
            </a:lvl9pPr>
          </a:lstStyle>
          <a:p>
            <a:pPr lvl="0"/>
            <a:r>
              <a:rPr lang="en-US" smtClean="0"/>
              <a:t>Click to edit Master text styles</a:t>
            </a:r>
          </a:p>
        </p:txBody>
      </p:sp>
      <p:sp>
        <p:nvSpPr>
          <p:cNvPr id="25" name="Content Placeholder 5"/>
          <p:cNvSpPr>
            <a:spLocks noGrp="1"/>
          </p:cNvSpPr>
          <p:nvPr>
            <p:ph sz="quarter" idx="15"/>
          </p:nvPr>
        </p:nvSpPr>
        <p:spPr>
          <a:xfrm>
            <a:off x="397512" y="3395360"/>
            <a:ext cx="3890328" cy="1144494"/>
          </a:xfrm>
        </p:spPr>
        <p:txBody>
          <a:bodyPr vert="horz" lIns="0" tIns="0" rIns="13686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
        <p:nvSpPr>
          <p:cNvPr id="26" name="Text Placeholder 4"/>
          <p:cNvSpPr>
            <a:spLocks noGrp="1"/>
          </p:cNvSpPr>
          <p:nvPr>
            <p:ph type="body" sz="quarter" idx="16"/>
          </p:nvPr>
        </p:nvSpPr>
        <p:spPr>
          <a:xfrm>
            <a:off x="4644390" y="2993575"/>
            <a:ext cx="4498848" cy="308610"/>
          </a:xfrm>
          <a:solidFill>
            <a:schemeClr val="bg2"/>
          </a:solidFill>
        </p:spPr>
        <p:txBody>
          <a:bodyPr lIns="82146" rIns="136860" bIns="20524" anchor="ctr"/>
          <a:lstStyle>
            <a:lvl1pPr marL="135431" indent="0">
              <a:spcBef>
                <a:spcPts val="0"/>
              </a:spcBef>
              <a:buNone/>
              <a:tabLst/>
              <a:defRPr sz="1400" b="0">
                <a:solidFill>
                  <a:schemeClr val="tx1"/>
                </a:solidFill>
              </a:defRPr>
            </a:lvl1pPr>
            <a:lvl2pPr marL="342151" indent="0">
              <a:buNone/>
              <a:defRPr sz="1500" b="1"/>
            </a:lvl2pPr>
            <a:lvl3pPr marL="684381" indent="0">
              <a:buNone/>
              <a:defRPr sz="1400" b="1"/>
            </a:lvl3pPr>
            <a:lvl4pPr marL="1026560" indent="0">
              <a:buNone/>
              <a:defRPr sz="1200" b="1"/>
            </a:lvl4pPr>
            <a:lvl5pPr marL="1368762" indent="0">
              <a:buNone/>
              <a:defRPr sz="1200" b="1"/>
            </a:lvl5pPr>
            <a:lvl6pPr marL="1710917" indent="0">
              <a:buNone/>
              <a:defRPr sz="1200" b="1"/>
            </a:lvl6pPr>
            <a:lvl7pPr marL="2053136" indent="0">
              <a:buNone/>
              <a:defRPr sz="1200" b="1"/>
            </a:lvl7pPr>
            <a:lvl8pPr marL="2395320" indent="0">
              <a:buNone/>
              <a:defRPr sz="1200" b="1"/>
            </a:lvl8pPr>
            <a:lvl9pPr marL="2737521" indent="0">
              <a:buNone/>
              <a:defRPr sz="1200" b="1"/>
            </a:lvl9pPr>
          </a:lstStyle>
          <a:p>
            <a:pPr lvl="0"/>
            <a:r>
              <a:rPr lang="en-US" smtClean="0"/>
              <a:t>Click to edit Master text styles</a:t>
            </a:r>
          </a:p>
        </p:txBody>
      </p:sp>
      <p:sp>
        <p:nvSpPr>
          <p:cNvPr id="27" name="Content Placeholder 5"/>
          <p:cNvSpPr>
            <a:spLocks noGrp="1"/>
          </p:cNvSpPr>
          <p:nvPr>
            <p:ph sz="quarter" idx="17"/>
          </p:nvPr>
        </p:nvSpPr>
        <p:spPr>
          <a:xfrm>
            <a:off x="4826538" y="3395360"/>
            <a:ext cx="3895344" cy="1144494"/>
          </a:xfrm>
        </p:spPr>
        <p:txBody>
          <a:bodyPr vert="horz" lIns="0" tIns="0" rIns="13686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Tree>
    <p:extLst>
      <p:ext uri="{BB962C8B-B14F-4D97-AF65-F5344CB8AC3E}">
        <p14:creationId xmlns:p14="http://schemas.microsoft.com/office/powerpoint/2010/main" val="266744768"/>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obj" preserve="1">
  <p:cSld name="Title and Content Text Heavy 1-Line">
    <p:spTree>
      <p:nvGrpSpPr>
        <p:cNvPr id="1" name=""/>
        <p:cNvGrpSpPr/>
        <p:nvPr/>
      </p:nvGrpSpPr>
      <p:grpSpPr>
        <a:xfrm>
          <a:off x="0" y="0"/>
          <a:ext cx="0" cy="0"/>
          <a:chOff x="0" y="0"/>
          <a:chExt cx="0" cy="0"/>
        </a:xfrm>
      </p:grpSpPr>
      <p:sp>
        <p:nvSpPr>
          <p:cNvPr id="2" name="Title 1"/>
          <p:cNvSpPr>
            <a:spLocks noGrp="1"/>
          </p:cNvSpPr>
          <p:nvPr>
            <p:ph type="title"/>
          </p:nvPr>
        </p:nvSpPr>
        <p:spPr>
          <a:xfrm>
            <a:off x="379094" y="411523"/>
            <a:ext cx="8352156" cy="395815"/>
          </a:xfrm>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391668" y="810049"/>
            <a:ext cx="7607844" cy="3438859"/>
          </a:xfrm>
        </p:spPr>
        <p:txBody>
          <a:bodyPr vert="horz" lIns="0" tIns="0" rIns="0" bIns="0" rtlCol="0">
            <a:noAutofit/>
          </a:bodyPr>
          <a:lstStyle>
            <a:lvl1pPr>
              <a:spcAft>
                <a:spcPts val="0"/>
              </a:spcAft>
              <a:defRPr lang="en-US" sz="1500" dirty="0" smtClean="0"/>
            </a:lvl1pPr>
            <a:lvl2pPr marL="145078" indent="-136743">
              <a:defRPr lang="en-US" dirty="0" smtClean="0"/>
            </a:lvl2pPr>
            <a:lvl3pPr marL="299681" indent="-146269">
              <a:defRPr lang="en-US" sz="1400" dirty="0" smtClean="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644871552"/>
      </p:ext>
    </p:extLst>
  </p:cSld>
  <p:clrMapOvr>
    <a:masterClrMapping/>
  </p:clrMapOvr>
  <p:timing>
    <p:tnLst>
      <p:par>
        <p:cTn xmlns:p14="http://schemas.microsoft.com/office/powerpoint/2010/main" id="1" dur="indefinite" restart="never" nodeType="tmRoot"/>
      </p:par>
    </p:tnLst>
  </p:timing>
</p:sldLayout>
</file>

<file path=ppt/slideLayouts/slideLayout6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91833" y="1242515"/>
            <a:ext cx="3896043" cy="3297340"/>
          </a:xfrm>
        </p:spPr>
        <p:txBody>
          <a:bodyPr vert="horz" lIns="0" tIns="0" rIns="0" bIns="0" rtlCol="0">
            <a:noAutofit/>
          </a:bodyPr>
          <a:lstStyle>
            <a:lvl1pPr>
              <a:spcBef>
                <a:spcPts val="750"/>
              </a:spcBef>
              <a:defRPr lang="en-US" sz="1500" dirty="0" smtClean="0"/>
            </a:lvl1pPr>
            <a:lvl2pPr>
              <a:spcBef>
                <a:spcPts val="600"/>
              </a:spcBef>
              <a:defRPr lang="en-US" sz="1400" dirty="0" smtClean="0"/>
            </a:lvl2pPr>
            <a:lvl3pPr>
              <a:spcBef>
                <a:spcPts val="450"/>
              </a:spcBef>
              <a:defRPr lang="en-US" sz="1200" dirty="0" smtClean="0"/>
            </a:lvl3pPr>
            <a:lvl4pPr>
              <a:spcBef>
                <a:spcPts val="300"/>
              </a:spcBef>
              <a:defRPr lang="en-US" sz="1100" dirty="0" smtClean="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Content Placeholder 3"/>
          <p:cNvSpPr>
            <a:spLocks noGrp="1"/>
          </p:cNvSpPr>
          <p:nvPr>
            <p:ph sz="half" idx="2"/>
          </p:nvPr>
        </p:nvSpPr>
        <p:spPr>
          <a:xfrm>
            <a:off x="4831080" y="1242515"/>
            <a:ext cx="3900170" cy="329734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dirty="0" smtClean="0"/>
              <a:t>Click to edit Master text styles</a:t>
            </a:r>
          </a:p>
          <a:p>
            <a:pPr lvl="1">
              <a:spcBef>
                <a:spcPts val="600"/>
              </a:spcBef>
            </a:pPr>
            <a:r>
              <a:rPr lang="en-US" dirty="0" smtClean="0"/>
              <a:t>Second level</a:t>
            </a:r>
          </a:p>
          <a:p>
            <a:pPr lvl="2">
              <a:spcBef>
                <a:spcPts val="450"/>
              </a:spcBef>
            </a:pPr>
            <a:r>
              <a:rPr lang="en-US" dirty="0" smtClean="0"/>
              <a:t>Third level</a:t>
            </a:r>
          </a:p>
          <a:p>
            <a:pPr lvl="3">
              <a:spcBef>
                <a:spcPts val="300"/>
              </a:spcBef>
            </a:pPr>
            <a:r>
              <a:rPr lang="en-US" dirty="0" smtClean="0"/>
              <a:t>Fourth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4225155965"/>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hasCustomPrompt="1"/>
          </p:nvPr>
        </p:nvSpPr>
        <p:spPr>
          <a:xfrm>
            <a:off x="391795" y="1225869"/>
            <a:ext cx="3904488" cy="279797"/>
          </a:xfrm>
        </p:spPr>
        <p:txBody>
          <a:bodyPr rIns="136980" anchor="b"/>
          <a:lstStyle>
            <a:lvl1pPr marL="0" indent="0">
              <a:buNone/>
              <a:defRPr sz="1800" b="1">
                <a:solidFill>
                  <a:schemeClr val="tx2"/>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err="1" smtClean="0"/>
              <a:t>PClick</a:t>
            </a:r>
            <a:r>
              <a:rPr lang="en-US" dirty="0" smtClean="0"/>
              <a:t> to edit Master text</a:t>
            </a:r>
          </a:p>
        </p:txBody>
      </p:sp>
      <p:sp>
        <p:nvSpPr>
          <p:cNvPr id="4" name="Content Placeholder 3"/>
          <p:cNvSpPr>
            <a:spLocks noGrp="1"/>
          </p:cNvSpPr>
          <p:nvPr>
            <p:ph sz="half" idx="2"/>
          </p:nvPr>
        </p:nvSpPr>
        <p:spPr>
          <a:xfrm>
            <a:off x="391795" y="1553742"/>
            <a:ext cx="3904488"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dirty="0" smtClean="0"/>
              <a:t>Click to edit Master text styles</a:t>
            </a:r>
          </a:p>
          <a:p>
            <a:pPr lvl="1">
              <a:spcBef>
                <a:spcPts val="600"/>
              </a:spcBef>
            </a:pPr>
            <a:r>
              <a:rPr lang="en-US" dirty="0" smtClean="0"/>
              <a:t>Second level</a:t>
            </a:r>
          </a:p>
          <a:p>
            <a:pPr lvl="2">
              <a:spcBef>
                <a:spcPts val="450"/>
              </a:spcBef>
            </a:pPr>
            <a:r>
              <a:rPr lang="en-US" dirty="0" smtClean="0"/>
              <a:t>Third level</a:t>
            </a:r>
          </a:p>
          <a:p>
            <a:pPr lvl="3">
              <a:spcBef>
                <a:spcPts val="300"/>
              </a:spcBef>
            </a:pPr>
            <a:r>
              <a:rPr lang="en-US" dirty="0" smtClean="0"/>
              <a:t>Fourth level</a:t>
            </a:r>
          </a:p>
        </p:txBody>
      </p:sp>
      <p:sp>
        <p:nvSpPr>
          <p:cNvPr id="5" name="Text Placeholder 4"/>
          <p:cNvSpPr>
            <a:spLocks noGrp="1"/>
          </p:cNvSpPr>
          <p:nvPr>
            <p:ph type="body" sz="quarter" idx="3"/>
          </p:nvPr>
        </p:nvSpPr>
        <p:spPr>
          <a:xfrm>
            <a:off x="4831080" y="1225869"/>
            <a:ext cx="3900170" cy="279797"/>
          </a:xfrm>
        </p:spPr>
        <p:txBody>
          <a:bodyPr rIns="136980" anchor="b"/>
          <a:lstStyle>
            <a:lvl1pPr marL="0" indent="0">
              <a:buNone/>
              <a:defRPr sz="1800" b="1">
                <a:solidFill>
                  <a:schemeClr val="tx2"/>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a:t>
            </a:r>
          </a:p>
        </p:txBody>
      </p:sp>
      <p:sp>
        <p:nvSpPr>
          <p:cNvPr id="6" name="Content Placeholder 5"/>
          <p:cNvSpPr>
            <a:spLocks noGrp="1"/>
          </p:cNvSpPr>
          <p:nvPr>
            <p:ph sz="quarter" idx="4"/>
          </p:nvPr>
        </p:nvSpPr>
        <p:spPr>
          <a:xfrm>
            <a:off x="4831080" y="1553742"/>
            <a:ext cx="3900170"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dirty="0" smtClean="0"/>
              <a:t>Click to edit Master text styles</a:t>
            </a:r>
          </a:p>
          <a:p>
            <a:pPr lvl="1">
              <a:spcBef>
                <a:spcPts val="600"/>
              </a:spcBef>
            </a:pPr>
            <a:r>
              <a:rPr lang="en-US" dirty="0" smtClean="0"/>
              <a:t>Second level</a:t>
            </a:r>
          </a:p>
          <a:p>
            <a:pPr lvl="2">
              <a:spcBef>
                <a:spcPts val="450"/>
              </a:spcBef>
            </a:pPr>
            <a:r>
              <a:rPr lang="en-US" dirty="0" smtClean="0"/>
              <a:t>Third level</a:t>
            </a:r>
          </a:p>
          <a:p>
            <a:pPr lvl="3">
              <a:spcBef>
                <a:spcPts val="300"/>
              </a:spcBef>
            </a:pPr>
            <a:r>
              <a:rPr lang="en-US" dirty="0" smtClean="0"/>
              <a:t>Fourth level</a:t>
            </a:r>
          </a:p>
        </p:txBody>
      </p:sp>
      <p:sp>
        <p:nvSpPr>
          <p:cNvPr id="7" name="Date Placeholder 6"/>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2018235227"/>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0" y="1296591"/>
            <a:ext cx="4495800" cy="1563624"/>
          </a:xfrm>
          <a:solidFill>
            <a:schemeClr val="tx2"/>
          </a:solidFill>
        </p:spPr>
        <p:txBody>
          <a:bodyPr lIns="219187" tIns="89065" rIns="136980"/>
          <a:lstStyle>
            <a:lvl1pPr marL="159360" indent="0">
              <a:lnSpc>
                <a:spcPct val="100000"/>
              </a:lnSpc>
              <a:spcBef>
                <a:spcPts val="450"/>
              </a:spcBef>
              <a:spcAft>
                <a:spcPts val="150"/>
              </a:spcAft>
              <a:defRPr lang="en-US" sz="1500" dirty="0" smtClean="0">
                <a:solidFill>
                  <a:schemeClr val="bg1"/>
                </a:solidFill>
              </a:defRPr>
            </a:lvl1pPr>
            <a:lvl2pPr marL="285392" indent="-118913">
              <a:lnSpc>
                <a:spcPct val="100000"/>
              </a:lnSpc>
              <a:spcBef>
                <a:spcPts val="750"/>
              </a:spcBef>
              <a:defRPr lang="en-US" sz="14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2" name="Content Placeholder 2"/>
          <p:cNvSpPr>
            <a:spLocks noGrp="1"/>
          </p:cNvSpPr>
          <p:nvPr>
            <p:ph sz="half" idx="13"/>
          </p:nvPr>
        </p:nvSpPr>
        <p:spPr>
          <a:xfrm>
            <a:off x="4644390" y="1296591"/>
            <a:ext cx="4498848" cy="1563624"/>
          </a:xfrm>
          <a:solidFill>
            <a:schemeClr val="tx2"/>
          </a:solidFill>
        </p:spPr>
        <p:txBody>
          <a:bodyPr lIns="219187" tIns="89065" rIns="136980"/>
          <a:lstStyle>
            <a:lvl1pPr marL="159360" indent="0">
              <a:lnSpc>
                <a:spcPct val="100000"/>
              </a:lnSpc>
              <a:spcBef>
                <a:spcPts val="450"/>
              </a:spcBef>
              <a:spcAft>
                <a:spcPts val="150"/>
              </a:spcAft>
              <a:defRPr lang="en-US" sz="1500" dirty="0" smtClean="0">
                <a:solidFill>
                  <a:schemeClr val="bg1"/>
                </a:solidFill>
              </a:defRPr>
            </a:lvl1pPr>
            <a:lvl2pPr marL="285392" indent="-118913">
              <a:lnSpc>
                <a:spcPct val="100000"/>
              </a:lnSpc>
              <a:spcBef>
                <a:spcPts val="750"/>
              </a:spcBef>
              <a:defRPr lang="en-US" sz="14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13" name="Content Placeholder 2"/>
          <p:cNvSpPr>
            <a:spLocks noGrp="1"/>
          </p:cNvSpPr>
          <p:nvPr>
            <p:ph sz="half" idx="14"/>
          </p:nvPr>
        </p:nvSpPr>
        <p:spPr>
          <a:xfrm>
            <a:off x="0" y="2971647"/>
            <a:ext cx="4495800" cy="1563624"/>
          </a:xfrm>
          <a:solidFill>
            <a:schemeClr val="tx2"/>
          </a:solidFill>
        </p:spPr>
        <p:txBody>
          <a:bodyPr lIns="219187" tIns="89065" rIns="136980"/>
          <a:lstStyle>
            <a:lvl1pPr marL="159360" indent="0">
              <a:lnSpc>
                <a:spcPct val="100000"/>
              </a:lnSpc>
              <a:spcBef>
                <a:spcPts val="450"/>
              </a:spcBef>
              <a:spcAft>
                <a:spcPts val="150"/>
              </a:spcAft>
              <a:defRPr lang="en-US" sz="1500" dirty="0" smtClean="0">
                <a:solidFill>
                  <a:schemeClr val="bg1"/>
                </a:solidFill>
              </a:defRPr>
            </a:lvl1pPr>
            <a:lvl2pPr marL="285392" indent="-118913">
              <a:lnSpc>
                <a:spcPct val="100000"/>
              </a:lnSpc>
              <a:spcBef>
                <a:spcPts val="750"/>
              </a:spcBef>
              <a:defRPr lang="en-US" sz="14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14" name="Content Placeholder 2"/>
          <p:cNvSpPr>
            <a:spLocks noGrp="1"/>
          </p:cNvSpPr>
          <p:nvPr>
            <p:ph sz="half" idx="15"/>
          </p:nvPr>
        </p:nvSpPr>
        <p:spPr>
          <a:xfrm>
            <a:off x="4644390" y="2971647"/>
            <a:ext cx="4498848" cy="1563624"/>
          </a:xfrm>
          <a:solidFill>
            <a:schemeClr val="tx2"/>
          </a:solidFill>
        </p:spPr>
        <p:txBody>
          <a:bodyPr lIns="219187" tIns="89065" rIns="136980"/>
          <a:lstStyle>
            <a:lvl1pPr marL="159360" indent="0">
              <a:lnSpc>
                <a:spcPct val="100000"/>
              </a:lnSpc>
              <a:spcBef>
                <a:spcPts val="450"/>
              </a:spcBef>
              <a:spcAft>
                <a:spcPts val="150"/>
              </a:spcAft>
              <a:defRPr lang="en-US" sz="1500" dirty="0" smtClean="0">
                <a:solidFill>
                  <a:schemeClr val="bg1"/>
                </a:solidFill>
              </a:defRPr>
            </a:lvl1pPr>
            <a:lvl2pPr marL="285392" indent="-118913">
              <a:lnSpc>
                <a:spcPct val="100000"/>
              </a:lnSpc>
              <a:spcBef>
                <a:spcPts val="750"/>
              </a:spcBef>
              <a:defRPr lang="en-US" sz="14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536141263"/>
      </p:ext>
    </p:extLst>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Vertical 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12752" y="1296633"/>
            <a:ext cx="1965960" cy="3243263"/>
          </a:xfrm>
          <a:solidFill>
            <a:schemeClr val="tx2"/>
          </a:solidFill>
        </p:spPr>
        <p:txBody>
          <a:bodyPr lIns="136980" tIns="102736" rIns="1369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6" name="Content Placeholder 2"/>
          <p:cNvSpPr>
            <a:spLocks noGrp="1"/>
          </p:cNvSpPr>
          <p:nvPr>
            <p:ph sz="half" idx="13"/>
          </p:nvPr>
        </p:nvSpPr>
        <p:spPr>
          <a:xfrm>
            <a:off x="2529841" y="1296633"/>
            <a:ext cx="1965960" cy="3243263"/>
          </a:xfrm>
          <a:solidFill>
            <a:schemeClr val="tx2"/>
          </a:solidFill>
        </p:spPr>
        <p:txBody>
          <a:bodyPr lIns="136980" tIns="102736" rIns="1369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20" name="Content Placeholder 2"/>
          <p:cNvSpPr>
            <a:spLocks noGrp="1"/>
          </p:cNvSpPr>
          <p:nvPr>
            <p:ph sz="half" idx="14"/>
          </p:nvPr>
        </p:nvSpPr>
        <p:spPr>
          <a:xfrm>
            <a:off x="4644391" y="1296633"/>
            <a:ext cx="1965960" cy="3243263"/>
          </a:xfrm>
          <a:solidFill>
            <a:schemeClr val="tx2"/>
          </a:solidFill>
        </p:spPr>
        <p:txBody>
          <a:bodyPr lIns="136980" tIns="102736" rIns="1369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22" name="Content Placeholder 2"/>
          <p:cNvSpPr>
            <a:spLocks noGrp="1"/>
          </p:cNvSpPr>
          <p:nvPr>
            <p:ph sz="half" idx="15"/>
          </p:nvPr>
        </p:nvSpPr>
        <p:spPr>
          <a:xfrm>
            <a:off x="6758940" y="1296633"/>
            <a:ext cx="1965960" cy="3243263"/>
          </a:xfrm>
          <a:solidFill>
            <a:schemeClr val="tx2"/>
          </a:solidFill>
        </p:spPr>
        <p:txBody>
          <a:bodyPr lIns="136980" tIns="102736" rIns="1369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066325814"/>
      </p:ext>
    </p:extLst>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Quadra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0" y="1295854"/>
            <a:ext cx="4498848" cy="308610"/>
          </a:xfrm>
          <a:solidFill>
            <a:schemeClr val="bg2"/>
          </a:solidFill>
        </p:spPr>
        <p:txBody>
          <a:bodyPr lIns="82206" rIns="136980" bIns="20544" anchor="ctr"/>
          <a:lstStyle>
            <a:lvl1pPr marL="298490" indent="0">
              <a:spcBef>
                <a:spcPts val="0"/>
              </a:spcBef>
              <a:buNone/>
              <a:defRPr sz="1400" b="0">
                <a:solidFill>
                  <a:schemeClr val="tx1"/>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 styles</a:t>
            </a:r>
          </a:p>
        </p:txBody>
      </p:sp>
      <p:sp>
        <p:nvSpPr>
          <p:cNvPr id="4" name="Content Placeholder 3"/>
          <p:cNvSpPr>
            <a:spLocks noGrp="1"/>
          </p:cNvSpPr>
          <p:nvPr>
            <p:ph sz="half" idx="2"/>
          </p:nvPr>
        </p:nvSpPr>
        <p:spPr>
          <a:xfrm>
            <a:off x="397510" y="1697639"/>
            <a:ext cx="3890328" cy="1144494"/>
          </a:xfrm>
        </p:spPr>
        <p:txBody>
          <a:bodyPr vert="horz" lIns="0" tIns="0" rIns="136980" bIns="0" rtlCol="0">
            <a:noAutofit/>
          </a:bodyPr>
          <a:lstStyle>
            <a:lvl1pPr>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dirty="0" smtClean="0"/>
              <a:t>Click to edit Master text styles</a:t>
            </a:r>
          </a:p>
        </p:txBody>
      </p:sp>
      <p:sp>
        <p:nvSpPr>
          <p:cNvPr id="5" name="Text Placeholder 4"/>
          <p:cNvSpPr>
            <a:spLocks noGrp="1"/>
          </p:cNvSpPr>
          <p:nvPr>
            <p:ph type="body" sz="quarter" idx="3"/>
          </p:nvPr>
        </p:nvSpPr>
        <p:spPr>
          <a:xfrm>
            <a:off x="4644390" y="1295854"/>
            <a:ext cx="4498848" cy="308610"/>
          </a:xfrm>
          <a:solidFill>
            <a:schemeClr val="bg2"/>
          </a:solidFill>
        </p:spPr>
        <p:txBody>
          <a:bodyPr lIns="82206" rIns="136980" bIns="20544" anchor="ctr"/>
          <a:lstStyle>
            <a:lvl1pPr marL="136743" indent="0">
              <a:spcBef>
                <a:spcPts val="0"/>
              </a:spcBef>
              <a:buNone/>
              <a:tabLst/>
              <a:defRPr sz="1400" b="0">
                <a:solidFill>
                  <a:schemeClr val="tx1"/>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 styles</a:t>
            </a:r>
          </a:p>
        </p:txBody>
      </p:sp>
      <p:sp>
        <p:nvSpPr>
          <p:cNvPr id="6" name="Content Placeholder 5"/>
          <p:cNvSpPr>
            <a:spLocks noGrp="1"/>
          </p:cNvSpPr>
          <p:nvPr>
            <p:ph sz="quarter" idx="4"/>
          </p:nvPr>
        </p:nvSpPr>
        <p:spPr>
          <a:xfrm>
            <a:off x="4826538" y="1697639"/>
            <a:ext cx="3895344" cy="1144494"/>
          </a:xfrm>
        </p:spPr>
        <p:txBody>
          <a:bodyPr vert="horz" lIns="0" tIns="0" rIns="13698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dirty="0" smtClean="0"/>
              <a:t>Click to edit Master text styles</a:t>
            </a:r>
          </a:p>
        </p:txBody>
      </p:sp>
      <p:sp>
        <p:nvSpPr>
          <p:cNvPr id="7" name="Date Placeholder 6"/>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24" name="Text Placeholder 4"/>
          <p:cNvSpPr>
            <a:spLocks noGrp="1"/>
          </p:cNvSpPr>
          <p:nvPr>
            <p:ph type="body" sz="quarter" idx="14"/>
          </p:nvPr>
        </p:nvSpPr>
        <p:spPr>
          <a:xfrm>
            <a:off x="0" y="2993575"/>
            <a:ext cx="4498848" cy="308610"/>
          </a:xfrm>
          <a:solidFill>
            <a:schemeClr val="bg2"/>
          </a:solidFill>
        </p:spPr>
        <p:txBody>
          <a:bodyPr lIns="82206" rIns="136980" bIns="20544" anchor="ctr"/>
          <a:lstStyle>
            <a:lvl1pPr marL="299681" indent="0">
              <a:spcBef>
                <a:spcPts val="0"/>
              </a:spcBef>
              <a:buNone/>
              <a:tabLst/>
              <a:defRPr sz="1400" b="0">
                <a:solidFill>
                  <a:schemeClr val="tx1"/>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 styles</a:t>
            </a:r>
          </a:p>
        </p:txBody>
      </p:sp>
      <p:sp>
        <p:nvSpPr>
          <p:cNvPr id="25" name="Content Placeholder 5"/>
          <p:cNvSpPr>
            <a:spLocks noGrp="1"/>
          </p:cNvSpPr>
          <p:nvPr>
            <p:ph sz="quarter" idx="15"/>
          </p:nvPr>
        </p:nvSpPr>
        <p:spPr>
          <a:xfrm>
            <a:off x="397512" y="3395360"/>
            <a:ext cx="3890328" cy="1144494"/>
          </a:xfrm>
        </p:spPr>
        <p:txBody>
          <a:bodyPr vert="horz" lIns="0" tIns="0" rIns="13698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dirty="0" smtClean="0"/>
              <a:t>Click to edit Master text styles</a:t>
            </a:r>
          </a:p>
        </p:txBody>
      </p:sp>
      <p:sp>
        <p:nvSpPr>
          <p:cNvPr id="26" name="Text Placeholder 4"/>
          <p:cNvSpPr>
            <a:spLocks noGrp="1"/>
          </p:cNvSpPr>
          <p:nvPr>
            <p:ph type="body" sz="quarter" idx="16"/>
          </p:nvPr>
        </p:nvSpPr>
        <p:spPr>
          <a:xfrm>
            <a:off x="4644390" y="2993575"/>
            <a:ext cx="4498848" cy="308610"/>
          </a:xfrm>
          <a:solidFill>
            <a:schemeClr val="bg2"/>
          </a:solidFill>
        </p:spPr>
        <p:txBody>
          <a:bodyPr lIns="82206" rIns="136980" bIns="20544" anchor="ctr"/>
          <a:lstStyle>
            <a:lvl1pPr marL="135551" indent="0">
              <a:spcBef>
                <a:spcPts val="0"/>
              </a:spcBef>
              <a:buNone/>
              <a:tabLst/>
              <a:defRPr sz="1400" b="0">
                <a:solidFill>
                  <a:schemeClr val="tx1"/>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 styles</a:t>
            </a:r>
          </a:p>
        </p:txBody>
      </p:sp>
      <p:sp>
        <p:nvSpPr>
          <p:cNvPr id="27" name="Content Placeholder 5"/>
          <p:cNvSpPr>
            <a:spLocks noGrp="1"/>
          </p:cNvSpPr>
          <p:nvPr>
            <p:ph sz="quarter" idx="17"/>
          </p:nvPr>
        </p:nvSpPr>
        <p:spPr>
          <a:xfrm>
            <a:off x="4826538" y="3395360"/>
            <a:ext cx="3895344" cy="1144494"/>
          </a:xfrm>
        </p:spPr>
        <p:txBody>
          <a:bodyPr vert="horz" lIns="0" tIns="0" rIns="13698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dirty="0" smtClean="0"/>
              <a:t>Click to edit Master text styles</a:t>
            </a:r>
          </a:p>
        </p:txBody>
      </p:sp>
    </p:spTree>
    <p:extLst>
      <p:ext uri="{BB962C8B-B14F-4D97-AF65-F5344CB8AC3E}">
        <p14:creationId xmlns:p14="http://schemas.microsoft.com/office/powerpoint/2010/main" val="1089945539"/>
      </p:ext>
    </p:extLst>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Chart Placeholder 6"/>
          <p:cNvSpPr>
            <a:spLocks noGrp="1"/>
          </p:cNvSpPr>
          <p:nvPr>
            <p:ph type="chart" sz="quarter" idx="13"/>
          </p:nvPr>
        </p:nvSpPr>
        <p:spPr>
          <a:xfrm>
            <a:off x="412751" y="1433512"/>
            <a:ext cx="7586762" cy="2852738"/>
          </a:xfrm>
        </p:spPr>
        <p:txBody>
          <a:bodyPr anchor="ctr"/>
          <a:lstStyle>
            <a:lvl1pPr algn="ctr">
              <a:defRPr/>
            </a:lvl1pPr>
          </a:lstStyle>
          <a:p>
            <a:endParaRPr lang="en-US"/>
          </a:p>
        </p:txBody>
      </p:sp>
    </p:spTree>
    <p:extLst>
      <p:ext uri="{BB962C8B-B14F-4D97-AF65-F5344CB8AC3E}">
        <p14:creationId xmlns:p14="http://schemas.microsoft.com/office/powerpoint/2010/main" val="337038544"/>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Table Placeholder 6"/>
          <p:cNvSpPr>
            <a:spLocks noGrp="1"/>
          </p:cNvSpPr>
          <p:nvPr>
            <p:ph type="tbl" sz="quarter" idx="13"/>
          </p:nvPr>
        </p:nvSpPr>
        <p:spPr>
          <a:xfrm>
            <a:off x="412751" y="1296633"/>
            <a:ext cx="7586762" cy="3243263"/>
          </a:xfrm>
        </p:spPr>
        <p:txBody>
          <a:bodyPr anchor="ctr"/>
          <a:lstStyle>
            <a:lvl1pPr algn="ctr">
              <a:defRPr/>
            </a:lvl1pPr>
          </a:lstStyle>
          <a:p>
            <a:endParaRPr lang="en-US" dirty="0"/>
          </a:p>
        </p:txBody>
      </p:sp>
    </p:spTree>
    <p:extLst>
      <p:ext uri="{BB962C8B-B14F-4D97-AF65-F5344CB8AC3E}">
        <p14:creationId xmlns:p14="http://schemas.microsoft.com/office/powerpoint/2010/main" val="2783846615"/>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1726011972"/>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4" name="Slide Number Placeholder 3"/>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227587043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Chart Placeholder 6"/>
          <p:cNvSpPr>
            <a:spLocks noGrp="1"/>
          </p:cNvSpPr>
          <p:nvPr>
            <p:ph type="chart" sz="quarter" idx="13"/>
          </p:nvPr>
        </p:nvSpPr>
        <p:spPr>
          <a:xfrm>
            <a:off x="412751" y="1433512"/>
            <a:ext cx="7586762" cy="2852738"/>
          </a:xfrm>
        </p:spPr>
        <p:txBody>
          <a:bodyPr anchor="ctr"/>
          <a:lstStyle>
            <a:lvl1pPr algn="ctr">
              <a:defRPr/>
            </a:lvl1pPr>
          </a:lstStyle>
          <a:p>
            <a:r>
              <a:rPr lang="en-US" smtClean="0"/>
              <a:t>Click icon to add chart</a:t>
            </a:r>
            <a:endParaRPr lang="en-US"/>
          </a:p>
        </p:txBody>
      </p:sp>
    </p:spTree>
    <p:extLst>
      <p:ext uri="{BB962C8B-B14F-4D97-AF65-F5344CB8AC3E}">
        <p14:creationId xmlns:p14="http://schemas.microsoft.com/office/powerpoint/2010/main" val="2552376388"/>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Half Text - Half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5041900" y="1241583"/>
            <a:ext cx="3689350" cy="329827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dirty="0" smtClean="0"/>
              <a:t>Click to edit Master text styles</a:t>
            </a:r>
          </a:p>
          <a:p>
            <a:pPr lvl="1">
              <a:spcBef>
                <a:spcPts val="600"/>
              </a:spcBef>
            </a:pPr>
            <a:r>
              <a:rPr lang="en-US" dirty="0" smtClean="0"/>
              <a:t>Second level</a:t>
            </a:r>
          </a:p>
          <a:p>
            <a:pPr lvl="2">
              <a:spcBef>
                <a:spcPts val="450"/>
              </a:spcBef>
            </a:pPr>
            <a:r>
              <a:rPr lang="en-US" dirty="0" smtClean="0"/>
              <a:t>Third level</a:t>
            </a:r>
          </a:p>
          <a:p>
            <a:pPr lvl="3">
              <a:spcBef>
                <a:spcPts val="300"/>
              </a:spcBef>
            </a:pPr>
            <a:r>
              <a:rPr lang="en-US" dirty="0" smtClean="0"/>
              <a:t>Fourth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1" name="Picture Placeholder 10"/>
          <p:cNvSpPr>
            <a:spLocks noGrp="1"/>
          </p:cNvSpPr>
          <p:nvPr>
            <p:ph type="pic" sz="quarter" idx="13" hasCustomPrompt="1"/>
          </p:nvPr>
        </p:nvSpPr>
        <p:spPr>
          <a:xfrm>
            <a:off x="1" y="1296633"/>
            <a:ext cx="451485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Tree>
    <p:extLst>
      <p:ext uri="{BB962C8B-B14F-4D97-AF65-F5344CB8AC3E}">
        <p14:creationId xmlns:p14="http://schemas.microsoft.com/office/powerpoint/2010/main" val="2803632348"/>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Image w/ Title &amp; Footer">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633"/>
            <a:ext cx="914400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a:xfrm>
            <a:off x="379094" y="411481"/>
            <a:ext cx="8352156" cy="765752"/>
          </a:xfrm>
        </p:spPr>
        <p:txBody>
          <a:bodyPr/>
          <a:lstStyle/>
          <a:p>
            <a:r>
              <a:rPr lang="en-US" dirty="0" smtClean="0"/>
              <a:t>Click to edit Master title style</a:t>
            </a:r>
            <a:endParaRPr lang="en-US" dirty="0"/>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
        <p:nvSpPr>
          <p:cNvPr id="9" name="Text Placeholder 8"/>
          <p:cNvSpPr>
            <a:spLocks noGrp="1"/>
          </p:cNvSpPr>
          <p:nvPr>
            <p:ph type="body" sz="quarter" idx="14" hasCustomPrompt="1"/>
          </p:nvPr>
        </p:nvSpPr>
        <p:spPr bwMode="gray">
          <a:xfrm>
            <a:off x="379094" y="1346054"/>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Tree>
    <p:extLst>
      <p:ext uri="{BB962C8B-B14F-4D97-AF65-F5344CB8AC3E}">
        <p14:creationId xmlns:p14="http://schemas.microsoft.com/office/powerpoint/2010/main" val="2233895900"/>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Image w/ Titl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593"/>
            <a:ext cx="9144000" cy="3846909"/>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lvl1pPr>
              <a:defRPr>
                <a:solidFill>
                  <a:schemeClr val="bg1"/>
                </a:solidFill>
              </a:defRPr>
            </a:lvl1pPr>
          </a:lstStyle>
          <a:p>
            <a:pPr defTabSz="684951"/>
            <a:r>
              <a:rPr lang="en-US" sz="1400" smtClean="0">
                <a:solidFill>
                  <a:prstClr val="white"/>
                </a:solidFill>
                <a:latin typeface="GE Inspira Pitch"/>
              </a:rPr>
              <a:t>Title or Job Number | XX Month 201X</a:t>
            </a:r>
            <a:endParaRPr lang="en-US" sz="1400">
              <a:solidFill>
                <a:prstClr val="white"/>
              </a:solidFill>
              <a:latin typeface="GE Inspira Pitch"/>
            </a:endParaRP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9" name="Text Placeholder 8"/>
          <p:cNvSpPr>
            <a:spLocks noGrp="1"/>
          </p:cNvSpPr>
          <p:nvPr>
            <p:ph type="body" sz="quarter" idx="14" hasCustomPrompt="1"/>
          </p:nvPr>
        </p:nvSpPr>
        <p:spPr bwMode="gray">
          <a:xfrm>
            <a:off x="384049" y="1344170"/>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
        <p:nvSpPr>
          <p:cNvPr id="8" name="TextBox 7"/>
          <p:cNvSpPr txBox="1"/>
          <p:nvPr userDrawn="1"/>
        </p:nvSpPr>
        <p:spPr>
          <a:xfrm>
            <a:off x="5398515" y="4658438"/>
            <a:ext cx="2833485" cy="207749"/>
          </a:xfrm>
          <a:prstGeom prst="rect">
            <a:avLst/>
          </a:prstGeom>
          <a:noFill/>
        </p:spPr>
        <p:txBody>
          <a:bodyPr wrap="square" lIns="0" tIns="0" rIns="0" bIns="0" rtlCol="0" anchor="b">
            <a:noAutofit/>
          </a:bodyPr>
          <a:lstStyle/>
          <a:p>
            <a:pPr defTabSz="684951"/>
            <a:r>
              <a:rPr lang="en-US" sz="700" dirty="0">
                <a:solidFill>
                  <a:prstClr val="white"/>
                </a:solidFill>
                <a:latin typeface="GE Inspira Pitch"/>
              </a:rPr>
              <a:t>See tutorial regarding confidentiality disclosures. Delete if not needed.</a:t>
            </a:r>
          </a:p>
        </p:txBody>
      </p:sp>
    </p:spTree>
    <p:extLst>
      <p:ext uri="{BB962C8B-B14F-4D97-AF65-F5344CB8AC3E}">
        <p14:creationId xmlns:p14="http://schemas.microsoft.com/office/powerpoint/2010/main" val="1264198410"/>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0"/>
            <a:ext cx="9144000" cy="5143500"/>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lvl1pPr>
              <a:defRPr>
                <a:solidFill>
                  <a:schemeClr val="bg1"/>
                </a:solidFill>
              </a:defRPr>
            </a:lvl1pPr>
          </a:lstStyle>
          <a:p>
            <a:pPr defTabSz="684951"/>
            <a:r>
              <a:rPr lang="en-US" sz="1400" smtClean="0">
                <a:solidFill>
                  <a:prstClr val="white"/>
                </a:solidFill>
                <a:latin typeface="GE Inspira Pitch"/>
              </a:rPr>
              <a:t>Title or Job Number | XX Month 201X</a:t>
            </a:r>
            <a:endParaRPr lang="en-US" sz="1400">
              <a:solidFill>
                <a:prstClr val="white"/>
              </a:solidFill>
              <a:latin typeface="GE Inspira Pitch"/>
            </a:endParaRP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6" name="TextBox 5"/>
          <p:cNvSpPr txBox="1"/>
          <p:nvPr userDrawn="1"/>
        </p:nvSpPr>
        <p:spPr>
          <a:xfrm>
            <a:off x="5398515" y="4658438"/>
            <a:ext cx="2833485" cy="207749"/>
          </a:xfrm>
          <a:prstGeom prst="rect">
            <a:avLst/>
          </a:prstGeom>
          <a:noFill/>
        </p:spPr>
        <p:txBody>
          <a:bodyPr wrap="square" lIns="0" tIns="0" rIns="0" bIns="0" rtlCol="0" anchor="b">
            <a:noAutofit/>
          </a:bodyPr>
          <a:lstStyle/>
          <a:p>
            <a:pPr defTabSz="684951"/>
            <a:r>
              <a:rPr lang="en-US" sz="700" dirty="0">
                <a:solidFill>
                  <a:prstClr val="white"/>
                </a:solidFill>
                <a:latin typeface="GE Inspira Pitch"/>
              </a:rPr>
              <a:t>See tutorial regarding confidentiality disclosures. Delete if not needed.</a:t>
            </a:r>
          </a:p>
        </p:txBody>
      </p:sp>
    </p:spTree>
    <p:extLst>
      <p:ext uri="{BB962C8B-B14F-4D97-AF65-F5344CB8AC3E}">
        <p14:creationId xmlns:p14="http://schemas.microsoft.com/office/powerpoint/2010/main" val="764482064"/>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Full Image Top">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
            <a:ext cx="9144000" cy="4539854"/>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4234632147"/>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itle" preserve="1">
  <p:cSld name="Two Statements">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365128" y="593058"/>
            <a:ext cx="4149725" cy="3384946"/>
          </a:xfrm>
        </p:spPr>
        <p:txBody>
          <a:bodyPr/>
          <a:lstStyle>
            <a:lvl1pPr>
              <a:lnSpc>
                <a:spcPct val="90000"/>
              </a:lnSpc>
              <a:defRPr sz="3300"/>
            </a:lvl1pPr>
          </a:lstStyle>
          <a:p>
            <a:r>
              <a:rPr lang="en-US" dirty="0" smtClean="0"/>
              <a:t>Extra emphasis headline five lines maximum </a:t>
            </a:r>
            <a:endParaRPr lang="en-US" dirty="0"/>
          </a:p>
        </p:txBody>
      </p:sp>
      <p:sp>
        <p:nvSpPr>
          <p:cNvPr id="3" name="Subtitle 2"/>
          <p:cNvSpPr>
            <a:spLocks noGrp="1"/>
          </p:cNvSpPr>
          <p:nvPr>
            <p:ph type="subTitle" idx="1" hasCustomPrompt="1"/>
          </p:nvPr>
        </p:nvSpPr>
        <p:spPr bwMode="gray">
          <a:xfrm>
            <a:off x="4955541" y="596868"/>
            <a:ext cx="3544570" cy="3396328"/>
          </a:xfrm>
        </p:spPr>
        <p:txBody>
          <a:bodyPr/>
          <a:lstStyle>
            <a:lvl1pPr marL="0" indent="0" algn="l">
              <a:lnSpc>
                <a:spcPct val="100000"/>
              </a:lnSpc>
              <a:buNone/>
              <a:defRPr sz="1500" baseline="0">
                <a:solidFill>
                  <a:schemeClr val="tx2"/>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err="1" smtClean="0"/>
              <a:t>APdditional</a:t>
            </a:r>
            <a:r>
              <a:rPr lang="en-US" dirty="0" smtClean="0"/>
              <a:t> statement goes here</a:t>
            </a:r>
            <a:endParaRPr lang="en-US" dirty="0"/>
          </a:p>
        </p:txBody>
      </p:sp>
      <p:sp>
        <p:nvSpPr>
          <p:cNvPr id="4" name="Date Placeholder 3"/>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484737997"/>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1" y="1210151"/>
            <a:ext cx="7643912" cy="1968216"/>
          </a:xfrm>
        </p:spPr>
        <p:txBody>
          <a:bodyPr anchor="t"/>
          <a:lstStyle>
            <a:lvl1pPr algn="l">
              <a:defRPr sz="4100" b="0" cap="none" spc="0" baseline="0">
                <a:solidFill>
                  <a:schemeClr val="tx2"/>
                </a:solidFill>
              </a:defRPr>
            </a:lvl1pPr>
          </a:lstStyle>
          <a:p>
            <a:r>
              <a:rPr lang="en-US" dirty="0" smtClean="0"/>
              <a:t>Click to add divider title</a:t>
            </a:r>
            <a:br>
              <a:rPr lang="en-US" dirty="0" smtClean="0"/>
            </a:br>
            <a:r>
              <a:rPr lang="en-US" dirty="0" smtClean="0"/>
              <a:t>two lines maximum</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05933" y="4663795"/>
            <a:ext cx="342384" cy="342295"/>
          </a:xfrm>
          <a:prstGeom prst="rect">
            <a:avLst/>
          </a:prstGeom>
        </p:spPr>
      </p:pic>
    </p:spTree>
    <p:extLst>
      <p:ext uri="{BB962C8B-B14F-4D97-AF65-F5344CB8AC3E}">
        <p14:creationId xmlns:p14="http://schemas.microsoft.com/office/powerpoint/2010/main" val="2977654229"/>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a:solidFill>
            <a:schemeClr val="tx2"/>
          </a:solidFill>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3538348270"/>
      </p:ext>
    </p:extLst>
  </p:cSld>
  <p:clrMapOvr>
    <a:masterClrMapping/>
  </p:clrMapOvr>
  <p:timing>
    <p:tnLst>
      <p:par>
        <p:cTn xmlns:p14="http://schemas.microsoft.com/office/powerpoint/2010/main" id="1" dur="indefinite" restart="never" nodeType="tmRoot"/>
      </p:par>
    </p:tnLst>
  </p:timing>
</p:sldLayout>
</file>

<file path=ppt/slideLayouts/slideLayout638.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rgbClr val="46AD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2590125393"/>
      </p:ext>
    </p:extLst>
  </p:cSld>
  <p:clrMapOvr>
    <a:masterClrMapping/>
  </p:clrMapOvr>
  <p:timing>
    <p:tnLst>
      <p:par>
        <p:cTn xmlns:p14="http://schemas.microsoft.com/office/powerpoint/2010/main" id="1" dur="indefinite" restart="never" nodeType="tmRoot"/>
      </p:par>
    </p:tnLst>
  </p:timing>
</p:sldLayout>
</file>

<file path=ppt/slideLayouts/slideLayout639.xml><?xml version="1.0" encoding="utf-8"?>
<p:sldLayout xmlns:a="http://schemas.openxmlformats.org/drawingml/2006/main" xmlns:r="http://schemas.openxmlformats.org/officeDocument/2006/relationships" xmlns:p="http://schemas.openxmlformats.org/presentationml/2006/main" showMasterSp="0" preserve="1" userDrawn="1">
  <p:cSld name="Section Header Orange">
    <p:bg>
      <p:bgPr>
        <a:solidFill>
          <a:srgbClr val="FF982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4094483529"/>
      </p:ext>
    </p:extLst>
  </p:cSld>
  <p:clrMapOvr>
    <a:masterClrMapping/>
  </p:clrMapOvr>
  <p:timing>
    <p:tnLst>
      <p:par>
        <p:cTn xmlns:p14="http://schemas.microsoft.com/office/powerpoint/2010/mai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Table Placeholder 6"/>
          <p:cNvSpPr>
            <a:spLocks noGrp="1"/>
          </p:cNvSpPr>
          <p:nvPr>
            <p:ph type="tbl" sz="quarter" idx="13"/>
          </p:nvPr>
        </p:nvSpPr>
        <p:spPr>
          <a:xfrm>
            <a:off x="412751" y="1296651"/>
            <a:ext cx="7586762" cy="3243263"/>
          </a:xfrm>
        </p:spPr>
        <p:txBody>
          <a:bodyPr anchor="ctr"/>
          <a:lstStyle>
            <a:lvl1pPr algn="ctr">
              <a:defRPr/>
            </a:lvl1pPr>
          </a:lstStyle>
          <a:p>
            <a:r>
              <a:rPr lang="en-US" smtClean="0"/>
              <a:t>Click icon to add table</a:t>
            </a:r>
            <a:endParaRPr lang="en-US" dirty="0"/>
          </a:p>
        </p:txBody>
      </p:sp>
    </p:spTree>
    <p:extLst>
      <p:ext uri="{BB962C8B-B14F-4D97-AF65-F5344CB8AC3E}">
        <p14:creationId xmlns:p14="http://schemas.microsoft.com/office/powerpoint/2010/main" val="4033363674"/>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rgbClr val="59519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1545691552"/>
      </p:ext>
    </p:extLst>
  </p:cSld>
  <p:clrMapOvr>
    <a:masterClrMapping/>
  </p:clrMapOvr>
  <p:timing>
    <p:tnLst>
      <p:par>
        <p:cTn xmlns:p14="http://schemas.microsoft.com/office/powerpoint/2010/main" id="1" dur="indefinite" restart="never" nodeType="tmRoot"/>
      </p:par>
    </p:tnLst>
  </p:timing>
</p:sldLayout>
</file>

<file path=ppt/slideLayouts/slideLayout641.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655163020"/>
      </p:ext>
    </p:extLst>
  </p:cSld>
  <p:clrMapOvr>
    <a:masterClrMapping/>
  </p:clrMapOvr>
  <p:timing>
    <p:tnLst>
      <p:par>
        <p:cTn xmlns:p14="http://schemas.microsoft.com/office/powerpoint/2010/main" id="1" dur="indefinite" restart="never" nodeType="tmRoot"/>
      </p:par>
    </p:tnLst>
  </p:timing>
</p:sldLayout>
</file>

<file path=ppt/slideLayouts/slideLayout642.xml><?xml version="1.0" encoding="utf-8"?>
<p:sldLayout xmlns:a="http://schemas.openxmlformats.org/drawingml/2006/main" xmlns:r="http://schemas.openxmlformats.org/officeDocument/2006/relationships" xmlns:p="http://schemas.openxmlformats.org/presentationml/2006/main" showMasterSp="0" preserve="1" userDrawn="1">
  <p:cSld name="Section Header Gray">
    <p:bg>
      <p:bgPr>
        <a:solidFill>
          <a:srgbClr val="57575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1368343776"/>
      </p:ext>
    </p:extLst>
  </p:cSld>
  <p:clrMapOvr>
    <a:masterClrMapping/>
  </p:clrMapOvr>
  <p:timing>
    <p:tnLst>
      <p:par>
        <p:cTn xmlns:p14="http://schemas.microsoft.com/office/powerpoint/2010/main" id="1" dur="indefinite" restart="never" nodeType="tmRoot"/>
      </p:par>
    </p:tnLst>
  </p:timing>
</p:sldLayout>
</file>

<file path=ppt/slideLayouts/slideLayout643.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57516" y="2057400"/>
            <a:ext cx="1028968" cy="1028700"/>
          </a:xfrm>
          <a:prstGeom prst="rect">
            <a:avLst/>
          </a:prstGeom>
        </p:spPr>
      </p:pic>
    </p:spTree>
    <p:extLst>
      <p:ext uri="{BB962C8B-B14F-4D97-AF65-F5344CB8AC3E}">
        <p14:creationId xmlns:p14="http://schemas.microsoft.com/office/powerpoint/2010/main" val="3496698231"/>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 Box 18"/>
          <p:cNvSpPr txBox="1">
            <a:spLocks noChangeArrowheads="1"/>
          </p:cNvSpPr>
          <p:nvPr userDrawn="1"/>
        </p:nvSpPr>
        <p:spPr bwMode="auto">
          <a:xfrm>
            <a:off x="6442126" y="4707770"/>
            <a:ext cx="2455863" cy="16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15" tIns="34259" rIns="68515" bIns="34259">
            <a:spAutoFit/>
          </a:bodyPr>
          <a:lstStyle>
            <a:lvl1pPr>
              <a:defRPr>
                <a:solidFill>
                  <a:schemeClr val="tx1"/>
                </a:solidFill>
                <a:latin typeface="GE Inspira Pitch" charset="0"/>
                <a:ea typeface="ＭＳ Ｐゴシック" charset="0"/>
                <a:cs typeface="ＭＳ Ｐゴシック" charset="0"/>
              </a:defRPr>
            </a:lvl1pPr>
            <a:lvl2pPr marL="742950" indent="-285750">
              <a:defRPr>
                <a:solidFill>
                  <a:schemeClr val="tx1"/>
                </a:solidFill>
                <a:latin typeface="GE Inspira Pitch" charset="0"/>
                <a:ea typeface="ＭＳ Ｐゴシック" charset="0"/>
              </a:defRPr>
            </a:lvl2pPr>
            <a:lvl3pPr marL="1143000" indent="-228600">
              <a:defRPr>
                <a:solidFill>
                  <a:schemeClr val="tx1"/>
                </a:solidFill>
                <a:latin typeface="GE Inspira Pitch" charset="0"/>
                <a:ea typeface="ＭＳ Ｐゴシック" charset="0"/>
              </a:defRPr>
            </a:lvl3pPr>
            <a:lvl4pPr marL="1600200" indent="-228600">
              <a:defRPr>
                <a:solidFill>
                  <a:schemeClr val="tx1"/>
                </a:solidFill>
                <a:latin typeface="GE Inspira Pitch" charset="0"/>
                <a:ea typeface="ＭＳ Ｐゴシック" charset="0"/>
              </a:defRPr>
            </a:lvl4pPr>
            <a:lvl5pPr marL="2057400" indent="-228600">
              <a:defRPr>
                <a:solidFill>
                  <a:schemeClr val="tx1"/>
                </a:solidFill>
                <a:latin typeface="GE Inspira Pitch" charset="0"/>
                <a:ea typeface="ＭＳ Ｐゴシック" charset="0"/>
              </a:defRPr>
            </a:lvl5pPr>
            <a:lvl6pPr marL="2514600" indent="-228600" fontAlgn="base">
              <a:spcBef>
                <a:spcPct val="0"/>
              </a:spcBef>
              <a:spcAft>
                <a:spcPct val="0"/>
              </a:spcAft>
              <a:defRPr>
                <a:solidFill>
                  <a:schemeClr val="tx1"/>
                </a:solidFill>
                <a:latin typeface="GE Inspira Pitch" charset="0"/>
                <a:ea typeface="ＭＳ Ｐゴシック" charset="0"/>
              </a:defRPr>
            </a:lvl6pPr>
            <a:lvl7pPr marL="2971800" indent="-228600" fontAlgn="base">
              <a:spcBef>
                <a:spcPct val="0"/>
              </a:spcBef>
              <a:spcAft>
                <a:spcPct val="0"/>
              </a:spcAft>
              <a:defRPr>
                <a:solidFill>
                  <a:schemeClr val="tx1"/>
                </a:solidFill>
                <a:latin typeface="GE Inspira Pitch" charset="0"/>
                <a:ea typeface="ＭＳ Ｐゴシック" charset="0"/>
              </a:defRPr>
            </a:lvl7pPr>
            <a:lvl8pPr marL="3429000" indent="-228600" fontAlgn="base">
              <a:spcBef>
                <a:spcPct val="0"/>
              </a:spcBef>
              <a:spcAft>
                <a:spcPct val="0"/>
              </a:spcAft>
              <a:defRPr>
                <a:solidFill>
                  <a:schemeClr val="tx1"/>
                </a:solidFill>
                <a:latin typeface="GE Inspira Pitch" charset="0"/>
                <a:ea typeface="ＭＳ Ｐゴシック" charset="0"/>
              </a:defRPr>
            </a:lvl8pPr>
            <a:lvl9pPr marL="3886200" indent="-228600" fontAlgn="base">
              <a:spcBef>
                <a:spcPct val="0"/>
              </a:spcBef>
              <a:spcAft>
                <a:spcPct val="0"/>
              </a:spcAft>
              <a:defRPr>
                <a:solidFill>
                  <a:schemeClr val="tx1"/>
                </a:solidFill>
                <a:latin typeface="GE Inspira Pitch" charset="0"/>
                <a:ea typeface="ＭＳ Ｐゴシック" charset="0"/>
              </a:defRPr>
            </a:lvl9pPr>
          </a:lstStyle>
          <a:p>
            <a:pPr algn="r" defTabSz="684951">
              <a:lnSpc>
                <a:spcPct val="90000"/>
              </a:lnSpc>
              <a:defRPr/>
            </a:pPr>
            <a:fld id="{278F8B6B-07F9-6F47-B338-C2F817FC2FB6}" type="slidenum">
              <a:rPr lang="en-US" sz="700" smtClean="0">
                <a:solidFill>
                  <a:srgbClr val="454545"/>
                </a:solidFill>
              </a:rPr>
              <a:pPr algn="r" defTabSz="684951">
                <a:lnSpc>
                  <a:spcPct val="90000"/>
                </a:lnSpc>
                <a:defRPr/>
              </a:pPr>
              <a:t>‹#›</a:t>
            </a:fld>
            <a:r>
              <a:rPr lang="en-US" sz="700" smtClean="0">
                <a:solidFill>
                  <a:srgbClr val="454545"/>
                </a:solidFill>
              </a:rPr>
              <a:t> </a:t>
            </a:r>
          </a:p>
        </p:txBody>
      </p:sp>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3984354051"/>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22571" y="1"/>
            <a:ext cx="3221481" cy="2468204"/>
          </a:xfrm>
          <a:prstGeom prst="rect">
            <a:avLst/>
          </a:prstGeom>
        </p:spPr>
      </p:pic>
    </p:spTree>
    <p:extLst>
      <p:ext uri="{BB962C8B-B14F-4D97-AF65-F5344CB8AC3E}">
        <p14:creationId xmlns:p14="http://schemas.microsoft.com/office/powerpoint/2010/main" val="3898423737"/>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showMasterSp="0" type="title" preserve="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19127"/>
            <a:ext cx="3322270" cy="1628775"/>
          </a:xfrm>
          <a:prstGeom prst="rect">
            <a:avLst/>
          </a:prstGeom>
        </p:spPr>
      </p:pic>
    </p:spTree>
    <p:extLst>
      <p:ext uri="{BB962C8B-B14F-4D97-AF65-F5344CB8AC3E}">
        <p14:creationId xmlns:p14="http://schemas.microsoft.com/office/powerpoint/2010/main" val="4019320745"/>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showMasterSp="0" type="title" preserve="1">
  <p:cSld name="Title Slide 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 y="2"/>
            <a:ext cx="9143999" cy="2005905"/>
          </a:xfrm>
          <a:prstGeom prst="rect">
            <a:avLst/>
          </a:prstGeom>
        </p:spPr>
      </p:pic>
    </p:spTree>
    <p:extLst>
      <p:ext uri="{BB962C8B-B14F-4D97-AF65-F5344CB8AC3E}">
        <p14:creationId xmlns:p14="http://schemas.microsoft.com/office/powerpoint/2010/main" val="1522190243"/>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showMasterSp="0" type="title" preserve="1">
  <p:cSld name="Title Slide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56408"/>
            <a:ext cx="9144002" cy="2044733"/>
          </a:xfrm>
          <a:prstGeom prst="rect">
            <a:avLst/>
          </a:prstGeom>
        </p:spPr>
      </p:pic>
    </p:spTree>
    <p:extLst>
      <p:ext uri="{BB962C8B-B14F-4D97-AF65-F5344CB8AC3E}">
        <p14:creationId xmlns:p14="http://schemas.microsoft.com/office/powerpoint/2010/main" val="1661379258"/>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showMasterSp="0" type="title" preserve="1">
  <p:cSld name="Title Slide 5">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74"/>
            <a:ext cx="5811520"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5793232" cy="571500"/>
          </a:xfrm>
        </p:spPr>
        <p:txBody>
          <a:bodyPr/>
          <a:lstStyle>
            <a:lvl1pPr marL="0" indent="0" algn="l">
              <a:lnSpc>
                <a:spcPct val="110000"/>
              </a:lnSpc>
              <a:spcBef>
                <a:spcPts val="0"/>
              </a:spcBef>
              <a:buNone/>
              <a:defRPr sz="1800" baseline="0">
                <a:solidFill>
                  <a:schemeClr val="tx1"/>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62" y="4631332"/>
            <a:ext cx="2069797" cy="253916"/>
          </a:xfrm>
          <a:prstGeom prst="rect">
            <a:avLst/>
          </a:prstGeom>
          <a:noFill/>
        </p:spPr>
        <p:txBody>
          <a:bodyPr wrap="none" lIns="0" tIns="0" rIns="0" bIns="0" rtlCol="0" anchor="b" anchorCtr="0">
            <a:noAutofit/>
          </a:bodyPr>
          <a:lstStyle/>
          <a:p>
            <a:pPr defTabSz="684951"/>
            <a:r>
              <a:rPr lang="en-US" sz="1200" b="1" dirty="0">
                <a:solidFill>
                  <a:srgbClr val="005CB9"/>
                </a:solidFill>
                <a:latin typeface="GE Inspira Pitch"/>
              </a:rPr>
              <a:t>Imagination at work</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05322" y="0"/>
            <a:ext cx="3138678" cy="3074484"/>
          </a:xfrm>
          <a:prstGeom prst="rect">
            <a:avLst/>
          </a:prstGeom>
        </p:spPr>
      </p:pic>
    </p:spTree>
    <p:extLst>
      <p:ext uri="{BB962C8B-B14F-4D97-AF65-F5344CB8AC3E}">
        <p14:creationId xmlns:p14="http://schemas.microsoft.com/office/powerpoint/2010/main" val="3124325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2277226548"/>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84056" y="1220759"/>
            <a:ext cx="7615463" cy="326011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2243040341"/>
      </p:ext>
    </p:extLst>
  </p:cSld>
  <p:clrMapOvr>
    <a:masterClrMapping/>
  </p:clrMapOvr>
  <p:timing>
    <p:tnLst>
      <p:par>
        <p:cTn xmlns:p14="http://schemas.microsoft.com/office/powerpoint/2010/main" id="1" dur="indefinite" restart="never" nodeType="tmRoot"/>
      </p:par>
    </p:tnLst>
  </p:timing>
</p:sldLayout>
</file>

<file path=ppt/slideLayouts/slideLayout651.xml><?xml version="1.0" encoding="utf-8"?>
<p:sldLayout xmlns:a="http://schemas.openxmlformats.org/drawingml/2006/main" xmlns:r="http://schemas.openxmlformats.org/officeDocument/2006/relationships" xmlns:p="http://schemas.openxmlformats.org/presentationml/2006/main" type="obj" preserve="1">
  <p:cSld name="Storytelling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9094" y="413812"/>
            <a:ext cx="8352156" cy="76575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9094" y="1798608"/>
            <a:ext cx="7620418" cy="2741248"/>
          </a:xfrm>
        </p:spPr>
        <p:txBody>
          <a:bodyPr/>
          <a:lstStyle>
            <a:lvl1pPr>
              <a:defRPr sz="2100">
                <a:solidFill>
                  <a:schemeClr val="tx2"/>
                </a:solidFill>
              </a:defRPr>
            </a:lvl1pPr>
            <a:lvl2pPr marL="212854" indent="-197406">
              <a:defRPr sz="2100"/>
            </a:lvl2pPr>
          </a:lstStyle>
          <a:p>
            <a:pPr lvl="0"/>
            <a:r>
              <a:rPr lang="en-US" dirty="0" smtClean="0"/>
              <a:t>Click to edit Master text styles</a:t>
            </a:r>
          </a:p>
          <a:p>
            <a:pPr lvl="1"/>
            <a:r>
              <a:rPr lang="en-US" dirty="0" smtClean="0"/>
              <a:t>Second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8" name="Date Placeholder 3"/>
          <p:cNvSpPr>
            <a:spLocks noGrp="1"/>
          </p:cNvSpPr>
          <p:nvPr>
            <p:ph type="dt" sz="half" idx="10"/>
          </p:nvPr>
        </p:nvSpPr>
        <p:spPr>
          <a:xfrm>
            <a:off x="3796749" y="4785943"/>
            <a:ext cx="2067270" cy="101918"/>
          </a:xfrm>
          <a:prstGeom prst="rect">
            <a:avLst/>
          </a:prstGeom>
        </p:spPr>
        <p:txBody>
          <a:bodyPr lIns="68490" tIns="34246" rIns="68490" bIns="34246"/>
          <a:lstStyle/>
          <a:p>
            <a:pPr algn="ctr" defTabSz="684951"/>
            <a:r>
              <a:rPr lang="en-US" sz="1400" smtClean="0">
                <a:solidFill>
                  <a:srgbClr val="575757"/>
                </a:solidFill>
                <a:latin typeface="GE Inspira Pitch"/>
              </a:rPr>
              <a:t>BMA 797F Truck Optimization FTO</a:t>
            </a:r>
          </a:p>
          <a:p>
            <a:pPr algn="ctr" defTabSz="684951"/>
            <a:endParaRPr lang="en-US" sz="200" smtClean="0">
              <a:solidFill>
                <a:srgbClr val="575757"/>
              </a:solidFill>
              <a:latin typeface="GE Inspira Pitch"/>
            </a:endParaRPr>
          </a:p>
          <a:p>
            <a:pPr algn="ctr" defTabSz="684951"/>
            <a:r>
              <a:rPr lang="en-US" sz="1400" smtClean="0">
                <a:solidFill>
                  <a:srgbClr val="575757"/>
                </a:solidFill>
                <a:latin typeface="GE Inspira Pitch"/>
              </a:rPr>
              <a:t>Privileged and Confidential</a:t>
            </a:r>
            <a:endParaRPr lang="en-US" sz="1400" dirty="0">
              <a:solidFill>
                <a:srgbClr val="575757"/>
              </a:solidFill>
              <a:latin typeface="GE Inspira Pitch"/>
            </a:endParaRPr>
          </a:p>
        </p:txBody>
      </p:sp>
    </p:spTree>
    <p:extLst>
      <p:ext uri="{BB962C8B-B14F-4D97-AF65-F5344CB8AC3E}">
        <p14:creationId xmlns:p14="http://schemas.microsoft.com/office/powerpoint/2010/main" val="4084533389"/>
      </p:ext>
    </p:extLst>
  </p:cSld>
  <p:clrMapOvr>
    <a:masterClrMapping/>
  </p:clrMapOvr>
  <p:timing>
    <p:tnLst>
      <p:par>
        <p:cTn xmlns:p14="http://schemas.microsoft.com/office/powerpoint/2010/main" id="1" dur="indefinite" restart="never" nodeType="tmRoot"/>
      </p:par>
    </p:tnLst>
  </p:timing>
</p:sldLayout>
</file>

<file path=ppt/slideLayouts/slideLayout652.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384056" y="1220759"/>
            <a:ext cx="7615463" cy="326011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Date Placeholder 3"/>
          <p:cNvSpPr txBox="1">
            <a:spLocks/>
          </p:cNvSpPr>
          <p:nvPr userDrawn="1"/>
        </p:nvSpPr>
        <p:spPr>
          <a:xfrm>
            <a:off x="3796749" y="4785943"/>
            <a:ext cx="2067270" cy="101918"/>
          </a:xfrm>
          <a:prstGeom prst="rect">
            <a:avLst/>
          </a:prstGeom>
        </p:spPr>
        <p:txBody>
          <a:bodyPr vert="horz" lIns="0" tIns="0" rIns="0" bIns="0" rtlCol="0" anchor="t" anchorCtr="0"/>
          <a:lstStyle>
            <a:defPPr>
              <a:defRPr lang="en-US"/>
            </a:defPPr>
            <a:lvl1pPr marL="0" algn="r" defTabSz="914400" rtl="0" eaLnBrk="1" latinLnBrk="0" hangingPunct="1">
              <a:defRPr sz="900" kern="1200">
                <a:solidFill>
                  <a:srgbClr val="89898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mtClean="0">
                <a:latin typeface="GE Inspira Pitch"/>
              </a:rPr>
              <a:t>BMA 797F Truck Optimization FTO</a:t>
            </a:r>
          </a:p>
          <a:p>
            <a:pPr algn="ctr"/>
            <a:endParaRPr lang="en-US" sz="200" smtClean="0">
              <a:latin typeface="GE Inspira Pitch"/>
            </a:endParaRPr>
          </a:p>
          <a:p>
            <a:pPr algn="ctr"/>
            <a:r>
              <a:rPr lang="en-US" smtClean="0">
                <a:latin typeface="GE Inspira Pitch"/>
              </a:rPr>
              <a:t>Privileged and Confidential</a:t>
            </a:r>
            <a:endParaRPr lang="en-US" dirty="0">
              <a:latin typeface="GE Inspira Pitch"/>
            </a:endParaRPr>
          </a:p>
        </p:txBody>
      </p:sp>
    </p:spTree>
    <p:extLst>
      <p:ext uri="{BB962C8B-B14F-4D97-AF65-F5344CB8AC3E}">
        <p14:creationId xmlns:p14="http://schemas.microsoft.com/office/powerpoint/2010/main" val="3634122071"/>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obj" preserve="1">
  <p:cSld name="Big Tit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8632" y="401237"/>
            <a:ext cx="8312573" cy="1186866"/>
          </a:xfrm>
        </p:spPr>
        <p:txBody>
          <a:bodyPr/>
          <a:lstStyle>
            <a:lvl1pPr>
              <a:lnSpc>
                <a:spcPct val="85000"/>
              </a:lnSpc>
              <a:defRPr sz="4500"/>
            </a:lvl1pPr>
          </a:lstStyle>
          <a:p>
            <a:r>
              <a:rPr lang="en-US" dirty="0" err="1" smtClean="0"/>
              <a:t>PClick</a:t>
            </a:r>
            <a:r>
              <a:rPr lang="en-US" dirty="0" smtClean="0"/>
              <a:t> to edit Master title style</a:t>
            </a:r>
            <a:endParaRPr lang="en-US" dirty="0"/>
          </a:p>
        </p:txBody>
      </p:sp>
      <p:sp>
        <p:nvSpPr>
          <p:cNvPr id="3" name="Content Placeholder 2"/>
          <p:cNvSpPr>
            <a:spLocks noGrp="1"/>
          </p:cNvSpPr>
          <p:nvPr>
            <p:ph idx="1"/>
          </p:nvPr>
        </p:nvSpPr>
        <p:spPr>
          <a:xfrm>
            <a:off x="384056" y="1828802"/>
            <a:ext cx="7615463" cy="2690619"/>
          </a:xfrm>
        </p:spPr>
        <p:txBody>
          <a:bodyPr/>
          <a:lstStyle>
            <a:lvl1pPr>
              <a:defRPr>
                <a:solidFill>
                  <a:schemeClr val="tx2"/>
                </a:solidFill>
              </a:defRPr>
            </a:lvl1pPr>
            <a:lvl4pP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Date Placeholder 3"/>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869380705"/>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obj" preserve="1">
  <p:cSld name="Title and Content Text Heav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391668" y="1243260"/>
            <a:ext cx="7607844" cy="3243263"/>
          </a:xfrm>
        </p:spPr>
        <p:txBody>
          <a:bodyPr vert="horz" lIns="0" tIns="0" rIns="0" bIns="0" rtlCol="0">
            <a:noAutofit/>
          </a:bodyPr>
          <a:lstStyle>
            <a:lvl1pPr>
              <a:spcAft>
                <a:spcPts val="0"/>
              </a:spcAft>
              <a:defRPr lang="en-US" sz="1500" dirty="0" smtClean="0"/>
            </a:lvl1pPr>
            <a:lvl2pPr marL="145078" indent="-136743">
              <a:defRPr lang="en-US" dirty="0" smtClean="0"/>
            </a:lvl2pPr>
            <a:lvl3pPr marL="299681" indent="-146269">
              <a:defRPr lang="en-US" sz="1400" dirty="0" smtClean="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071857199"/>
      </p:ext>
    </p:extLst>
  </p:cSld>
  <p:clrMapOvr>
    <a:masterClrMapping/>
  </p:clrMapOvr>
  <p:timing>
    <p:tnLst>
      <p:par>
        <p:cTn xmlns:p14="http://schemas.microsoft.com/office/powerpoint/2010/main" id="1" dur="indefinite" restart="never" nodeType="tmRoot"/>
      </p:par>
    </p:tn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type="obj" preserve="1">
  <p:cSld name="Title and Content Text Heavy 1-Line">
    <p:spTree>
      <p:nvGrpSpPr>
        <p:cNvPr id="1" name=""/>
        <p:cNvGrpSpPr/>
        <p:nvPr/>
      </p:nvGrpSpPr>
      <p:grpSpPr>
        <a:xfrm>
          <a:off x="0" y="0"/>
          <a:ext cx="0" cy="0"/>
          <a:chOff x="0" y="0"/>
          <a:chExt cx="0" cy="0"/>
        </a:xfrm>
      </p:grpSpPr>
      <p:sp>
        <p:nvSpPr>
          <p:cNvPr id="2" name="Title 1"/>
          <p:cNvSpPr>
            <a:spLocks noGrp="1"/>
          </p:cNvSpPr>
          <p:nvPr>
            <p:ph type="title"/>
          </p:nvPr>
        </p:nvSpPr>
        <p:spPr>
          <a:xfrm>
            <a:off x="379094" y="411523"/>
            <a:ext cx="8352156" cy="395815"/>
          </a:xfrm>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391668" y="810049"/>
            <a:ext cx="7607844" cy="3438859"/>
          </a:xfrm>
        </p:spPr>
        <p:txBody>
          <a:bodyPr vert="horz" lIns="0" tIns="0" rIns="0" bIns="0" rtlCol="0">
            <a:noAutofit/>
          </a:bodyPr>
          <a:lstStyle>
            <a:lvl1pPr>
              <a:spcAft>
                <a:spcPts val="0"/>
              </a:spcAft>
              <a:defRPr lang="en-US" sz="1500" dirty="0" smtClean="0"/>
            </a:lvl1pPr>
            <a:lvl2pPr marL="145078" indent="-136743">
              <a:defRPr lang="en-US" dirty="0" smtClean="0"/>
            </a:lvl2pPr>
            <a:lvl3pPr marL="299681" indent="-146269">
              <a:defRPr lang="en-US" sz="1400" dirty="0" smtClean="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2840446810"/>
      </p:ext>
    </p:extLst>
  </p:cSld>
  <p:clrMapOvr>
    <a:masterClrMapping/>
  </p:clrMapOvr>
  <p:timing>
    <p:tnLst>
      <p:par>
        <p:cTn xmlns:p14="http://schemas.microsoft.com/office/powerpoint/2010/main" id="1" dur="indefinite" restart="never" nodeType="tmRoot"/>
      </p:par>
    </p:tnLst>
  </p:timing>
</p:sldLayout>
</file>

<file path=ppt/slideLayouts/slideLayout6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91833" y="1242515"/>
            <a:ext cx="3896043" cy="3297340"/>
          </a:xfrm>
        </p:spPr>
        <p:txBody>
          <a:bodyPr vert="horz" lIns="0" tIns="0" rIns="0" bIns="0" rtlCol="0">
            <a:noAutofit/>
          </a:bodyPr>
          <a:lstStyle>
            <a:lvl1pPr>
              <a:spcBef>
                <a:spcPts val="750"/>
              </a:spcBef>
              <a:defRPr lang="en-US" sz="1500" dirty="0" smtClean="0"/>
            </a:lvl1pPr>
            <a:lvl2pPr>
              <a:spcBef>
                <a:spcPts val="600"/>
              </a:spcBef>
              <a:defRPr lang="en-US" sz="1400" dirty="0" smtClean="0"/>
            </a:lvl2pPr>
            <a:lvl3pPr>
              <a:spcBef>
                <a:spcPts val="450"/>
              </a:spcBef>
              <a:defRPr lang="en-US" sz="1200" dirty="0" smtClean="0"/>
            </a:lvl3pPr>
            <a:lvl4pPr>
              <a:spcBef>
                <a:spcPts val="300"/>
              </a:spcBef>
              <a:defRPr lang="en-US" sz="1100" dirty="0" smtClean="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Content Placeholder 3"/>
          <p:cNvSpPr>
            <a:spLocks noGrp="1"/>
          </p:cNvSpPr>
          <p:nvPr>
            <p:ph sz="half" idx="2"/>
          </p:nvPr>
        </p:nvSpPr>
        <p:spPr>
          <a:xfrm>
            <a:off x="4831080" y="1242515"/>
            <a:ext cx="3900170" cy="329734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dirty="0" smtClean="0"/>
              <a:t>Click to edit Master text styles</a:t>
            </a:r>
          </a:p>
          <a:p>
            <a:pPr lvl="1">
              <a:spcBef>
                <a:spcPts val="600"/>
              </a:spcBef>
            </a:pPr>
            <a:r>
              <a:rPr lang="en-US" dirty="0" smtClean="0"/>
              <a:t>Second level</a:t>
            </a:r>
          </a:p>
          <a:p>
            <a:pPr lvl="2">
              <a:spcBef>
                <a:spcPts val="450"/>
              </a:spcBef>
            </a:pPr>
            <a:r>
              <a:rPr lang="en-US" dirty="0" smtClean="0"/>
              <a:t>Third level</a:t>
            </a:r>
          </a:p>
          <a:p>
            <a:pPr lvl="3">
              <a:spcBef>
                <a:spcPts val="300"/>
              </a:spcBef>
            </a:pPr>
            <a:r>
              <a:rPr lang="en-US" dirty="0" smtClean="0"/>
              <a:t>Fourth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2342388699"/>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hasCustomPrompt="1"/>
          </p:nvPr>
        </p:nvSpPr>
        <p:spPr>
          <a:xfrm>
            <a:off x="391795" y="1225869"/>
            <a:ext cx="3904488" cy="279797"/>
          </a:xfrm>
        </p:spPr>
        <p:txBody>
          <a:bodyPr rIns="136980" anchor="b"/>
          <a:lstStyle>
            <a:lvl1pPr marL="0" indent="0">
              <a:buNone/>
              <a:defRPr sz="1800" b="1">
                <a:solidFill>
                  <a:schemeClr val="tx2"/>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err="1" smtClean="0"/>
              <a:t>PClick</a:t>
            </a:r>
            <a:r>
              <a:rPr lang="en-US" dirty="0" smtClean="0"/>
              <a:t> to edit Master text</a:t>
            </a:r>
          </a:p>
        </p:txBody>
      </p:sp>
      <p:sp>
        <p:nvSpPr>
          <p:cNvPr id="4" name="Content Placeholder 3"/>
          <p:cNvSpPr>
            <a:spLocks noGrp="1"/>
          </p:cNvSpPr>
          <p:nvPr>
            <p:ph sz="half" idx="2"/>
          </p:nvPr>
        </p:nvSpPr>
        <p:spPr>
          <a:xfrm>
            <a:off x="391795" y="1553742"/>
            <a:ext cx="3904488"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dirty="0" smtClean="0"/>
              <a:t>Click to edit Master text styles</a:t>
            </a:r>
          </a:p>
          <a:p>
            <a:pPr lvl="1">
              <a:spcBef>
                <a:spcPts val="600"/>
              </a:spcBef>
            </a:pPr>
            <a:r>
              <a:rPr lang="en-US" dirty="0" smtClean="0"/>
              <a:t>Second level</a:t>
            </a:r>
          </a:p>
          <a:p>
            <a:pPr lvl="2">
              <a:spcBef>
                <a:spcPts val="450"/>
              </a:spcBef>
            </a:pPr>
            <a:r>
              <a:rPr lang="en-US" dirty="0" smtClean="0"/>
              <a:t>Third level</a:t>
            </a:r>
          </a:p>
          <a:p>
            <a:pPr lvl="3">
              <a:spcBef>
                <a:spcPts val="300"/>
              </a:spcBef>
            </a:pPr>
            <a:r>
              <a:rPr lang="en-US" dirty="0" smtClean="0"/>
              <a:t>Fourth level</a:t>
            </a:r>
          </a:p>
        </p:txBody>
      </p:sp>
      <p:sp>
        <p:nvSpPr>
          <p:cNvPr id="5" name="Text Placeholder 4"/>
          <p:cNvSpPr>
            <a:spLocks noGrp="1"/>
          </p:cNvSpPr>
          <p:nvPr>
            <p:ph type="body" sz="quarter" idx="3"/>
          </p:nvPr>
        </p:nvSpPr>
        <p:spPr>
          <a:xfrm>
            <a:off x="4831080" y="1225869"/>
            <a:ext cx="3900170" cy="279797"/>
          </a:xfrm>
        </p:spPr>
        <p:txBody>
          <a:bodyPr rIns="136980" anchor="b"/>
          <a:lstStyle>
            <a:lvl1pPr marL="0" indent="0">
              <a:buNone/>
              <a:defRPr sz="1800" b="1">
                <a:solidFill>
                  <a:schemeClr val="tx2"/>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a:t>
            </a:r>
          </a:p>
        </p:txBody>
      </p:sp>
      <p:sp>
        <p:nvSpPr>
          <p:cNvPr id="6" name="Content Placeholder 5"/>
          <p:cNvSpPr>
            <a:spLocks noGrp="1"/>
          </p:cNvSpPr>
          <p:nvPr>
            <p:ph sz="quarter" idx="4"/>
          </p:nvPr>
        </p:nvSpPr>
        <p:spPr>
          <a:xfrm>
            <a:off x="4831080" y="1553742"/>
            <a:ext cx="3900170"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dirty="0" smtClean="0"/>
              <a:t>Click to edit Master text styles</a:t>
            </a:r>
          </a:p>
          <a:p>
            <a:pPr lvl="1">
              <a:spcBef>
                <a:spcPts val="600"/>
              </a:spcBef>
            </a:pPr>
            <a:r>
              <a:rPr lang="en-US" dirty="0" smtClean="0"/>
              <a:t>Second level</a:t>
            </a:r>
          </a:p>
          <a:p>
            <a:pPr lvl="2">
              <a:spcBef>
                <a:spcPts val="450"/>
              </a:spcBef>
            </a:pPr>
            <a:r>
              <a:rPr lang="en-US" dirty="0" smtClean="0"/>
              <a:t>Third level</a:t>
            </a:r>
          </a:p>
          <a:p>
            <a:pPr lvl="3">
              <a:spcBef>
                <a:spcPts val="300"/>
              </a:spcBef>
            </a:pPr>
            <a:r>
              <a:rPr lang="en-US" dirty="0" smtClean="0"/>
              <a:t>Fourth level</a:t>
            </a:r>
          </a:p>
        </p:txBody>
      </p:sp>
      <p:sp>
        <p:nvSpPr>
          <p:cNvPr id="7" name="Date Placeholder 6"/>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868015338"/>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0" y="1296591"/>
            <a:ext cx="4495800" cy="1563624"/>
          </a:xfrm>
          <a:solidFill>
            <a:schemeClr val="tx2"/>
          </a:solidFill>
        </p:spPr>
        <p:txBody>
          <a:bodyPr lIns="219187" tIns="89065" rIns="136980"/>
          <a:lstStyle>
            <a:lvl1pPr marL="159360" indent="0">
              <a:lnSpc>
                <a:spcPct val="100000"/>
              </a:lnSpc>
              <a:spcBef>
                <a:spcPts val="450"/>
              </a:spcBef>
              <a:spcAft>
                <a:spcPts val="150"/>
              </a:spcAft>
              <a:defRPr lang="en-US" sz="1500" dirty="0" smtClean="0">
                <a:solidFill>
                  <a:schemeClr val="bg1"/>
                </a:solidFill>
              </a:defRPr>
            </a:lvl1pPr>
            <a:lvl2pPr marL="285392" indent="-118913">
              <a:lnSpc>
                <a:spcPct val="100000"/>
              </a:lnSpc>
              <a:spcBef>
                <a:spcPts val="750"/>
              </a:spcBef>
              <a:defRPr lang="en-US" sz="14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2" name="Content Placeholder 2"/>
          <p:cNvSpPr>
            <a:spLocks noGrp="1"/>
          </p:cNvSpPr>
          <p:nvPr>
            <p:ph sz="half" idx="13"/>
          </p:nvPr>
        </p:nvSpPr>
        <p:spPr>
          <a:xfrm>
            <a:off x="4644390" y="1296591"/>
            <a:ext cx="4498848" cy="1563624"/>
          </a:xfrm>
          <a:solidFill>
            <a:schemeClr val="tx2"/>
          </a:solidFill>
        </p:spPr>
        <p:txBody>
          <a:bodyPr lIns="219187" tIns="89065" rIns="136980"/>
          <a:lstStyle>
            <a:lvl1pPr marL="159360" indent="0">
              <a:lnSpc>
                <a:spcPct val="100000"/>
              </a:lnSpc>
              <a:spcBef>
                <a:spcPts val="450"/>
              </a:spcBef>
              <a:spcAft>
                <a:spcPts val="150"/>
              </a:spcAft>
              <a:defRPr lang="en-US" sz="1500" dirty="0" smtClean="0">
                <a:solidFill>
                  <a:schemeClr val="bg1"/>
                </a:solidFill>
              </a:defRPr>
            </a:lvl1pPr>
            <a:lvl2pPr marL="285392" indent="-118913">
              <a:lnSpc>
                <a:spcPct val="100000"/>
              </a:lnSpc>
              <a:spcBef>
                <a:spcPts val="750"/>
              </a:spcBef>
              <a:defRPr lang="en-US" sz="14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13" name="Content Placeholder 2"/>
          <p:cNvSpPr>
            <a:spLocks noGrp="1"/>
          </p:cNvSpPr>
          <p:nvPr>
            <p:ph sz="half" idx="14"/>
          </p:nvPr>
        </p:nvSpPr>
        <p:spPr>
          <a:xfrm>
            <a:off x="0" y="2971647"/>
            <a:ext cx="4495800" cy="1563624"/>
          </a:xfrm>
          <a:solidFill>
            <a:schemeClr val="tx2"/>
          </a:solidFill>
        </p:spPr>
        <p:txBody>
          <a:bodyPr lIns="219187" tIns="89065" rIns="136980"/>
          <a:lstStyle>
            <a:lvl1pPr marL="159360" indent="0">
              <a:lnSpc>
                <a:spcPct val="100000"/>
              </a:lnSpc>
              <a:spcBef>
                <a:spcPts val="450"/>
              </a:spcBef>
              <a:spcAft>
                <a:spcPts val="150"/>
              </a:spcAft>
              <a:defRPr lang="en-US" sz="1500" dirty="0" smtClean="0">
                <a:solidFill>
                  <a:schemeClr val="bg1"/>
                </a:solidFill>
              </a:defRPr>
            </a:lvl1pPr>
            <a:lvl2pPr marL="285392" indent="-118913">
              <a:lnSpc>
                <a:spcPct val="100000"/>
              </a:lnSpc>
              <a:spcBef>
                <a:spcPts val="750"/>
              </a:spcBef>
              <a:defRPr lang="en-US" sz="14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14" name="Content Placeholder 2"/>
          <p:cNvSpPr>
            <a:spLocks noGrp="1"/>
          </p:cNvSpPr>
          <p:nvPr>
            <p:ph sz="half" idx="15"/>
          </p:nvPr>
        </p:nvSpPr>
        <p:spPr>
          <a:xfrm>
            <a:off x="4644390" y="2971647"/>
            <a:ext cx="4498848" cy="1563624"/>
          </a:xfrm>
          <a:solidFill>
            <a:schemeClr val="tx2"/>
          </a:solidFill>
        </p:spPr>
        <p:txBody>
          <a:bodyPr lIns="219187" tIns="89065" rIns="136980"/>
          <a:lstStyle>
            <a:lvl1pPr marL="159360" indent="0">
              <a:lnSpc>
                <a:spcPct val="100000"/>
              </a:lnSpc>
              <a:spcBef>
                <a:spcPts val="450"/>
              </a:spcBef>
              <a:spcAft>
                <a:spcPts val="150"/>
              </a:spcAft>
              <a:defRPr lang="en-US" sz="1500" dirty="0" smtClean="0">
                <a:solidFill>
                  <a:schemeClr val="bg1"/>
                </a:solidFill>
              </a:defRPr>
            </a:lvl1pPr>
            <a:lvl2pPr marL="285392" indent="-118913">
              <a:lnSpc>
                <a:spcPct val="100000"/>
              </a:lnSpc>
              <a:spcBef>
                <a:spcPts val="750"/>
              </a:spcBef>
              <a:defRPr lang="en-US" sz="14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602107836"/>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Vertical 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12752" y="1296633"/>
            <a:ext cx="1965960" cy="3243263"/>
          </a:xfrm>
          <a:solidFill>
            <a:schemeClr val="tx2"/>
          </a:solidFill>
        </p:spPr>
        <p:txBody>
          <a:bodyPr lIns="136980" tIns="102736" rIns="1369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6" name="Content Placeholder 2"/>
          <p:cNvSpPr>
            <a:spLocks noGrp="1"/>
          </p:cNvSpPr>
          <p:nvPr>
            <p:ph sz="half" idx="13"/>
          </p:nvPr>
        </p:nvSpPr>
        <p:spPr>
          <a:xfrm>
            <a:off x="2529841" y="1296633"/>
            <a:ext cx="1965960" cy="3243263"/>
          </a:xfrm>
          <a:solidFill>
            <a:schemeClr val="tx2"/>
          </a:solidFill>
        </p:spPr>
        <p:txBody>
          <a:bodyPr lIns="136980" tIns="102736" rIns="1369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20" name="Content Placeholder 2"/>
          <p:cNvSpPr>
            <a:spLocks noGrp="1"/>
          </p:cNvSpPr>
          <p:nvPr>
            <p:ph sz="half" idx="14"/>
          </p:nvPr>
        </p:nvSpPr>
        <p:spPr>
          <a:xfrm>
            <a:off x="4644391" y="1296633"/>
            <a:ext cx="1965960" cy="3243263"/>
          </a:xfrm>
          <a:solidFill>
            <a:schemeClr val="tx2"/>
          </a:solidFill>
        </p:spPr>
        <p:txBody>
          <a:bodyPr lIns="136980" tIns="102736" rIns="1369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
        <p:nvSpPr>
          <p:cNvPr id="22" name="Content Placeholder 2"/>
          <p:cNvSpPr>
            <a:spLocks noGrp="1"/>
          </p:cNvSpPr>
          <p:nvPr>
            <p:ph sz="half" idx="15"/>
          </p:nvPr>
        </p:nvSpPr>
        <p:spPr>
          <a:xfrm>
            <a:off x="6758940" y="1296633"/>
            <a:ext cx="1965960" cy="3243263"/>
          </a:xfrm>
          <a:solidFill>
            <a:schemeClr val="tx2"/>
          </a:solidFill>
        </p:spPr>
        <p:txBody>
          <a:bodyPr lIns="136980" tIns="102736" rIns="1369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661" indent="-123661">
              <a:defRPr lang="en-US" sz="1100" dirty="0" smtClean="0"/>
            </a:lvl3pPr>
            <a:lvl4pPr marL="233097" indent="-97512">
              <a:defRPr lang="en-US" sz="1100" dirty="0" smtClean="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79877049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2303651145"/>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Quadra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0" y="1295854"/>
            <a:ext cx="4498848" cy="308610"/>
          </a:xfrm>
          <a:solidFill>
            <a:schemeClr val="bg2"/>
          </a:solidFill>
        </p:spPr>
        <p:txBody>
          <a:bodyPr lIns="82206" rIns="136980" bIns="20544" anchor="ctr"/>
          <a:lstStyle>
            <a:lvl1pPr marL="298490" indent="0">
              <a:spcBef>
                <a:spcPts val="0"/>
              </a:spcBef>
              <a:buNone/>
              <a:defRPr sz="1400" b="0">
                <a:solidFill>
                  <a:schemeClr val="tx1"/>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 styles</a:t>
            </a:r>
          </a:p>
        </p:txBody>
      </p:sp>
      <p:sp>
        <p:nvSpPr>
          <p:cNvPr id="4" name="Content Placeholder 3"/>
          <p:cNvSpPr>
            <a:spLocks noGrp="1"/>
          </p:cNvSpPr>
          <p:nvPr>
            <p:ph sz="half" idx="2"/>
          </p:nvPr>
        </p:nvSpPr>
        <p:spPr>
          <a:xfrm>
            <a:off x="397510" y="1697639"/>
            <a:ext cx="3890328" cy="1144494"/>
          </a:xfrm>
        </p:spPr>
        <p:txBody>
          <a:bodyPr vert="horz" lIns="0" tIns="0" rIns="136980" bIns="0" rtlCol="0">
            <a:noAutofit/>
          </a:bodyPr>
          <a:lstStyle>
            <a:lvl1pPr>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dirty="0" smtClean="0"/>
              <a:t>Click to edit Master text styles</a:t>
            </a:r>
          </a:p>
        </p:txBody>
      </p:sp>
      <p:sp>
        <p:nvSpPr>
          <p:cNvPr id="5" name="Text Placeholder 4"/>
          <p:cNvSpPr>
            <a:spLocks noGrp="1"/>
          </p:cNvSpPr>
          <p:nvPr>
            <p:ph type="body" sz="quarter" idx="3"/>
          </p:nvPr>
        </p:nvSpPr>
        <p:spPr>
          <a:xfrm>
            <a:off x="4644390" y="1295854"/>
            <a:ext cx="4498848" cy="308610"/>
          </a:xfrm>
          <a:solidFill>
            <a:schemeClr val="bg2"/>
          </a:solidFill>
        </p:spPr>
        <p:txBody>
          <a:bodyPr lIns="82206" rIns="136980" bIns="20544" anchor="ctr"/>
          <a:lstStyle>
            <a:lvl1pPr marL="136743" indent="0">
              <a:spcBef>
                <a:spcPts val="0"/>
              </a:spcBef>
              <a:buNone/>
              <a:tabLst/>
              <a:defRPr sz="1400" b="0">
                <a:solidFill>
                  <a:schemeClr val="tx1"/>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 styles</a:t>
            </a:r>
          </a:p>
        </p:txBody>
      </p:sp>
      <p:sp>
        <p:nvSpPr>
          <p:cNvPr id="6" name="Content Placeholder 5"/>
          <p:cNvSpPr>
            <a:spLocks noGrp="1"/>
          </p:cNvSpPr>
          <p:nvPr>
            <p:ph sz="quarter" idx="4"/>
          </p:nvPr>
        </p:nvSpPr>
        <p:spPr>
          <a:xfrm>
            <a:off x="4826538" y="1697639"/>
            <a:ext cx="3895344" cy="1144494"/>
          </a:xfrm>
        </p:spPr>
        <p:txBody>
          <a:bodyPr vert="horz" lIns="0" tIns="0" rIns="13698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dirty="0" smtClean="0"/>
              <a:t>Click to edit Master text styles</a:t>
            </a:r>
          </a:p>
        </p:txBody>
      </p:sp>
      <p:sp>
        <p:nvSpPr>
          <p:cNvPr id="7" name="Date Placeholder 6"/>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24" name="Text Placeholder 4"/>
          <p:cNvSpPr>
            <a:spLocks noGrp="1"/>
          </p:cNvSpPr>
          <p:nvPr>
            <p:ph type="body" sz="quarter" idx="14"/>
          </p:nvPr>
        </p:nvSpPr>
        <p:spPr>
          <a:xfrm>
            <a:off x="0" y="2993575"/>
            <a:ext cx="4498848" cy="308610"/>
          </a:xfrm>
          <a:solidFill>
            <a:schemeClr val="bg2"/>
          </a:solidFill>
        </p:spPr>
        <p:txBody>
          <a:bodyPr lIns="82206" rIns="136980" bIns="20544" anchor="ctr"/>
          <a:lstStyle>
            <a:lvl1pPr marL="299681" indent="0">
              <a:spcBef>
                <a:spcPts val="0"/>
              </a:spcBef>
              <a:buNone/>
              <a:tabLst/>
              <a:defRPr sz="1400" b="0">
                <a:solidFill>
                  <a:schemeClr val="tx1"/>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 styles</a:t>
            </a:r>
          </a:p>
        </p:txBody>
      </p:sp>
      <p:sp>
        <p:nvSpPr>
          <p:cNvPr id="25" name="Content Placeholder 5"/>
          <p:cNvSpPr>
            <a:spLocks noGrp="1"/>
          </p:cNvSpPr>
          <p:nvPr>
            <p:ph sz="quarter" idx="15"/>
          </p:nvPr>
        </p:nvSpPr>
        <p:spPr>
          <a:xfrm>
            <a:off x="397512" y="3395360"/>
            <a:ext cx="3890328" cy="1144494"/>
          </a:xfrm>
        </p:spPr>
        <p:txBody>
          <a:bodyPr vert="horz" lIns="0" tIns="0" rIns="13698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dirty="0" smtClean="0"/>
              <a:t>Click to edit Master text styles</a:t>
            </a:r>
          </a:p>
        </p:txBody>
      </p:sp>
      <p:sp>
        <p:nvSpPr>
          <p:cNvPr id="26" name="Text Placeholder 4"/>
          <p:cNvSpPr>
            <a:spLocks noGrp="1"/>
          </p:cNvSpPr>
          <p:nvPr>
            <p:ph type="body" sz="quarter" idx="16"/>
          </p:nvPr>
        </p:nvSpPr>
        <p:spPr>
          <a:xfrm>
            <a:off x="4644390" y="2993575"/>
            <a:ext cx="4498848" cy="308610"/>
          </a:xfrm>
          <a:solidFill>
            <a:schemeClr val="bg2"/>
          </a:solidFill>
        </p:spPr>
        <p:txBody>
          <a:bodyPr lIns="82206" rIns="136980" bIns="20544" anchor="ctr"/>
          <a:lstStyle>
            <a:lvl1pPr marL="135551" indent="0">
              <a:spcBef>
                <a:spcPts val="0"/>
              </a:spcBef>
              <a:buNone/>
              <a:tabLst/>
              <a:defRPr sz="1400" b="0">
                <a:solidFill>
                  <a:schemeClr val="tx1"/>
                </a:solidFill>
              </a:defRPr>
            </a:lvl1pPr>
            <a:lvl2pPr marL="342451" indent="0">
              <a:buNone/>
              <a:defRPr sz="1500" b="1"/>
            </a:lvl2pPr>
            <a:lvl3pPr marL="684951" indent="0">
              <a:buNone/>
              <a:defRPr sz="1400" b="1"/>
            </a:lvl3pPr>
            <a:lvl4pPr marL="1027420" indent="0">
              <a:buNone/>
              <a:defRPr sz="1200" b="1"/>
            </a:lvl4pPr>
            <a:lvl5pPr marL="1369902" indent="0">
              <a:buNone/>
              <a:defRPr sz="1200" b="1"/>
            </a:lvl5pPr>
            <a:lvl6pPr marL="1712355" indent="0">
              <a:buNone/>
              <a:defRPr sz="1200" b="1"/>
            </a:lvl6pPr>
            <a:lvl7pPr marL="2054846" indent="0">
              <a:buNone/>
              <a:defRPr sz="1200" b="1"/>
            </a:lvl7pPr>
            <a:lvl8pPr marL="2397320" indent="0">
              <a:buNone/>
              <a:defRPr sz="1200" b="1"/>
            </a:lvl8pPr>
            <a:lvl9pPr marL="2739803" indent="0">
              <a:buNone/>
              <a:defRPr sz="1200" b="1"/>
            </a:lvl9pPr>
          </a:lstStyle>
          <a:p>
            <a:pPr lvl="0"/>
            <a:r>
              <a:rPr lang="en-US" dirty="0" smtClean="0"/>
              <a:t>Click to edit Master text styles</a:t>
            </a:r>
          </a:p>
        </p:txBody>
      </p:sp>
      <p:sp>
        <p:nvSpPr>
          <p:cNvPr id="27" name="Content Placeholder 5"/>
          <p:cNvSpPr>
            <a:spLocks noGrp="1"/>
          </p:cNvSpPr>
          <p:nvPr>
            <p:ph sz="quarter" idx="17"/>
          </p:nvPr>
        </p:nvSpPr>
        <p:spPr>
          <a:xfrm>
            <a:off x="4826538" y="3395360"/>
            <a:ext cx="3895344" cy="1144494"/>
          </a:xfrm>
        </p:spPr>
        <p:txBody>
          <a:bodyPr vert="horz" lIns="0" tIns="0" rIns="13698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dirty="0" smtClean="0"/>
              <a:t>Click to edit Master text styles</a:t>
            </a:r>
          </a:p>
        </p:txBody>
      </p:sp>
    </p:spTree>
    <p:extLst>
      <p:ext uri="{BB962C8B-B14F-4D97-AF65-F5344CB8AC3E}">
        <p14:creationId xmlns:p14="http://schemas.microsoft.com/office/powerpoint/2010/main" val="597339170"/>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Chart Placeholder 6"/>
          <p:cNvSpPr>
            <a:spLocks noGrp="1"/>
          </p:cNvSpPr>
          <p:nvPr>
            <p:ph type="chart" sz="quarter" idx="13"/>
          </p:nvPr>
        </p:nvSpPr>
        <p:spPr>
          <a:xfrm>
            <a:off x="412751" y="1433512"/>
            <a:ext cx="7586762" cy="2852738"/>
          </a:xfrm>
        </p:spPr>
        <p:txBody>
          <a:bodyPr anchor="ctr"/>
          <a:lstStyle>
            <a:lvl1pPr algn="ctr">
              <a:defRPr/>
            </a:lvl1pPr>
          </a:lstStyle>
          <a:p>
            <a:endParaRPr lang="en-US"/>
          </a:p>
        </p:txBody>
      </p:sp>
    </p:spTree>
    <p:extLst>
      <p:ext uri="{BB962C8B-B14F-4D97-AF65-F5344CB8AC3E}">
        <p14:creationId xmlns:p14="http://schemas.microsoft.com/office/powerpoint/2010/main" val="93278319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Table Placeholder 6"/>
          <p:cNvSpPr>
            <a:spLocks noGrp="1"/>
          </p:cNvSpPr>
          <p:nvPr>
            <p:ph type="tbl" sz="quarter" idx="13"/>
          </p:nvPr>
        </p:nvSpPr>
        <p:spPr>
          <a:xfrm>
            <a:off x="412751" y="1296633"/>
            <a:ext cx="7586762" cy="3243263"/>
          </a:xfrm>
        </p:spPr>
        <p:txBody>
          <a:bodyPr anchor="ctr"/>
          <a:lstStyle>
            <a:lvl1pPr algn="ctr">
              <a:defRPr/>
            </a:lvl1pPr>
          </a:lstStyle>
          <a:p>
            <a:endParaRPr lang="en-US" dirty="0"/>
          </a:p>
        </p:txBody>
      </p:sp>
    </p:spTree>
    <p:extLst>
      <p:ext uri="{BB962C8B-B14F-4D97-AF65-F5344CB8AC3E}">
        <p14:creationId xmlns:p14="http://schemas.microsoft.com/office/powerpoint/2010/main" val="265845298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27790971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4" name="Slide Number Placeholder 3"/>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2605366626"/>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Half Text - Half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5041900" y="1241583"/>
            <a:ext cx="3689350" cy="329827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dirty="0" smtClean="0"/>
              <a:t>Click to edit Master text styles</a:t>
            </a:r>
          </a:p>
          <a:p>
            <a:pPr lvl="1">
              <a:spcBef>
                <a:spcPts val="600"/>
              </a:spcBef>
            </a:pPr>
            <a:r>
              <a:rPr lang="en-US" dirty="0" smtClean="0"/>
              <a:t>Second level</a:t>
            </a:r>
          </a:p>
          <a:p>
            <a:pPr lvl="2">
              <a:spcBef>
                <a:spcPts val="450"/>
              </a:spcBef>
            </a:pPr>
            <a:r>
              <a:rPr lang="en-US" dirty="0" smtClean="0"/>
              <a:t>Third level</a:t>
            </a:r>
          </a:p>
          <a:p>
            <a:pPr lvl="3">
              <a:spcBef>
                <a:spcPts val="300"/>
              </a:spcBef>
            </a:pPr>
            <a:r>
              <a:rPr lang="en-US" dirty="0" smtClean="0"/>
              <a:t>Fourth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1" name="Picture Placeholder 10"/>
          <p:cNvSpPr>
            <a:spLocks noGrp="1"/>
          </p:cNvSpPr>
          <p:nvPr>
            <p:ph type="pic" sz="quarter" idx="13" hasCustomPrompt="1"/>
          </p:nvPr>
        </p:nvSpPr>
        <p:spPr>
          <a:xfrm>
            <a:off x="1" y="1296633"/>
            <a:ext cx="451485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Tree>
    <p:extLst>
      <p:ext uri="{BB962C8B-B14F-4D97-AF65-F5344CB8AC3E}">
        <p14:creationId xmlns:p14="http://schemas.microsoft.com/office/powerpoint/2010/main" val="1754610749"/>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Image w/ Title &amp; Footer">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633"/>
            <a:ext cx="914400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a:xfrm>
            <a:off x="379094" y="411481"/>
            <a:ext cx="8352156" cy="765752"/>
          </a:xfrm>
        </p:spPr>
        <p:txBody>
          <a:bodyPr/>
          <a:lstStyle/>
          <a:p>
            <a:r>
              <a:rPr lang="en-US" dirty="0" smtClean="0"/>
              <a:t>Click to edit Master title style</a:t>
            </a:r>
            <a:endParaRPr lang="en-US" dirty="0"/>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
        <p:nvSpPr>
          <p:cNvPr id="9" name="Text Placeholder 8"/>
          <p:cNvSpPr>
            <a:spLocks noGrp="1"/>
          </p:cNvSpPr>
          <p:nvPr>
            <p:ph type="body" sz="quarter" idx="14" hasCustomPrompt="1"/>
          </p:nvPr>
        </p:nvSpPr>
        <p:spPr bwMode="gray">
          <a:xfrm>
            <a:off x="379094" y="1346054"/>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Tree>
    <p:extLst>
      <p:ext uri="{BB962C8B-B14F-4D97-AF65-F5344CB8AC3E}">
        <p14:creationId xmlns:p14="http://schemas.microsoft.com/office/powerpoint/2010/main" val="220783505"/>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Image w/ Titl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593"/>
            <a:ext cx="9144000" cy="3846909"/>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lvl1pPr>
              <a:defRPr>
                <a:solidFill>
                  <a:schemeClr val="bg1"/>
                </a:solidFill>
              </a:defRPr>
            </a:lvl1pPr>
          </a:lstStyle>
          <a:p>
            <a:pPr defTabSz="684951"/>
            <a:r>
              <a:rPr lang="en-US" sz="1400" smtClean="0">
                <a:solidFill>
                  <a:prstClr val="white"/>
                </a:solidFill>
                <a:latin typeface="GE Inspira Pitch"/>
              </a:rPr>
              <a:t>Title or Job Number | XX Month 201X</a:t>
            </a:r>
            <a:endParaRPr lang="en-US" sz="1400">
              <a:solidFill>
                <a:prstClr val="white"/>
              </a:solidFill>
              <a:latin typeface="GE Inspira Pitch"/>
            </a:endParaRP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9" name="Text Placeholder 8"/>
          <p:cNvSpPr>
            <a:spLocks noGrp="1"/>
          </p:cNvSpPr>
          <p:nvPr>
            <p:ph type="body" sz="quarter" idx="14" hasCustomPrompt="1"/>
          </p:nvPr>
        </p:nvSpPr>
        <p:spPr bwMode="gray">
          <a:xfrm>
            <a:off x="384049" y="1344170"/>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
        <p:nvSpPr>
          <p:cNvPr id="8" name="TextBox 7"/>
          <p:cNvSpPr txBox="1"/>
          <p:nvPr userDrawn="1"/>
        </p:nvSpPr>
        <p:spPr>
          <a:xfrm>
            <a:off x="5398515" y="4658438"/>
            <a:ext cx="2833485" cy="207749"/>
          </a:xfrm>
          <a:prstGeom prst="rect">
            <a:avLst/>
          </a:prstGeom>
          <a:noFill/>
        </p:spPr>
        <p:txBody>
          <a:bodyPr wrap="square" lIns="0" tIns="0" rIns="0" bIns="0" rtlCol="0" anchor="b">
            <a:noAutofit/>
          </a:bodyPr>
          <a:lstStyle/>
          <a:p>
            <a:pPr defTabSz="684951"/>
            <a:r>
              <a:rPr lang="en-US" sz="700" dirty="0">
                <a:solidFill>
                  <a:prstClr val="white"/>
                </a:solidFill>
                <a:latin typeface="GE Inspira Pitch"/>
              </a:rPr>
              <a:t>See tutorial regarding confidentiality disclosures. Delete if not needed.</a:t>
            </a:r>
          </a:p>
        </p:txBody>
      </p:sp>
    </p:spTree>
    <p:extLst>
      <p:ext uri="{BB962C8B-B14F-4D97-AF65-F5344CB8AC3E}">
        <p14:creationId xmlns:p14="http://schemas.microsoft.com/office/powerpoint/2010/main" val="730969041"/>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0"/>
            <a:ext cx="9144000" cy="5143500"/>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lvl1pPr>
              <a:defRPr>
                <a:solidFill>
                  <a:schemeClr val="bg1"/>
                </a:solidFill>
              </a:defRPr>
            </a:lvl1pPr>
          </a:lstStyle>
          <a:p>
            <a:pPr defTabSz="684951"/>
            <a:r>
              <a:rPr lang="en-US" sz="1400" smtClean="0">
                <a:solidFill>
                  <a:prstClr val="white"/>
                </a:solidFill>
                <a:latin typeface="GE Inspira Pitch"/>
              </a:rPr>
              <a:t>Title or Job Number | XX Month 201X</a:t>
            </a:r>
            <a:endParaRPr lang="en-US" sz="1400">
              <a:solidFill>
                <a:prstClr val="white"/>
              </a:solidFill>
              <a:latin typeface="GE Inspira Pitch"/>
            </a:endParaRP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6" name="TextBox 5"/>
          <p:cNvSpPr txBox="1"/>
          <p:nvPr userDrawn="1"/>
        </p:nvSpPr>
        <p:spPr>
          <a:xfrm>
            <a:off x="5398515" y="4658438"/>
            <a:ext cx="2833485" cy="207749"/>
          </a:xfrm>
          <a:prstGeom prst="rect">
            <a:avLst/>
          </a:prstGeom>
          <a:noFill/>
        </p:spPr>
        <p:txBody>
          <a:bodyPr wrap="square" lIns="0" tIns="0" rIns="0" bIns="0" rtlCol="0" anchor="b">
            <a:noAutofit/>
          </a:bodyPr>
          <a:lstStyle/>
          <a:p>
            <a:pPr defTabSz="684951"/>
            <a:r>
              <a:rPr lang="en-US" sz="700" dirty="0">
                <a:solidFill>
                  <a:prstClr val="white"/>
                </a:solidFill>
                <a:latin typeface="GE Inspira Pitch"/>
              </a:rPr>
              <a:t>See tutorial regarding confidentiality disclosures. Delete if not needed.</a:t>
            </a:r>
          </a:p>
        </p:txBody>
      </p:sp>
    </p:spTree>
    <p:extLst>
      <p:ext uri="{BB962C8B-B14F-4D97-AF65-F5344CB8AC3E}">
        <p14:creationId xmlns:p14="http://schemas.microsoft.com/office/powerpoint/2010/main" val="3823770386"/>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Full Image Top">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
            <a:ext cx="9144000" cy="4539854"/>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5" name="Date Placeholder 4"/>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31756831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alf Text - Half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41900" y="1241583"/>
            <a:ext cx="3689350" cy="329827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1" name="Picture Placeholder 10"/>
          <p:cNvSpPr>
            <a:spLocks noGrp="1"/>
          </p:cNvSpPr>
          <p:nvPr>
            <p:ph type="pic" sz="quarter" idx="13" hasCustomPrompt="1"/>
          </p:nvPr>
        </p:nvSpPr>
        <p:spPr>
          <a:xfrm>
            <a:off x="1" y="1296651"/>
            <a:ext cx="451485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Tree>
    <p:extLst>
      <p:ext uri="{BB962C8B-B14F-4D97-AF65-F5344CB8AC3E}">
        <p14:creationId xmlns:p14="http://schemas.microsoft.com/office/powerpoint/2010/main" val="637411046"/>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itle" preserve="1">
  <p:cSld name="Two Statements">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365128" y="593058"/>
            <a:ext cx="4149725" cy="3384946"/>
          </a:xfrm>
        </p:spPr>
        <p:txBody>
          <a:bodyPr/>
          <a:lstStyle>
            <a:lvl1pPr>
              <a:lnSpc>
                <a:spcPct val="90000"/>
              </a:lnSpc>
              <a:defRPr sz="3300"/>
            </a:lvl1pPr>
          </a:lstStyle>
          <a:p>
            <a:r>
              <a:rPr lang="en-US" dirty="0" smtClean="0"/>
              <a:t>Extra emphasis headline five lines maximum </a:t>
            </a:r>
            <a:endParaRPr lang="en-US" dirty="0"/>
          </a:p>
        </p:txBody>
      </p:sp>
      <p:sp>
        <p:nvSpPr>
          <p:cNvPr id="3" name="Subtitle 2"/>
          <p:cNvSpPr>
            <a:spLocks noGrp="1"/>
          </p:cNvSpPr>
          <p:nvPr>
            <p:ph type="subTitle" idx="1" hasCustomPrompt="1"/>
          </p:nvPr>
        </p:nvSpPr>
        <p:spPr bwMode="gray">
          <a:xfrm>
            <a:off x="4955541" y="596868"/>
            <a:ext cx="3544570" cy="3396328"/>
          </a:xfrm>
        </p:spPr>
        <p:txBody>
          <a:bodyPr/>
          <a:lstStyle>
            <a:lvl1pPr marL="0" indent="0" algn="l">
              <a:lnSpc>
                <a:spcPct val="100000"/>
              </a:lnSpc>
              <a:buNone/>
              <a:defRPr sz="1500" baseline="0">
                <a:solidFill>
                  <a:schemeClr val="tx2"/>
                </a:solidFill>
              </a:defRPr>
            </a:lvl1pPr>
            <a:lvl2pPr marL="342451" indent="0" algn="ctr">
              <a:buNone/>
              <a:defRPr>
                <a:solidFill>
                  <a:schemeClr val="tx1">
                    <a:tint val="75000"/>
                  </a:schemeClr>
                </a:solidFill>
              </a:defRPr>
            </a:lvl2pPr>
            <a:lvl3pPr marL="684951" indent="0" algn="ctr">
              <a:buNone/>
              <a:defRPr>
                <a:solidFill>
                  <a:schemeClr val="tx1">
                    <a:tint val="75000"/>
                  </a:schemeClr>
                </a:solidFill>
              </a:defRPr>
            </a:lvl3pPr>
            <a:lvl4pPr marL="1027420" indent="0" algn="ctr">
              <a:buNone/>
              <a:defRPr>
                <a:solidFill>
                  <a:schemeClr val="tx1">
                    <a:tint val="75000"/>
                  </a:schemeClr>
                </a:solidFill>
              </a:defRPr>
            </a:lvl4pPr>
            <a:lvl5pPr marL="1369902" indent="0" algn="ctr">
              <a:buNone/>
              <a:defRPr>
                <a:solidFill>
                  <a:schemeClr val="tx1">
                    <a:tint val="75000"/>
                  </a:schemeClr>
                </a:solidFill>
              </a:defRPr>
            </a:lvl5pPr>
            <a:lvl6pPr marL="1712355" indent="0" algn="ctr">
              <a:buNone/>
              <a:defRPr>
                <a:solidFill>
                  <a:schemeClr val="tx1">
                    <a:tint val="75000"/>
                  </a:schemeClr>
                </a:solidFill>
              </a:defRPr>
            </a:lvl6pPr>
            <a:lvl7pPr marL="2054846" indent="0" algn="ctr">
              <a:buNone/>
              <a:defRPr>
                <a:solidFill>
                  <a:schemeClr val="tx1">
                    <a:tint val="75000"/>
                  </a:schemeClr>
                </a:solidFill>
              </a:defRPr>
            </a:lvl7pPr>
            <a:lvl8pPr marL="2397320" indent="0" algn="ctr">
              <a:buNone/>
              <a:defRPr>
                <a:solidFill>
                  <a:schemeClr val="tx1">
                    <a:tint val="75000"/>
                  </a:schemeClr>
                </a:solidFill>
              </a:defRPr>
            </a:lvl8pPr>
            <a:lvl9pPr marL="2739803" indent="0" algn="ctr">
              <a:buNone/>
              <a:defRPr>
                <a:solidFill>
                  <a:schemeClr val="tx1">
                    <a:tint val="75000"/>
                  </a:schemeClr>
                </a:solidFill>
              </a:defRPr>
            </a:lvl9pPr>
          </a:lstStyle>
          <a:p>
            <a:r>
              <a:rPr lang="en-US" dirty="0" err="1" smtClean="0"/>
              <a:t>APdditional</a:t>
            </a:r>
            <a:r>
              <a:rPr lang="en-US" dirty="0" smtClean="0"/>
              <a:t> statement goes here</a:t>
            </a:r>
            <a:endParaRPr lang="en-US" dirty="0"/>
          </a:p>
        </p:txBody>
      </p:sp>
      <p:sp>
        <p:nvSpPr>
          <p:cNvPr id="4" name="Date Placeholder 3"/>
          <p:cNvSpPr>
            <a:spLocks noGrp="1"/>
          </p:cNvSpPr>
          <p:nvPr>
            <p:ph type="dt" sz="half" idx="10"/>
          </p:nvPr>
        </p:nvSpPr>
        <p:spPr>
          <a:xfrm>
            <a:off x="2005679" y="4764226"/>
            <a:ext cx="2067270" cy="101918"/>
          </a:xfrm>
          <a:prstGeom prst="rect">
            <a:avLst/>
          </a:prstGeom>
        </p:spPr>
        <p:txBody>
          <a:bodyPr lIns="68490" tIns="34246" rIns="68490" bIns="34246"/>
          <a:lstStyle/>
          <a:p>
            <a:pPr defTabSz="684951"/>
            <a:r>
              <a:rPr lang="en-US" sz="1400" smtClean="0">
                <a:solidFill>
                  <a:srgbClr val="575757"/>
                </a:solidFill>
                <a:latin typeface="GE Inspira Pitch"/>
              </a:rPr>
              <a:t>Title or Job Number | XX Month 201X</a:t>
            </a:r>
            <a:endParaRPr lang="en-US" sz="1400">
              <a:solidFill>
                <a:srgbClr val="575757"/>
              </a:solidFill>
              <a:latin typeface="GE Inspira Pitch"/>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724920346"/>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1" y="1210151"/>
            <a:ext cx="7643912" cy="1968216"/>
          </a:xfrm>
        </p:spPr>
        <p:txBody>
          <a:bodyPr anchor="t"/>
          <a:lstStyle>
            <a:lvl1pPr algn="l">
              <a:defRPr sz="4100" b="0" cap="none" spc="0" baseline="0">
                <a:solidFill>
                  <a:schemeClr val="tx2"/>
                </a:solidFill>
              </a:defRPr>
            </a:lvl1pPr>
          </a:lstStyle>
          <a:p>
            <a:r>
              <a:rPr lang="en-US" dirty="0" smtClean="0"/>
              <a:t>Click to add divider title</a:t>
            </a:r>
            <a:br>
              <a:rPr lang="en-US" dirty="0" smtClean="0"/>
            </a:br>
            <a:r>
              <a:rPr lang="en-US" dirty="0" smtClean="0"/>
              <a:t>two lines maximum</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05933" y="4663795"/>
            <a:ext cx="342384" cy="342295"/>
          </a:xfrm>
          <a:prstGeom prst="rect">
            <a:avLst/>
          </a:prstGeom>
        </p:spPr>
      </p:pic>
    </p:spTree>
    <p:extLst>
      <p:ext uri="{BB962C8B-B14F-4D97-AF65-F5344CB8AC3E}">
        <p14:creationId xmlns:p14="http://schemas.microsoft.com/office/powerpoint/2010/main" val="2015194277"/>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a:solidFill>
            <a:schemeClr val="tx2"/>
          </a:solidFill>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4174957443"/>
      </p:ext>
    </p:extLst>
  </p:cSld>
  <p:clrMapOvr>
    <a:masterClrMapping/>
  </p:clrMapOvr>
  <p:timing>
    <p:tnLst>
      <p:par>
        <p:cTn xmlns:p14="http://schemas.microsoft.com/office/powerpoint/2010/main" id="1" dur="indefinite" restart="never" nodeType="tmRoot"/>
      </p:par>
    </p:tnLst>
  </p:timing>
</p:sldLayout>
</file>

<file path=ppt/slideLayouts/slideLayout673.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rgbClr val="46AD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790125809"/>
      </p:ext>
    </p:extLst>
  </p:cSld>
  <p:clrMapOvr>
    <a:masterClrMapping/>
  </p:clrMapOvr>
  <p:timing>
    <p:tnLst>
      <p:par>
        <p:cTn xmlns:p14="http://schemas.microsoft.com/office/powerpoint/2010/main" id="1" dur="indefinite" restart="never" nodeType="tmRoot"/>
      </p:par>
    </p:tnLst>
  </p:timing>
</p:sldLayout>
</file>

<file path=ppt/slideLayouts/slideLayout674.xml><?xml version="1.0" encoding="utf-8"?>
<p:sldLayout xmlns:a="http://schemas.openxmlformats.org/drawingml/2006/main" xmlns:r="http://schemas.openxmlformats.org/officeDocument/2006/relationships" xmlns:p="http://schemas.openxmlformats.org/presentationml/2006/main" showMasterSp="0" preserve="1" userDrawn="1">
  <p:cSld name="Section Header Orange">
    <p:bg>
      <p:bgPr>
        <a:solidFill>
          <a:srgbClr val="FF982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371969992"/>
      </p:ext>
    </p:extLst>
  </p:cSld>
  <p:clrMapOvr>
    <a:masterClrMapping/>
  </p:clrMapOvr>
  <p:timing>
    <p:tnLst>
      <p:par>
        <p:cTn xmlns:p14="http://schemas.microsoft.com/office/powerpoint/2010/main" id="1" dur="indefinite" restart="never" nodeType="tmRoot"/>
      </p:par>
    </p:tnLst>
  </p:timing>
</p:sldLayout>
</file>

<file path=ppt/slideLayouts/slideLayout675.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rgbClr val="59519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2568708753"/>
      </p:ext>
    </p:extLst>
  </p:cSld>
  <p:clrMapOvr>
    <a:masterClrMapping/>
  </p:clrMapOvr>
  <p:timing>
    <p:tnLst>
      <p:par>
        <p:cTn xmlns:p14="http://schemas.microsoft.com/office/powerpoint/2010/main" id="1" dur="indefinite" restart="never" nodeType="tmRoot"/>
      </p:par>
    </p:tnLst>
  </p:timing>
</p:sldLayout>
</file>

<file path=ppt/slideLayouts/slideLayout676.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3909793184"/>
      </p:ext>
    </p:extLst>
  </p:cSld>
  <p:clrMapOvr>
    <a:masterClrMapping/>
  </p:clrMapOvr>
  <p:timing>
    <p:tnLst>
      <p:par>
        <p:cTn xmlns:p14="http://schemas.microsoft.com/office/powerpoint/2010/main" id="1" dur="indefinite" restart="never" nodeType="tmRoot"/>
      </p:par>
    </p:tnLst>
  </p:timing>
</p:sldLayout>
</file>

<file path=ppt/slideLayouts/slideLayout677.xml><?xml version="1.0" encoding="utf-8"?>
<p:sldLayout xmlns:a="http://schemas.openxmlformats.org/drawingml/2006/main" xmlns:r="http://schemas.openxmlformats.org/officeDocument/2006/relationships" xmlns:p="http://schemas.openxmlformats.org/presentationml/2006/main" showMasterSp="0" preserve="1" userDrawn="1">
  <p:cSld name="Section Header Gray">
    <p:bg>
      <p:bgPr>
        <a:solidFill>
          <a:srgbClr val="57575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38" y="4661297"/>
            <a:ext cx="342989" cy="342900"/>
          </a:xfrm>
          <a:prstGeom prst="rect">
            <a:avLst/>
          </a:prstGeom>
        </p:spPr>
      </p:pic>
    </p:spTree>
    <p:extLst>
      <p:ext uri="{BB962C8B-B14F-4D97-AF65-F5344CB8AC3E}">
        <p14:creationId xmlns:p14="http://schemas.microsoft.com/office/powerpoint/2010/main" val="4196331962"/>
      </p:ext>
    </p:extLst>
  </p:cSld>
  <p:clrMapOvr>
    <a:masterClrMapping/>
  </p:clrMapOvr>
  <p:timing>
    <p:tnLst>
      <p:par>
        <p:cTn xmlns:p14="http://schemas.microsoft.com/office/powerpoint/2010/main" id="1" dur="indefinite" restart="never" nodeType="tmRoot"/>
      </p:par>
    </p:tnLst>
  </p:timing>
</p:sldLayout>
</file>

<file path=ppt/slideLayouts/slideLayout678.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57516" y="2057400"/>
            <a:ext cx="1028968" cy="1028700"/>
          </a:xfrm>
          <a:prstGeom prst="rect">
            <a:avLst/>
          </a:prstGeom>
        </p:spPr>
      </p:pic>
    </p:spTree>
    <p:extLst>
      <p:ext uri="{BB962C8B-B14F-4D97-AF65-F5344CB8AC3E}">
        <p14:creationId xmlns:p14="http://schemas.microsoft.com/office/powerpoint/2010/main" val="772208920"/>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 Box 18"/>
          <p:cNvSpPr txBox="1">
            <a:spLocks noChangeArrowheads="1"/>
          </p:cNvSpPr>
          <p:nvPr userDrawn="1"/>
        </p:nvSpPr>
        <p:spPr bwMode="auto">
          <a:xfrm>
            <a:off x="6442126" y="4707770"/>
            <a:ext cx="2455863" cy="16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15" tIns="34259" rIns="68515" bIns="34259">
            <a:spAutoFit/>
          </a:bodyPr>
          <a:lstStyle>
            <a:lvl1pPr>
              <a:defRPr>
                <a:solidFill>
                  <a:schemeClr val="tx1"/>
                </a:solidFill>
                <a:latin typeface="GE Inspira Pitch" charset="0"/>
                <a:ea typeface="ＭＳ Ｐゴシック" charset="0"/>
                <a:cs typeface="ＭＳ Ｐゴシック" charset="0"/>
              </a:defRPr>
            </a:lvl1pPr>
            <a:lvl2pPr marL="742950" indent="-285750">
              <a:defRPr>
                <a:solidFill>
                  <a:schemeClr val="tx1"/>
                </a:solidFill>
                <a:latin typeface="GE Inspira Pitch" charset="0"/>
                <a:ea typeface="ＭＳ Ｐゴシック" charset="0"/>
              </a:defRPr>
            </a:lvl2pPr>
            <a:lvl3pPr marL="1143000" indent="-228600">
              <a:defRPr>
                <a:solidFill>
                  <a:schemeClr val="tx1"/>
                </a:solidFill>
                <a:latin typeface="GE Inspira Pitch" charset="0"/>
                <a:ea typeface="ＭＳ Ｐゴシック" charset="0"/>
              </a:defRPr>
            </a:lvl3pPr>
            <a:lvl4pPr marL="1600200" indent="-228600">
              <a:defRPr>
                <a:solidFill>
                  <a:schemeClr val="tx1"/>
                </a:solidFill>
                <a:latin typeface="GE Inspira Pitch" charset="0"/>
                <a:ea typeface="ＭＳ Ｐゴシック" charset="0"/>
              </a:defRPr>
            </a:lvl4pPr>
            <a:lvl5pPr marL="2057400" indent="-228600">
              <a:defRPr>
                <a:solidFill>
                  <a:schemeClr val="tx1"/>
                </a:solidFill>
                <a:latin typeface="GE Inspira Pitch" charset="0"/>
                <a:ea typeface="ＭＳ Ｐゴシック" charset="0"/>
              </a:defRPr>
            </a:lvl5pPr>
            <a:lvl6pPr marL="2514600" indent="-228600" fontAlgn="base">
              <a:spcBef>
                <a:spcPct val="0"/>
              </a:spcBef>
              <a:spcAft>
                <a:spcPct val="0"/>
              </a:spcAft>
              <a:defRPr>
                <a:solidFill>
                  <a:schemeClr val="tx1"/>
                </a:solidFill>
                <a:latin typeface="GE Inspira Pitch" charset="0"/>
                <a:ea typeface="ＭＳ Ｐゴシック" charset="0"/>
              </a:defRPr>
            </a:lvl6pPr>
            <a:lvl7pPr marL="2971800" indent="-228600" fontAlgn="base">
              <a:spcBef>
                <a:spcPct val="0"/>
              </a:spcBef>
              <a:spcAft>
                <a:spcPct val="0"/>
              </a:spcAft>
              <a:defRPr>
                <a:solidFill>
                  <a:schemeClr val="tx1"/>
                </a:solidFill>
                <a:latin typeface="GE Inspira Pitch" charset="0"/>
                <a:ea typeface="ＭＳ Ｐゴシック" charset="0"/>
              </a:defRPr>
            </a:lvl7pPr>
            <a:lvl8pPr marL="3429000" indent="-228600" fontAlgn="base">
              <a:spcBef>
                <a:spcPct val="0"/>
              </a:spcBef>
              <a:spcAft>
                <a:spcPct val="0"/>
              </a:spcAft>
              <a:defRPr>
                <a:solidFill>
                  <a:schemeClr val="tx1"/>
                </a:solidFill>
                <a:latin typeface="GE Inspira Pitch" charset="0"/>
                <a:ea typeface="ＭＳ Ｐゴシック" charset="0"/>
              </a:defRPr>
            </a:lvl8pPr>
            <a:lvl9pPr marL="3886200" indent="-228600" fontAlgn="base">
              <a:spcBef>
                <a:spcPct val="0"/>
              </a:spcBef>
              <a:spcAft>
                <a:spcPct val="0"/>
              </a:spcAft>
              <a:defRPr>
                <a:solidFill>
                  <a:schemeClr val="tx1"/>
                </a:solidFill>
                <a:latin typeface="GE Inspira Pitch" charset="0"/>
                <a:ea typeface="ＭＳ Ｐゴシック" charset="0"/>
              </a:defRPr>
            </a:lvl9pPr>
          </a:lstStyle>
          <a:p>
            <a:pPr algn="r" defTabSz="684951">
              <a:lnSpc>
                <a:spcPct val="90000"/>
              </a:lnSpc>
              <a:defRPr/>
            </a:pPr>
            <a:fld id="{278F8B6B-07F9-6F47-B338-C2F817FC2FB6}" type="slidenum">
              <a:rPr lang="en-US" sz="700" smtClean="0">
                <a:solidFill>
                  <a:srgbClr val="454545"/>
                </a:solidFill>
              </a:rPr>
              <a:pPr algn="r" defTabSz="684951">
                <a:lnSpc>
                  <a:spcPct val="90000"/>
                </a:lnSpc>
                <a:defRPr/>
              </a:pPr>
              <a:t>‹#›</a:t>
            </a:fld>
            <a:r>
              <a:rPr lang="en-US" sz="700" smtClean="0">
                <a:solidFill>
                  <a:srgbClr val="454545"/>
                </a:solidFill>
              </a:rPr>
              <a:t> </a:t>
            </a:r>
          </a:p>
        </p:txBody>
      </p:sp>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46906284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mage w/ Title &amp; Footer">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651"/>
            <a:ext cx="9144000" cy="3243263"/>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a:xfrm>
            <a:off x="379094" y="411481"/>
            <a:ext cx="8352156" cy="765752"/>
          </a:xfrm>
        </p:spPr>
        <p:txBody>
          <a:bodyPr/>
          <a:lstStyle/>
          <a:p>
            <a:r>
              <a:rPr lang="en-US" smtClean="0"/>
              <a:t>Click to edit Master title style</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
        <p:nvSpPr>
          <p:cNvPr id="9" name="Text Placeholder 8"/>
          <p:cNvSpPr>
            <a:spLocks noGrp="1"/>
          </p:cNvSpPr>
          <p:nvPr>
            <p:ph type="body" sz="quarter" idx="14" hasCustomPrompt="1"/>
          </p:nvPr>
        </p:nvSpPr>
        <p:spPr bwMode="gray">
          <a:xfrm>
            <a:off x="379094" y="1346054"/>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Tree>
    <p:extLst>
      <p:ext uri="{BB962C8B-B14F-4D97-AF65-F5344CB8AC3E}">
        <p14:creationId xmlns:p14="http://schemas.microsoft.com/office/powerpoint/2010/main" val="3688000107"/>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917"/>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6117" indent="0" algn="ctr">
              <a:buNone/>
              <a:defRPr>
                <a:solidFill>
                  <a:schemeClr val="tx1">
                    <a:tint val="75000"/>
                  </a:schemeClr>
                </a:solidFill>
              </a:defRPr>
            </a:lvl2pPr>
            <a:lvl3pPr marL="912234" indent="0" algn="ctr">
              <a:buNone/>
              <a:defRPr>
                <a:solidFill>
                  <a:schemeClr val="tx1">
                    <a:tint val="75000"/>
                  </a:schemeClr>
                </a:solidFill>
              </a:defRPr>
            </a:lvl3pPr>
            <a:lvl4pPr marL="1368351" indent="0" algn="ctr">
              <a:buNone/>
              <a:defRPr>
                <a:solidFill>
                  <a:schemeClr val="tx1">
                    <a:tint val="75000"/>
                  </a:schemeClr>
                </a:solidFill>
              </a:defRPr>
            </a:lvl4pPr>
            <a:lvl5pPr marL="1824463" indent="0" algn="ctr">
              <a:buNone/>
              <a:defRPr>
                <a:solidFill>
                  <a:schemeClr val="tx1">
                    <a:tint val="75000"/>
                  </a:schemeClr>
                </a:solidFill>
              </a:defRPr>
            </a:lvl5pPr>
            <a:lvl6pPr marL="2280571" indent="0" algn="ctr">
              <a:buNone/>
              <a:defRPr>
                <a:solidFill>
                  <a:schemeClr val="tx1">
                    <a:tint val="75000"/>
                  </a:schemeClr>
                </a:solidFill>
              </a:defRPr>
            </a:lvl6pPr>
            <a:lvl7pPr marL="2736699" indent="0" algn="ctr">
              <a:buNone/>
              <a:defRPr>
                <a:solidFill>
                  <a:schemeClr val="tx1">
                    <a:tint val="75000"/>
                  </a:schemeClr>
                </a:solidFill>
              </a:defRPr>
            </a:lvl7pPr>
            <a:lvl8pPr marL="3192804" indent="0" algn="ctr">
              <a:buNone/>
              <a:defRPr>
                <a:solidFill>
                  <a:schemeClr val="tx1">
                    <a:tint val="75000"/>
                  </a:schemeClr>
                </a:solidFill>
              </a:defRPr>
            </a:lvl8pPr>
            <a:lvl9pPr marL="364890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B1C7AC5-EE6F-C144-9CC3-E6D38B1B20E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EE1A6BA-A991-E743-A08C-8E8A319C54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85428862"/>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1C7AC5-EE6F-C144-9CC3-E6D38B1B20E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EE1A6BA-A991-E743-A08C-8E8A319C54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99743023"/>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6117" indent="0">
              <a:buNone/>
              <a:defRPr sz="1800">
                <a:solidFill>
                  <a:schemeClr val="tx1">
                    <a:tint val="75000"/>
                  </a:schemeClr>
                </a:solidFill>
              </a:defRPr>
            </a:lvl2pPr>
            <a:lvl3pPr marL="912234" indent="0">
              <a:buNone/>
              <a:defRPr sz="1600">
                <a:solidFill>
                  <a:schemeClr val="tx1">
                    <a:tint val="75000"/>
                  </a:schemeClr>
                </a:solidFill>
              </a:defRPr>
            </a:lvl3pPr>
            <a:lvl4pPr marL="1368351" indent="0">
              <a:buNone/>
              <a:defRPr sz="1400">
                <a:solidFill>
                  <a:schemeClr val="tx1">
                    <a:tint val="75000"/>
                  </a:schemeClr>
                </a:solidFill>
              </a:defRPr>
            </a:lvl4pPr>
            <a:lvl5pPr marL="1824463" indent="0">
              <a:buNone/>
              <a:defRPr sz="1400">
                <a:solidFill>
                  <a:schemeClr val="tx1">
                    <a:tint val="75000"/>
                  </a:schemeClr>
                </a:solidFill>
              </a:defRPr>
            </a:lvl5pPr>
            <a:lvl6pPr marL="2280571" indent="0">
              <a:buNone/>
              <a:defRPr sz="1400">
                <a:solidFill>
                  <a:schemeClr val="tx1">
                    <a:tint val="75000"/>
                  </a:schemeClr>
                </a:solidFill>
              </a:defRPr>
            </a:lvl6pPr>
            <a:lvl7pPr marL="2736699" indent="0">
              <a:buNone/>
              <a:defRPr sz="1400">
                <a:solidFill>
                  <a:schemeClr val="tx1">
                    <a:tint val="75000"/>
                  </a:schemeClr>
                </a:solidFill>
              </a:defRPr>
            </a:lvl7pPr>
            <a:lvl8pPr marL="3192804" indent="0">
              <a:buNone/>
              <a:defRPr sz="1400">
                <a:solidFill>
                  <a:schemeClr val="tx1">
                    <a:tint val="75000"/>
                  </a:schemeClr>
                </a:solidFill>
              </a:defRPr>
            </a:lvl8pPr>
            <a:lvl9pPr marL="3648908"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1C7AC5-EE6F-C144-9CC3-E6D38B1B20E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EE1A6BA-A991-E743-A08C-8E8A319C54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55672889"/>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B1C7AC5-EE6F-C144-9CC3-E6D38B1B20E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0EE1A6BA-A991-E743-A08C-8E8A319C54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45537296"/>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6117" indent="0">
              <a:buNone/>
              <a:defRPr sz="2000" b="1"/>
            </a:lvl2pPr>
            <a:lvl3pPr marL="912234" indent="0">
              <a:buNone/>
              <a:defRPr sz="1800" b="1"/>
            </a:lvl3pPr>
            <a:lvl4pPr marL="1368351" indent="0">
              <a:buNone/>
              <a:defRPr sz="1600" b="1"/>
            </a:lvl4pPr>
            <a:lvl5pPr marL="1824463" indent="0">
              <a:buNone/>
              <a:defRPr sz="1600" b="1"/>
            </a:lvl5pPr>
            <a:lvl6pPr marL="2280571" indent="0">
              <a:buNone/>
              <a:defRPr sz="1600" b="1"/>
            </a:lvl6pPr>
            <a:lvl7pPr marL="2736699" indent="0">
              <a:buNone/>
              <a:defRPr sz="1600" b="1"/>
            </a:lvl7pPr>
            <a:lvl8pPr marL="3192804" indent="0">
              <a:buNone/>
              <a:defRPr sz="1600" b="1"/>
            </a:lvl8pPr>
            <a:lvl9pPr marL="364890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6117" indent="0">
              <a:buNone/>
              <a:defRPr sz="2000" b="1"/>
            </a:lvl2pPr>
            <a:lvl3pPr marL="912234" indent="0">
              <a:buNone/>
              <a:defRPr sz="1800" b="1"/>
            </a:lvl3pPr>
            <a:lvl4pPr marL="1368351" indent="0">
              <a:buNone/>
              <a:defRPr sz="1600" b="1"/>
            </a:lvl4pPr>
            <a:lvl5pPr marL="1824463" indent="0">
              <a:buNone/>
              <a:defRPr sz="1600" b="1"/>
            </a:lvl5pPr>
            <a:lvl6pPr marL="2280571" indent="0">
              <a:buNone/>
              <a:defRPr sz="1600" b="1"/>
            </a:lvl6pPr>
            <a:lvl7pPr marL="2736699" indent="0">
              <a:buNone/>
              <a:defRPr sz="1600" b="1"/>
            </a:lvl7pPr>
            <a:lvl8pPr marL="3192804" indent="0">
              <a:buNone/>
              <a:defRPr sz="1600" b="1"/>
            </a:lvl8pPr>
            <a:lvl9pPr marL="364890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B1C7AC5-EE6F-C144-9CC3-E6D38B1B20E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0EE1A6BA-A991-E743-A08C-8E8A319C54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82200589"/>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B1C7AC5-EE6F-C144-9CC3-E6D38B1B20E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0EE1A6BA-A991-E743-A08C-8E8A319C54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37377387"/>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1C7AC5-EE6F-C144-9CC3-E6D38B1B20E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0EE1A6BA-A991-E743-A08C-8E8A319C54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18696328"/>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89"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886"/>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89" y="1076328"/>
            <a:ext cx="3008313" cy="3518297"/>
          </a:xfrm>
        </p:spPr>
        <p:txBody>
          <a:bodyPr/>
          <a:lstStyle>
            <a:lvl1pPr marL="0" indent="0">
              <a:buNone/>
              <a:defRPr sz="1400"/>
            </a:lvl1pPr>
            <a:lvl2pPr marL="456117" indent="0">
              <a:buNone/>
              <a:defRPr sz="1200"/>
            </a:lvl2pPr>
            <a:lvl3pPr marL="912234" indent="0">
              <a:buNone/>
              <a:defRPr sz="1000"/>
            </a:lvl3pPr>
            <a:lvl4pPr marL="1368351" indent="0">
              <a:buNone/>
              <a:defRPr sz="900"/>
            </a:lvl4pPr>
            <a:lvl5pPr marL="1824463" indent="0">
              <a:buNone/>
              <a:defRPr sz="900"/>
            </a:lvl5pPr>
            <a:lvl6pPr marL="2280571" indent="0">
              <a:buNone/>
              <a:defRPr sz="900"/>
            </a:lvl6pPr>
            <a:lvl7pPr marL="2736699" indent="0">
              <a:buNone/>
              <a:defRPr sz="900"/>
            </a:lvl7pPr>
            <a:lvl8pPr marL="3192804" indent="0">
              <a:buNone/>
              <a:defRPr sz="900"/>
            </a:lvl8pPr>
            <a:lvl9pPr marL="3648908"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1C7AC5-EE6F-C144-9CC3-E6D38B1B20E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0EE1A6BA-A991-E743-A08C-8E8A319C54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37999774"/>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6117" indent="0">
              <a:buNone/>
              <a:defRPr sz="2800"/>
            </a:lvl2pPr>
            <a:lvl3pPr marL="912234" indent="0">
              <a:buNone/>
              <a:defRPr sz="2400"/>
            </a:lvl3pPr>
            <a:lvl4pPr marL="1368351" indent="0">
              <a:buNone/>
              <a:defRPr sz="2000"/>
            </a:lvl4pPr>
            <a:lvl5pPr marL="1824463" indent="0">
              <a:buNone/>
              <a:defRPr sz="2000"/>
            </a:lvl5pPr>
            <a:lvl6pPr marL="2280571" indent="0">
              <a:buNone/>
              <a:defRPr sz="2000"/>
            </a:lvl6pPr>
            <a:lvl7pPr marL="2736699" indent="0">
              <a:buNone/>
              <a:defRPr sz="2000"/>
            </a:lvl7pPr>
            <a:lvl8pPr marL="3192804" indent="0">
              <a:buNone/>
              <a:defRPr sz="2000"/>
            </a:lvl8pPr>
            <a:lvl9pPr marL="3648908" indent="0">
              <a:buNone/>
              <a:defRPr sz="2000"/>
            </a:lvl9pPr>
          </a:lstStyle>
          <a:p>
            <a:endParaRPr lang="en-US"/>
          </a:p>
        </p:txBody>
      </p:sp>
      <p:sp>
        <p:nvSpPr>
          <p:cNvPr id="4" name="Text Placeholder 3"/>
          <p:cNvSpPr>
            <a:spLocks noGrp="1"/>
          </p:cNvSpPr>
          <p:nvPr>
            <p:ph type="body" sz="half" idx="2"/>
          </p:nvPr>
        </p:nvSpPr>
        <p:spPr>
          <a:xfrm>
            <a:off x="1792288" y="4025601"/>
            <a:ext cx="5486400" cy="603647"/>
          </a:xfrm>
        </p:spPr>
        <p:txBody>
          <a:bodyPr/>
          <a:lstStyle>
            <a:lvl1pPr marL="0" indent="0">
              <a:buNone/>
              <a:defRPr sz="1400"/>
            </a:lvl1pPr>
            <a:lvl2pPr marL="456117" indent="0">
              <a:buNone/>
              <a:defRPr sz="1200"/>
            </a:lvl2pPr>
            <a:lvl3pPr marL="912234" indent="0">
              <a:buNone/>
              <a:defRPr sz="1000"/>
            </a:lvl3pPr>
            <a:lvl4pPr marL="1368351" indent="0">
              <a:buNone/>
              <a:defRPr sz="900"/>
            </a:lvl4pPr>
            <a:lvl5pPr marL="1824463" indent="0">
              <a:buNone/>
              <a:defRPr sz="900"/>
            </a:lvl5pPr>
            <a:lvl6pPr marL="2280571" indent="0">
              <a:buNone/>
              <a:defRPr sz="900"/>
            </a:lvl6pPr>
            <a:lvl7pPr marL="2736699" indent="0">
              <a:buNone/>
              <a:defRPr sz="900"/>
            </a:lvl7pPr>
            <a:lvl8pPr marL="3192804" indent="0">
              <a:buNone/>
              <a:defRPr sz="900"/>
            </a:lvl8pPr>
            <a:lvl9pPr marL="3648908"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1C7AC5-EE6F-C144-9CC3-E6D38B1B20E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0EE1A6BA-A991-E743-A08C-8E8A319C54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72010233"/>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1C7AC5-EE6F-C144-9CC3-E6D38B1B20E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EE1A6BA-A991-E743-A08C-8E8A319C54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620405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w/ Titl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593"/>
            <a:ext cx="9144000" cy="3846909"/>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9" name="Text Placeholder 8"/>
          <p:cNvSpPr>
            <a:spLocks noGrp="1"/>
          </p:cNvSpPr>
          <p:nvPr>
            <p:ph type="body" sz="quarter" idx="14" hasCustomPrompt="1"/>
          </p:nvPr>
        </p:nvSpPr>
        <p:spPr bwMode="gray">
          <a:xfrm>
            <a:off x="384049" y="1344170"/>
            <a:ext cx="8318500" cy="1046559"/>
          </a:xfrm>
        </p:spPr>
        <p:txBody>
          <a:bodyPr/>
          <a:lstStyle>
            <a:lvl1pPr>
              <a:defRPr sz="2400" baseline="0"/>
            </a:lvl1pPr>
          </a:lstStyle>
          <a:p>
            <a:pPr lvl="0"/>
            <a:r>
              <a:rPr lang="en-US" dirty="0" smtClean="0"/>
              <a:t>Click to add text over image. White or gray only. 32pt flexible positioning. Delete if not needed.</a:t>
            </a:r>
          </a:p>
        </p:txBody>
      </p:sp>
      <p:sp>
        <p:nvSpPr>
          <p:cNvPr id="8" name="TextBox 7"/>
          <p:cNvSpPr txBox="1"/>
          <p:nvPr userDrawn="1"/>
        </p:nvSpPr>
        <p:spPr>
          <a:xfrm>
            <a:off x="5398521" y="4658490"/>
            <a:ext cx="2833485" cy="207749"/>
          </a:xfrm>
          <a:prstGeom prst="rect">
            <a:avLst/>
          </a:prstGeom>
          <a:noFill/>
        </p:spPr>
        <p:txBody>
          <a:bodyPr wrap="square" lIns="0" tIns="0" rIns="0" bIns="0" rtlCol="0" anchor="b">
            <a:noAutofit/>
          </a:bodyPr>
          <a:lstStyle/>
          <a:p>
            <a:pPr defTabSz="684381"/>
            <a:r>
              <a:rPr lang="en-US" sz="700" dirty="0">
                <a:solidFill>
                  <a:prstClr val="white"/>
                </a:solidFill>
                <a:latin typeface="GE Inspira Pitch"/>
              </a:rPr>
              <a:t>See tutorial regarding confidentiality disclosures. Delete if not needed.</a:t>
            </a:r>
          </a:p>
        </p:txBody>
      </p:sp>
    </p:spTree>
    <p:extLst>
      <p:ext uri="{BB962C8B-B14F-4D97-AF65-F5344CB8AC3E}">
        <p14:creationId xmlns:p14="http://schemas.microsoft.com/office/powerpoint/2010/main" val="4229566640"/>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3"/>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3"/>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1C7AC5-EE6F-C144-9CC3-E6D38B1B20E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EE1A6BA-A991-E743-A08C-8E8A319C54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37489046"/>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insert headline</a:t>
            </a:r>
            <a:endParaRPr lang="en-US" dirty="0"/>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smtClean="0"/>
              <a:t>Click to insert content</a:t>
            </a:r>
          </a:p>
          <a:p>
            <a:pPr lvl="1"/>
            <a:r>
              <a:rPr lang="en-US" dirty="0" smtClean="0"/>
              <a:t>First level bullet </a:t>
            </a:r>
          </a:p>
          <a:p>
            <a:pPr lvl="2"/>
            <a:r>
              <a:rPr lang="en-US" dirty="0" smtClean="0"/>
              <a:t>Second level bullet</a:t>
            </a:r>
          </a:p>
          <a:p>
            <a:pPr lvl="3"/>
            <a:r>
              <a:rPr lang="en-US" dirty="0" smtClean="0"/>
              <a:t>Third level bullet</a:t>
            </a:r>
          </a:p>
        </p:txBody>
      </p:sp>
      <p:sp>
        <p:nvSpPr>
          <p:cNvPr id="9"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dirty="0" smtClean="0">
                <a:solidFill>
                  <a:srgbClr val="454545"/>
                </a:solidFill>
                <a:latin typeface="Calibri"/>
              </a:rPr>
              <a:t>Title or Job Number | XX Month 201X</a:t>
            </a:r>
            <a:endParaRPr lang="en-US" dirty="0">
              <a:solidFill>
                <a:srgbClr val="454545"/>
              </a:solidFill>
              <a:latin typeface="Calibri"/>
            </a:endParaRPr>
          </a:p>
        </p:txBody>
      </p:sp>
      <p:sp>
        <p:nvSpPr>
          <p:cNvPr id="10"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dirty="0" smtClean="0">
                <a:solidFill>
                  <a:srgbClr val="454545"/>
                </a:solidFill>
                <a:latin typeface="Calibri"/>
              </a:rPr>
              <a:t>See tutorial regarding confidentiality disclosures.</a:t>
            </a:r>
            <a:endParaRPr lang="en-US" dirty="0">
              <a:solidFill>
                <a:srgbClr val="454545"/>
              </a:solidFill>
              <a:latin typeface="Calibri"/>
            </a:endParaRPr>
          </a:p>
        </p:txBody>
      </p:sp>
      <p:sp>
        <p:nvSpPr>
          <p:cNvPr id="11"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latin typeface="Calibri"/>
              </a:rPr>
              <a:pPr/>
              <a:t>‹#›</a:t>
            </a:fld>
            <a:endParaRPr lang="en-US" dirty="0">
              <a:solidFill>
                <a:srgbClr val="454545"/>
              </a:solidFill>
              <a:latin typeface="Calibri"/>
            </a:endParaRPr>
          </a:p>
        </p:txBody>
      </p:sp>
    </p:spTree>
    <p:extLst>
      <p:ext uri="{BB962C8B-B14F-4D97-AF65-F5344CB8AC3E}">
        <p14:creationId xmlns:p14="http://schemas.microsoft.com/office/powerpoint/2010/main" val="2439286378"/>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1C7AC5-EE6F-C144-9CC3-E6D38B1B20E8}" type="datetimeFigureOut">
              <a:rPr lang="en-US" smtClean="0"/>
              <a:t>1/15/16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E1A6BA-A991-E743-A08C-8E8A319C54F4}" type="slidenum">
              <a:rPr lang="en-US" smtClean="0"/>
              <a:t>‹#›</a:t>
            </a:fld>
            <a:endParaRPr lang="en-US"/>
          </a:p>
        </p:txBody>
      </p:sp>
    </p:spTree>
    <p:extLst>
      <p:ext uri="{BB962C8B-B14F-4D97-AF65-F5344CB8AC3E}">
        <p14:creationId xmlns:p14="http://schemas.microsoft.com/office/powerpoint/2010/main" val="13051438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latin typeface="GE Inspira Pitch"/>
              </a:rPr>
              <a:pPr/>
              <a:t>‹#›</a:t>
            </a:fld>
            <a:endParaRPr lang="en-US">
              <a:solidFill>
                <a:prstClr val="white"/>
              </a:solidFill>
              <a:latin typeface="GE Inspira Pitch"/>
            </a:endParaRPr>
          </a:p>
        </p:txBody>
      </p:sp>
      <p:sp>
        <p:nvSpPr>
          <p:cNvPr id="6" name="TextBox 5"/>
          <p:cNvSpPr txBox="1"/>
          <p:nvPr userDrawn="1"/>
        </p:nvSpPr>
        <p:spPr>
          <a:xfrm>
            <a:off x="5398521" y="4658490"/>
            <a:ext cx="2833485" cy="207749"/>
          </a:xfrm>
          <a:prstGeom prst="rect">
            <a:avLst/>
          </a:prstGeom>
          <a:noFill/>
        </p:spPr>
        <p:txBody>
          <a:bodyPr wrap="square" lIns="0" tIns="0" rIns="0" bIns="0" rtlCol="0" anchor="b">
            <a:noAutofit/>
          </a:bodyPr>
          <a:lstStyle/>
          <a:p>
            <a:pPr defTabSz="684381"/>
            <a:r>
              <a:rPr lang="en-US" sz="700" dirty="0">
                <a:solidFill>
                  <a:prstClr val="white"/>
                </a:solidFill>
                <a:latin typeface="GE Inspira Pitch"/>
              </a:rPr>
              <a:t>See tutorial regarding confidentiality disclosures. Delete if not needed.</a:t>
            </a:r>
          </a:p>
        </p:txBody>
      </p:sp>
    </p:spTree>
    <p:extLst>
      <p:ext uri="{BB962C8B-B14F-4D97-AF65-F5344CB8AC3E}">
        <p14:creationId xmlns:p14="http://schemas.microsoft.com/office/powerpoint/2010/main" val="25160485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ull Image Top">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
            <a:ext cx="9144000" cy="4539854"/>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hasCustomPrompt="1"/>
          </p:nvPr>
        </p:nvSpPr>
        <p:spPr bwMode="gray"/>
        <p:txBody>
          <a:bodyPr/>
          <a:lstStyle>
            <a:lvl1pPr>
              <a:defRPr sz="2400" spc="0" baseline="0"/>
            </a:lvl1pPr>
          </a:lstStyle>
          <a:p>
            <a:pPr lvl="0"/>
            <a:r>
              <a:rPr lang="en-US" dirty="0" smtClean="0"/>
              <a:t>Click to add text over image. White or gray only. 32pt flexible positioning. Delete if not needed.</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1419192876"/>
      </p:ext>
    </p:extLst>
  </p:cSld>
  <p:clrMapOvr>
    <a:masterClrMapping/>
  </p:clrMapOvr>
  <p:timing>
    <p:tnLst>
      <p:par>
        <p:cTn xmlns:p14="http://schemas.microsoft.com/office/powerpoint/2010/mai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wo Statements">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365156" y="593058"/>
            <a:ext cx="4149725" cy="3384946"/>
          </a:xfrm>
        </p:spPr>
        <p:txBody>
          <a:bodyPr/>
          <a:lstStyle>
            <a:lvl1pPr>
              <a:lnSpc>
                <a:spcPct val="90000"/>
              </a:lnSpc>
              <a:defRPr sz="3300"/>
            </a:lvl1pPr>
          </a:lstStyle>
          <a:p>
            <a:r>
              <a:rPr lang="en-US" dirty="0" smtClean="0"/>
              <a:t>Extra emphasis headline five lines maximum </a:t>
            </a:r>
            <a:endParaRPr lang="en-US" dirty="0"/>
          </a:p>
        </p:txBody>
      </p:sp>
      <p:sp>
        <p:nvSpPr>
          <p:cNvPr id="3" name="Subtitle 2"/>
          <p:cNvSpPr>
            <a:spLocks noGrp="1"/>
          </p:cNvSpPr>
          <p:nvPr>
            <p:ph type="subTitle" idx="1" hasCustomPrompt="1"/>
          </p:nvPr>
        </p:nvSpPr>
        <p:spPr bwMode="gray">
          <a:xfrm>
            <a:off x="4955541" y="596868"/>
            <a:ext cx="3544570" cy="3396328"/>
          </a:xfrm>
        </p:spPr>
        <p:txBody>
          <a:bodyPr/>
          <a:lstStyle>
            <a:lvl1pPr marL="0" indent="0" algn="l">
              <a:lnSpc>
                <a:spcPct val="100000"/>
              </a:lnSpc>
              <a:buNone/>
              <a:defRPr sz="1500" baseline="0">
                <a:solidFill>
                  <a:schemeClr val="tx2"/>
                </a:solidFill>
              </a:defRPr>
            </a:lvl1pPr>
            <a:lvl2pPr marL="342151" indent="0" algn="ctr">
              <a:buNone/>
              <a:defRPr>
                <a:solidFill>
                  <a:schemeClr val="tx1">
                    <a:tint val="75000"/>
                  </a:schemeClr>
                </a:solidFill>
              </a:defRPr>
            </a:lvl2pPr>
            <a:lvl3pPr marL="684381" indent="0" algn="ctr">
              <a:buNone/>
              <a:defRPr>
                <a:solidFill>
                  <a:schemeClr val="tx1">
                    <a:tint val="75000"/>
                  </a:schemeClr>
                </a:solidFill>
              </a:defRPr>
            </a:lvl3pPr>
            <a:lvl4pPr marL="1026560" indent="0" algn="ctr">
              <a:buNone/>
              <a:defRPr>
                <a:solidFill>
                  <a:schemeClr val="tx1">
                    <a:tint val="75000"/>
                  </a:schemeClr>
                </a:solidFill>
              </a:defRPr>
            </a:lvl4pPr>
            <a:lvl5pPr marL="1368762" indent="0" algn="ctr">
              <a:buNone/>
              <a:defRPr>
                <a:solidFill>
                  <a:schemeClr val="tx1">
                    <a:tint val="75000"/>
                  </a:schemeClr>
                </a:solidFill>
              </a:defRPr>
            </a:lvl5pPr>
            <a:lvl6pPr marL="1710917" indent="0" algn="ctr">
              <a:buNone/>
              <a:defRPr>
                <a:solidFill>
                  <a:schemeClr val="tx1">
                    <a:tint val="75000"/>
                  </a:schemeClr>
                </a:solidFill>
              </a:defRPr>
            </a:lvl6pPr>
            <a:lvl7pPr marL="2053136" indent="0" algn="ctr">
              <a:buNone/>
              <a:defRPr>
                <a:solidFill>
                  <a:schemeClr val="tx1">
                    <a:tint val="75000"/>
                  </a:schemeClr>
                </a:solidFill>
              </a:defRPr>
            </a:lvl7pPr>
            <a:lvl8pPr marL="2395320" indent="0" algn="ctr">
              <a:buNone/>
              <a:defRPr>
                <a:solidFill>
                  <a:schemeClr val="tx1">
                    <a:tint val="75000"/>
                  </a:schemeClr>
                </a:solidFill>
              </a:defRPr>
            </a:lvl8pPr>
            <a:lvl9pPr marL="2737521" indent="0" algn="ctr">
              <a:buNone/>
              <a:defRPr>
                <a:solidFill>
                  <a:schemeClr val="tx1">
                    <a:tint val="75000"/>
                  </a:schemeClr>
                </a:solidFill>
              </a:defRPr>
            </a:lvl9pPr>
          </a:lstStyle>
          <a:p>
            <a:r>
              <a:rPr lang="en-US" dirty="0" err="1" smtClean="0"/>
              <a:t>APdditional</a:t>
            </a:r>
            <a:r>
              <a:rPr lang="en-US" dirty="0" smtClean="0"/>
              <a:t> statement goes here</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281142446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1" y="1210151"/>
            <a:ext cx="7643912" cy="1968216"/>
          </a:xfrm>
        </p:spPr>
        <p:txBody>
          <a:bodyPr anchor="t"/>
          <a:lstStyle>
            <a:lvl1pPr algn="l">
              <a:defRPr sz="4100" b="0" cap="none" spc="0" baseline="0">
                <a:solidFill>
                  <a:schemeClr val="tx2"/>
                </a:solidFill>
              </a:defRPr>
            </a:lvl1pPr>
          </a:lstStyle>
          <a:p>
            <a:r>
              <a:rPr lang="en-US" dirty="0" smtClean="0"/>
              <a:t>Click to add divider title</a:t>
            </a:r>
            <a:br>
              <a:rPr lang="en-US" dirty="0" smtClean="0"/>
            </a:br>
            <a:r>
              <a:rPr lang="en-US" dirty="0" smtClean="0"/>
              <a:t>two lines maximum</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05933" y="4663847"/>
            <a:ext cx="342384" cy="342295"/>
          </a:xfrm>
          <a:prstGeom prst="rect">
            <a:avLst/>
          </a:prstGeom>
        </p:spPr>
      </p:pic>
    </p:spTree>
    <p:extLst>
      <p:ext uri="{BB962C8B-B14F-4D97-AF65-F5344CB8AC3E}">
        <p14:creationId xmlns:p14="http://schemas.microsoft.com/office/powerpoint/2010/main" val="242075666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a:solidFill>
            <a:schemeClr val="tx2"/>
          </a:solidFill>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56" y="4661297"/>
            <a:ext cx="342989" cy="342900"/>
          </a:xfrm>
          <a:prstGeom prst="rect">
            <a:avLst/>
          </a:prstGeom>
        </p:spPr>
      </p:pic>
    </p:spTree>
    <p:extLst>
      <p:ext uri="{BB962C8B-B14F-4D97-AF65-F5344CB8AC3E}">
        <p14:creationId xmlns:p14="http://schemas.microsoft.com/office/powerpoint/2010/main" val="2701667251"/>
      </p:ext>
    </p:extLst>
  </p:cSld>
  <p:clrMapOvr>
    <a:masterClrMapping/>
  </p:clrMapOvr>
  <p:timing>
    <p:tnLst>
      <p:par>
        <p:cTn xmlns:p14="http://schemas.microsoft.com/office/powerpoint/2010/mai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rgbClr val="46AD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56" y="4661297"/>
            <a:ext cx="342989" cy="342900"/>
          </a:xfrm>
          <a:prstGeom prst="rect">
            <a:avLst/>
          </a:prstGeom>
        </p:spPr>
      </p:pic>
    </p:spTree>
    <p:extLst>
      <p:ext uri="{BB962C8B-B14F-4D97-AF65-F5344CB8AC3E}">
        <p14:creationId xmlns:p14="http://schemas.microsoft.com/office/powerpoint/2010/main" val="1552905688"/>
      </p:ext>
    </p:extLst>
  </p:cSld>
  <p:clrMapOvr>
    <a:masterClrMapping/>
  </p:clrMapOvr>
  <p:timing>
    <p:tnLst>
      <p:par>
        <p:cTn xmlns:p14="http://schemas.microsoft.com/office/powerpoint/2010/mai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Section Header Orange">
    <p:bg>
      <p:bgPr>
        <a:solidFill>
          <a:srgbClr val="FF982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56" y="4661297"/>
            <a:ext cx="342989" cy="342900"/>
          </a:xfrm>
          <a:prstGeom prst="rect">
            <a:avLst/>
          </a:prstGeom>
        </p:spPr>
      </p:pic>
    </p:spTree>
    <p:extLst>
      <p:ext uri="{BB962C8B-B14F-4D97-AF65-F5344CB8AC3E}">
        <p14:creationId xmlns:p14="http://schemas.microsoft.com/office/powerpoint/2010/main" val="1689865830"/>
      </p:ext>
    </p:extLst>
  </p:cSld>
  <p:clrMapOvr>
    <a:masterClrMapping/>
  </p:clrMapOvr>
  <p:timing>
    <p:tnLst>
      <p:par>
        <p:cTn xmlns:p14="http://schemas.microsoft.com/office/powerpoint/2010/mai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rgbClr val="59519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56" y="4661297"/>
            <a:ext cx="342989" cy="342900"/>
          </a:xfrm>
          <a:prstGeom prst="rect">
            <a:avLst/>
          </a:prstGeom>
        </p:spPr>
      </p:pic>
    </p:spTree>
    <p:extLst>
      <p:ext uri="{BB962C8B-B14F-4D97-AF65-F5344CB8AC3E}">
        <p14:creationId xmlns:p14="http://schemas.microsoft.com/office/powerpoint/2010/main" val="82691985"/>
      </p:ext>
    </p:extLst>
  </p:cSld>
  <p:clrMapOvr>
    <a:masterClrMapping/>
  </p:clrMapOvr>
  <p:timing>
    <p:tnLst>
      <p:par>
        <p:cTn xmlns:p14="http://schemas.microsoft.com/office/powerpoint/2010/mai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56" y="4661297"/>
            <a:ext cx="342989" cy="342900"/>
          </a:xfrm>
          <a:prstGeom prst="rect">
            <a:avLst/>
          </a:prstGeom>
        </p:spPr>
      </p:pic>
    </p:spTree>
    <p:extLst>
      <p:ext uri="{BB962C8B-B14F-4D97-AF65-F5344CB8AC3E}">
        <p14:creationId xmlns:p14="http://schemas.microsoft.com/office/powerpoint/2010/main" val="3021585056"/>
      </p:ext>
    </p:extLst>
  </p:cSld>
  <p:clrMapOvr>
    <a:masterClrMapping/>
  </p:clrMapOvr>
  <p:timing>
    <p:tnLst>
      <p:par>
        <p:cTn xmlns:p14="http://schemas.microsoft.com/office/powerpoint/2010/mai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Section Header Gray">
    <p:bg>
      <p:bgPr>
        <a:solidFill>
          <a:srgbClr val="57575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4956" y="4661297"/>
            <a:ext cx="342989" cy="342900"/>
          </a:xfrm>
          <a:prstGeom prst="rect">
            <a:avLst/>
          </a:prstGeom>
        </p:spPr>
      </p:pic>
    </p:spTree>
    <p:extLst>
      <p:ext uri="{BB962C8B-B14F-4D97-AF65-F5344CB8AC3E}">
        <p14:creationId xmlns:p14="http://schemas.microsoft.com/office/powerpoint/2010/main" val="512084328"/>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89"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886"/>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89" y="1076328"/>
            <a:ext cx="3008313" cy="3518297"/>
          </a:xfrm>
        </p:spPr>
        <p:txBody>
          <a:bodyPr/>
          <a:lstStyle>
            <a:lvl1pPr marL="0" indent="0">
              <a:buNone/>
              <a:defRPr sz="1400"/>
            </a:lvl1pPr>
            <a:lvl2pPr marL="456117" indent="0">
              <a:buNone/>
              <a:defRPr sz="1200"/>
            </a:lvl2pPr>
            <a:lvl3pPr marL="912234" indent="0">
              <a:buNone/>
              <a:defRPr sz="1000"/>
            </a:lvl3pPr>
            <a:lvl4pPr marL="1368351" indent="0">
              <a:buNone/>
              <a:defRPr sz="900"/>
            </a:lvl4pPr>
            <a:lvl5pPr marL="1824463" indent="0">
              <a:buNone/>
              <a:defRPr sz="900"/>
            </a:lvl5pPr>
            <a:lvl6pPr marL="2280571" indent="0">
              <a:buNone/>
              <a:defRPr sz="900"/>
            </a:lvl6pPr>
            <a:lvl7pPr marL="2736699" indent="0">
              <a:buNone/>
              <a:defRPr sz="900"/>
            </a:lvl7pPr>
            <a:lvl8pPr marL="3192804" indent="0">
              <a:buNone/>
              <a:defRPr sz="900"/>
            </a:lvl8pPr>
            <a:lvl9pPr marL="3648908"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1C7AC5-EE6F-C144-9CC3-E6D38B1B20E8}" type="datetimeFigureOut">
              <a:rPr lang="en-US" smtClean="0"/>
              <a:t>1/15/16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E1A6BA-A991-E743-A08C-8E8A319C54F4}" type="slidenum">
              <a:rPr lang="en-US" smtClean="0"/>
              <a:t>‹#›</a:t>
            </a:fld>
            <a:endParaRPr lang="en-US"/>
          </a:p>
        </p:txBody>
      </p:sp>
    </p:spTree>
    <p:extLst>
      <p:ext uri="{BB962C8B-B14F-4D97-AF65-F5344CB8AC3E}">
        <p14:creationId xmlns:p14="http://schemas.microsoft.com/office/powerpoint/2010/main" val="361796946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057516" y="2057400"/>
            <a:ext cx="1028968" cy="1028700"/>
          </a:xfrm>
          <a:prstGeom prst="rect">
            <a:avLst/>
          </a:prstGeom>
        </p:spPr>
      </p:pic>
    </p:spTree>
    <p:extLst>
      <p:ext uri="{BB962C8B-B14F-4D97-AF65-F5344CB8AC3E}">
        <p14:creationId xmlns:p14="http://schemas.microsoft.com/office/powerpoint/2010/main" val="20101031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321"/>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226" indent="0" algn="ctr">
              <a:buNone/>
              <a:defRPr>
                <a:solidFill>
                  <a:schemeClr val="tx1">
                    <a:tint val="75000"/>
                  </a:schemeClr>
                </a:solidFill>
              </a:defRPr>
            </a:lvl2pPr>
            <a:lvl3pPr marL="684523" indent="0" algn="ctr">
              <a:buNone/>
              <a:defRPr>
                <a:solidFill>
                  <a:schemeClr val="tx1">
                    <a:tint val="75000"/>
                  </a:schemeClr>
                </a:solidFill>
              </a:defRPr>
            </a:lvl3pPr>
            <a:lvl4pPr marL="1026775" indent="0" algn="ctr">
              <a:buNone/>
              <a:defRPr>
                <a:solidFill>
                  <a:schemeClr val="tx1">
                    <a:tint val="75000"/>
                  </a:schemeClr>
                </a:solidFill>
              </a:defRPr>
            </a:lvl4pPr>
            <a:lvl5pPr marL="1369047" indent="0" algn="ctr">
              <a:buNone/>
              <a:defRPr>
                <a:solidFill>
                  <a:schemeClr val="tx1">
                    <a:tint val="75000"/>
                  </a:schemeClr>
                </a:solidFill>
              </a:defRPr>
            </a:lvl5pPr>
            <a:lvl6pPr marL="1711277" indent="0" algn="ctr">
              <a:buNone/>
              <a:defRPr>
                <a:solidFill>
                  <a:schemeClr val="tx1">
                    <a:tint val="75000"/>
                  </a:schemeClr>
                </a:solidFill>
              </a:defRPr>
            </a:lvl6pPr>
            <a:lvl7pPr marL="2053563" indent="0" algn="ctr">
              <a:buNone/>
              <a:defRPr>
                <a:solidFill>
                  <a:schemeClr val="tx1">
                    <a:tint val="75000"/>
                  </a:schemeClr>
                </a:solidFill>
              </a:defRPr>
            </a:lvl7pPr>
            <a:lvl8pPr marL="2395820" indent="0" algn="ctr">
              <a:buNone/>
              <a:defRPr>
                <a:solidFill>
                  <a:schemeClr val="tx1">
                    <a:tint val="75000"/>
                  </a:schemeClr>
                </a:solidFill>
              </a:defRPr>
            </a:lvl8pPr>
            <a:lvl9pPr marL="2738092"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79" y="4631332"/>
            <a:ext cx="2069797" cy="253916"/>
          </a:xfrm>
          <a:prstGeom prst="rect">
            <a:avLst/>
          </a:prstGeom>
          <a:noFill/>
        </p:spPr>
        <p:txBody>
          <a:bodyPr wrap="none" lIns="0" tIns="0" rIns="0" bIns="0" rtlCol="0" anchor="b" anchorCtr="0">
            <a:noAutofit/>
          </a:bodyPr>
          <a:lstStyle/>
          <a:p>
            <a:pPr defTabSz="684523"/>
            <a:r>
              <a:rPr lang="en-US" sz="1200" b="1" dirty="0">
                <a:solidFill>
                  <a:srgbClr val="005CB9"/>
                </a:solidFill>
                <a:latin typeface="GE Inspira Pitch"/>
              </a:rPr>
              <a:t>Imagination at work</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22602" y="1"/>
            <a:ext cx="3221481" cy="2468204"/>
          </a:xfrm>
          <a:prstGeom prst="rect">
            <a:avLst/>
          </a:prstGeom>
        </p:spPr>
      </p:pic>
    </p:spTree>
    <p:extLst>
      <p:ext uri="{BB962C8B-B14F-4D97-AF65-F5344CB8AC3E}">
        <p14:creationId xmlns:p14="http://schemas.microsoft.com/office/powerpoint/2010/main" val="363450184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reserve="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321"/>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226" indent="0" algn="ctr">
              <a:buNone/>
              <a:defRPr>
                <a:solidFill>
                  <a:schemeClr val="tx1">
                    <a:tint val="75000"/>
                  </a:schemeClr>
                </a:solidFill>
              </a:defRPr>
            </a:lvl2pPr>
            <a:lvl3pPr marL="684523" indent="0" algn="ctr">
              <a:buNone/>
              <a:defRPr>
                <a:solidFill>
                  <a:schemeClr val="tx1">
                    <a:tint val="75000"/>
                  </a:schemeClr>
                </a:solidFill>
              </a:defRPr>
            </a:lvl3pPr>
            <a:lvl4pPr marL="1026775" indent="0" algn="ctr">
              <a:buNone/>
              <a:defRPr>
                <a:solidFill>
                  <a:schemeClr val="tx1">
                    <a:tint val="75000"/>
                  </a:schemeClr>
                </a:solidFill>
              </a:defRPr>
            </a:lvl4pPr>
            <a:lvl5pPr marL="1369047" indent="0" algn="ctr">
              <a:buNone/>
              <a:defRPr>
                <a:solidFill>
                  <a:schemeClr val="tx1">
                    <a:tint val="75000"/>
                  </a:schemeClr>
                </a:solidFill>
              </a:defRPr>
            </a:lvl5pPr>
            <a:lvl6pPr marL="1711277" indent="0" algn="ctr">
              <a:buNone/>
              <a:defRPr>
                <a:solidFill>
                  <a:schemeClr val="tx1">
                    <a:tint val="75000"/>
                  </a:schemeClr>
                </a:solidFill>
              </a:defRPr>
            </a:lvl6pPr>
            <a:lvl7pPr marL="2053563" indent="0" algn="ctr">
              <a:buNone/>
              <a:defRPr>
                <a:solidFill>
                  <a:schemeClr val="tx1">
                    <a:tint val="75000"/>
                  </a:schemeClr>
                </a:solidFill>
              </a:defRPr>
            </a:lvl7pPr>
            <a:lvl8pPr marL="2395820" indent="0" algn="ctr">
              <a:buNone/>
              <a:defRPr>
                <a:solidFill>
                  <a:schemeClr val="tx1">
                    <a:tint val="75000"/>
                  </a:schemeClr>
                </a:solidFill>
              </a:defRPr>
            </a:lvl8pPr>
            <a:lvl9pPr marL="2738092"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79" y="4631332"/>
            <a:ext cx="2069797" cy="253916"/>
          </a:xfrm>
          <a:prstGeom prst="rect">
            <a:avLst/>
          </a:prstGeom>
          <a:noFill/>
        </p:spPr>
        <p:txBody>
          <a:bodyPr wrap="none" lIns="0" tIns="0" rIns="0" bIns="0" rtlCol="0" anchor="b" anchorCtr="0">
            <a:noAutofit/>
          </a:bodyPr>
          <a:lstStyle/>
          <a:p>
            <a:pPr defTabSz="684523"/>
            <a:r>
              <a:rPr lang="en-US" sz="1200" b="1" dirty="0">
                <a:solidFill>
                  <a:srgbClr val="005CB9"/>
                </a:solidFill>
                <a:latin typeface="GE Inspira Pitch"/>
              </a:rPr>
              <a:t>Imagination at work</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19127"/>
            <a:ext cx="3322270" cy="1628775"/>
          </a:xfrm>
          <a:prstGeom prst="rect">
            <a:avLst/>
          </a:prstGeom>
        </p:spPr>
      </p:pic>
      <p:sp>
        <p:nvSpPr>
          <p:cNvPr id="8" name="TextBox 7"/>
          <p:cNvSpPr txBox="1"/>
          <p:nvPr userDrawn="1"/>
        </p:nvSpPr>
        <p:spPr>
          <a:xfrm>
            <a:off x="3837154" y="4943709"/>
            <a:ext cx="1128155" cy="107722"/>
          </a:xfrm>
          <a:prstGeom prst="rect">
            <a:avLst/>
          </a:prstGeom>
          <a:noFill/>
        </p:spPr>
        <p:txBody>
          <a:bodyPr wrap="square" lIns="0" tIns="0" rIns="0" bIns="0" rtlCol="0" anchor="b">
            <a:spAutoFit/>
          </a:bodyPr>
          <a:lstStyle/>
          <a:p>
            <a:pPr defTabSz="684523"/>
            <a:r>
              <a:rPr lang="en-US" sz="700" dirty="0">
                <a:solidFill>
                  <a:srgbClr val="898989"/>
                </a:solidFill>
                <a:latin typeface="GE Inspira Pitch"/>
              </a:rPr>
              <a:t>GE Proprietary Information</a:t>
            </a:r>
            <a:endParaRPr lang="en-US" sz="1500" dirty="0">
              <a:solidFill>
                <a:srgbClr val="575757"/>
              </a:solidFill>
              <a:latin typeface="GE Inspira Pitch"/>
            </a:endParaRPr>
          </a:p>
        </p:txBody>
      </p:sp>
    </p:spTree>
    <p:extLst>
      <p:ext uri="{BB962C8B-B14F-4D97-AF65-F5344CB8AC3E}">
        <p14:creationId xmlns:p14="http://schemas.microsoft.com/office/powerpoint/2010/main" val="1445157065"/>
      </p:ext>
    </p:extLst>
  </p:cSld>
  <p:clrMapOvr>
    <a:masterClrMapping/>
  </p:clrMapOvr>
  <p:timing>
    <p:tnLst>
      <p:par>
        <p:cTn xmlns:p14="http://schemas.microsoft.com/office/powerpoint/2010/mai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 preserve="1">
  <p:cSld name="Title Slide 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321"/>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226" indent="0" algn="ctr">
              <a:buNone/>
              <a:defRPr>
                <a:solidFill>
                  <a:schemeClr val="tx1">
                    <a:tint val="75000"/>
                  </a:schemeClr>
                </a:solidFill>
              </a:defRPr>
            </a:lvl2pPr>
            <a:lvl3pPr marL="684523" indent="0" algn="ctr">
              <a:buNone/>
              <a:defRPr>
                <a:solidFill>
                  <a:schemeClr val="tx1">
                    <a:tint val="75000"/>
                  </a:schemeClr>
                </a:solidFill>
              </a:defRPr>
            </a:lvl3pPr>
            <a:lvl4pPr marL="1026775" indent="0" algn="ctr">
              <a:buNone/>
              <a:defRPr>
                <a:solidFill>
                  <a:schemeClr val="tx1">
                    <a:tint val="75000"/>
                  </a:schemeClr>
                </a:solidFill>
              </a:defRPr>
            </a:lvl4pPr>
            <a:lvl5pPr marL="1369047" indent="0" algn="ctr">
              <a:buNone/>
              <a:defRPr>
                <a:solidFill>
                  <a:schemeClr val="tx1">
                    <a:tint val="75000"/>
                  </a:schemeClr>
                </a:solidFill>
              </a:defRPr>
            </a:lvl5pPr>
            <a:lvl6pPr marL="1711277" indent="0" algn="ctr">
              <a:buNone/>
              <a:defRPr>
                <a:solidFill>
                  <a:schemeClr val="tx1">
                    <a:tint val="75000"/>
                  </a:schemeClr>
                </a:solidFill>
              </a:defRPr>
            </a:lvl6pPr>
            <a:lvl7pPr marL="2053563" indent="0" algn="ctr">
              <a:buNone/>
              <a:defRPr>
                <a:solidFill>
                  <a:schemeClr val="tx1">
                    <a:tint val="75000"/>
                  </a:schemeClr>
                </a:solidFill>
              </a:defRPr>
            </a:lvl7pPr>
            <a:lvl8pPr marL="2395820" indent="0" algn="ctr">
              <a:buNone/>
              <a:defRPr>
                <a:solidFill>
                  <a:schemeClr val="tx1">
                    <a:tint val="75000"/>
                  </a:schemeClr>
                </a:solidFill>
              </a:defRPr>
            </a:lvl8pPr>
            <a:lvl9pPr marL="2738092"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79" y="4631332"/>
            <a:ext cx="2069797" cy="253916"/>
          </a:xfrm>
          <a:prstGeom prst="rect">
            <a:avLst/>
          </a:prstGeom>
          <a:noFill/>
        </p:spPr>
        <p:txBody>
          <a:bodyPr wrap="none" lIns="0" tIns="0" rIns="0" bIns="0" rtlCol="0" anchor="b" anchorCtr="0">
            <a:noAutofit/>
          </a:bodyPr>
          <a:lstStyle/>
          <a:p>
            <a:pPr defTabSz="684523"/>
            <a:r>
              <a:rPr lang="en-US" sz="1200" b="1" dirty="0">
                <a:solidFill>
                  <a:srgbClr val="005CB9"/>
                </a:solidFill>
                <a:latin typeface="GE Inspira Pitch"/>
              </a:rPr>
              <a:t>Imagination at work</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 y="2"/>
            <a:ext cx="9143999" cy="2005905"/>
          </a:xfrm>
          <a:prstGeom prst="rect">
            <a:avLst/>
          </a:prstGeom>
        </p:spPr>
      </p:pic>
    </p:spTree>
    <p:extLst>
      <p:ext uri="{BB962C8B-B14F-4D97-AF65-F5344CB8AC3E}">
        <p14:creationId xmlns:p14="http://schemas.microsoft.com/office/powerpoint/2010/main" val="652097989"/>
      </p:ext>
    </p:extLst>
  </p:cSld>
  <p:clrMapOvr>
    <a:masterClrMapping/>
  </p:clrMapOvr>
  <p:timing>
    <p:tnLst>
      <p:par>
        <p:cTn xmlns:p14="http://schemas.microsoft.com/office/powerpoint/2010/mai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itle" preserve="1">
  <p:cSld name="Title Slide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321"/>
            <a:ext cx="7633752"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226" indent="0" algn="ctr">
              <a:buNone/>
              <a:defRPr>
                <a:solidFill>
                  <a:schemeClr val="tx1">
                    <a:tint val="75000"/>
                  </a:schemeClr>
                </a:solidFill>
              </a:defRPr>
            </a:lvl2pPr>
            <a:lvl3pPr marL="684523" indent="0" algn="ctr">
              <a:buNone/>
              <a:defRPr>
                <a:solidFill>
                  <a:schemeClr val="tx1">
                    <a:tint val="75000"/>
                  </a:schemeClr>
                </a:solidFill>
              </a:defRPr>
            </a:lvl3pPr>
            <a:lvl4pPr marL="1026775" indent="0" algn="ctr">
              <a:buNone/>
              <a:defRPr>
                <a:solidFill>
                  <a:schemeClr val="tx1">
                    <a:tint val="75000"/>
                  </a:schemeClr>
                </a:solidFill>
              </a:defRPr>
            </a:lvl4pPr>
            <a:lvl5pPr marL="1369047" indent="0" algn="ctr">
              <a:buNone/>
              <a:defRPr>
                <a:solidFill>
                  <a:schemeClr val="tx1">
                    <a:tint val="75000"/>
                  </a:schemeClr>
                </a:solidFill>
              </a:defRPr>
            </a:lvl5pPr>
            <a:lvl6pPr marL="1711277" indent="0" algn="ctr">
              <a:buNone/>
              <a:defRPr>
                <a:solidFill>
                  <a:schemeClr val="tx1">
                    <a:tint val="75000"/>
                  </a:schemeClr>
                </a:solidFill>
              </a:defRPr>
            </a:lvl6pPr>
            <a:lvl7pPr marL="2053563" indent="0" algn="ctr">
              <a:buNone/>
              <a:defRPr>
                <a:solidFill>
                  <a:schemeClr val="tx1">
                    <a:tint val="75000"/>
                  </a:schemeClr>
                </a:solidFill>
              </a:defRPr>
            </a:lvl7pPr>
            <a:lvl8pPr marL="2395820" indent="0" algn="ctr">
              <a:buNone/>
              <a:defRPr>
                <a:solidFill>
                  <a:schemeClr val="tx1">
                    <a:tint val="75000"/>
                  </a:schemeClr>
                </a:solidFill>
              </a:defRPr>
            </a:lvl8pPr>
            <a:lvl9pPr marL="2738092"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79" y="4631332"/>
            <a:ext cx="2069797" cy="253916"/>
          </a:xfrm>
          <a:prstGeom prst="rect">
            <a:avLst/>
          </a:prstGeom>
          <a:noFill/>
        </p:spPr>
        <p:txBody>
          <a:bodyPr wrap="none" lIns="0" tIns="0" rIns="0" bIns="0" rtlCol="0" anchor="b" anchorCtr="0">
            <a:noAutofit/>
          </a:bodyPr>
          <a:lstStyle/>
          <a:p>
            <a:pPr defTabSz="684523"/>
            <a:r>
              <a:rPr lang="en-US" sz="1200" b="1" dirty="0">
                <a:solidFill>
                  <a:srgbClr val="005CB9"/>
                </a:solidFill>
                <a:latin typeface="GE Inspira Pitch"/>
              </a:rPr>
              <a:t>Imagination at work</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56408"/>
            <a:ext cx="9144002" cy="2044733"/>
          </a:xfrm>
          <a:prstGeom prst="rect">
            <a:avLst/>
          </a:prstGeom>
        </p:spPr>
      </p:pic>
    </p:spTree>
    <p:extLst>
      <p:ext uri="{BB962C8B-B14F-4D97-AF65-F5344CB8AC3E}">
        <p14:creationId xmlns:p14="http://schemas.microsoft.com/office/powerpoint/2010/main" val="1705149043"/>
      </p:ext>
    </p:extLst>
  </p:cSld>
  <p:clrMapOvr>
    <a:masterClrMapping/>
  </p:clrMapOvr>
  <p:timing>
    <p:tnLst>
      <p:par>
        <p:cTn xmlns:p14="http://schemas.microsoft.com/office/powerpoint/2010/mai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itle" preserve="1">
  <p:cSld name="Title Slide 5">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321"/>
            <a:ext cx="5811520" cy="1102519"/>
          </a:xfrm>
        </p:spPr>
        <p:txBody>
          <a:bodyPr/>
          <a:lstStyle>
            <a:lvl1pPr>
              <a:lnSpc>
                <a:spcPct val="90000"/>
              </a:lnSpc>
              <a:defRPr sz="36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384048" y="3751326"/>
            <a:ext cx="5793232" cy="571500"/>
          </a:xfrm>
        </p:spPr>
        <p:txBody>
          <a:bodyPr/>
          <a:lstStyle>
            <a:lvl1pPr marL="0" indent="0" algn="l">
              <a:lnSpc>
                <a:spcPct val="110000"/>
              </a:lnSpc>
              <a:spcBef>
                <a:spcPts val="0"/>
              </a:spcBef>
              <a:buNone/>
              <a:defRPr sz="1800" baseline="0">
                <a:solidFill>
                  <a:schemeClr val="tx1"/>
                </a:solidFill>
              </a:defRPr>
            </a:lvl1pPr>
            <a:lvl2pPr marL="342226" indent="0" algn="ctr">
              <a:buNone/>
              <a:defRPr>
                <a:solidFill>
                  <a:schemeClr val="tx1">
                    <a:tint val="75000"/>
                  </a:schemeClr>
                </a:solidFill>
              </a:defRPr>
            </a:lvl2pPr>
            <a:lvl3pPr marL="684523" indent="0" algn="ctr">
              <a:buNone/>
              <a:defRPr>
                <a:solidFill>
                  <a:schemeClr val="tx1">
                    <a:tint val="75000"/>
                  </a:schemeClr>
                </a:solidFill>
              </a:defRPr>
            </a:lvl3pPr>
            <a:lvl4pPr marL="1026775" indent="0" algn="ctr">
              <a:buNone/>
              <a:defRPr>
                <a:solidFill>
                  <a:schemeClr val="tx1">
                    <a:tint val="75000"/>
                  </a:schemeClr>
                </a:solidFill>
              </a:defRPr>
            </a:lvl4pPr>
            <a:lvl5pPr marL="1369047" indent="0" algn="ctr">
              <a:buNone/>
              <a:defRPr>
                <a:solidFill>
                  <a:schemeClr val="tx1">
                    <a:tint val="75000"/>
                  </a:schemeClr>
                </a:solidFill>
              </a:defRPr>
            </a:lvl5pPr>
            <a:lvl6pPr marL="1711277" indent="0" algn="ctr">
              <a:buNone/>
              <a:defRPr>
                <a:solidFill>
                  <a:schemeClr val="tx1">
                    <a:tint val="75000"/>
                  </a:schemeClr>
                </a:solidFill>
              </a:defRPr>
            </a:lvl6pPr>
            <a:lvl7pPr marL="2053563" indent="0" algn="ctr">
              <a:buNone/>
              <a:defRPr>
                <a:solidFill>
                  <a:schemeClr val="tx1">
                    <a:tint val="75000"/>
                  </a:schemeClr>
                </a:solidFill>
              </a:defRPr>
            </a:lvl7pPr>
            <a:lvl8pPr marL="2395820" indent="0" algn="ctr">
              <a:buNone/>
              <a:defRPr>
                <a:solidFill>
                  <a:schemeClr val="tx1">
                    <a:tint val="75000"/>
                  </a:schemeClr>
                </a:solidFill>
              </a:defRPr>
            </a:lvl8pPr>
            <a:lvl9pPr marL="2738092" indent="0" algn="ctr">
              <a:buNone/>
              <a:defRPr>
                <a:solidFill>
                  <a:schemeClr val="tx1">
                    <a:tint val="75000"/>
                  </a:schemeClr>
                </a:solidFill>
              </a:defRPr>
            </a:lvl9pPr>
          </a:lstStyle>
          <a:p>
            <a:r>
              <a:rPr lang="en-US" dirty="0" smtClean="0"/>
              <a:t>Click to add subtitle</a:t>
            </a:r>
          </a:p>
          <a:p>
            <a:r>
              <a:rPr lang="en-US" dirty="0" smtClean="0"/>
              <a:t>Month XX, 201X</a:t>
            </a:r>
            <a:endParaRPr lang="en-US" dirty="0"/>
          </a:p>
        </p:txBody>
      </p:sp>
      <p:sp>
        <p:nvSpPr>
          <p:cNvPr id="6" name="TextBox 5"/>
          <p:cNvSpPr txBox="1"/>
          <p:nvPr userDrawn="1"/>
        </p:nvSpPr>
        <p:spPr>
          <a:xfrm>
            <a:off x="397579" y="4631332"/>
            <a:ext cx="2069797" cy="253916"/>
          </a:xfrm>
          <a:prstGeom prst="rect">
            <a:avLst/>
          </a:prstGeom>
          <a:noFill/>
        </p:spPr>
        <p:txBody>
          <a:bodyPr wrap="none" lIns="0" tIns="0" rIns="0" bIns="0" rtlCol="0" anchor="b" anchorCtr="0">
            <a:noAutofit/>
          </a:bodyPr>
          <a:lstStyle/>
          <a:p>
            <a:pPr defTabSz="684523"/>
            <a:r>
              <a:rPr lang="en-US" sz="1200" b="1" dirty="0">
                <a:solidFill>
                  <a:srgbClr val="005CB9"/>
                </a:solidFill>
                <a:latin typeface="GE Inspira Pitch"/>
              </a:rPr>
              <a:t>Imagination at work</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05322" y="0"/>
            <a:ext cx="3138678" cy="3074484"/>
          </a:xfrm>
          <a:prstGeom prst="rect">
            <a:avLst/>
          </a:prstGeom>
        </p:spPr>
      </p:pic>
    </p:spTree>
    <p:extLst>
      <p:ext uri="{BB962C8B-B14F-4D97-AF65-F5344CB8AC3E}">
        <p14:creationId xmlns:p14="http://schemas.microsoft.com/office/powerpoint/2010/main" val="475938709"/>
      </p:ext>
    </p:extLst>
  </p:cSld>
  <p:clrMapOvr>
    <a:masterClrMapping/>
  </p:clrMapOvr>
  <p:timing>
    <p:tnLst>
      <p:par>
        <p:cTn xmlns:p14="http://schemas.microsoft.com/office/powerpoint/2010/mai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4056" y="1220759"/>
            <a:ext cx="7615463" cy="32601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40699683"/>
      </p:ext>
    </p:extLst>
  </p:cSld>
  <p:clrMapOvr>
    <a:masterClrMapping/>
  </p:clrMapOvr>
  <p:timing>
    <p:tnLst>
      <p:par>
        <p:cTn xmlns:p14="http://schemas.microsoft.com/office/powerpoint/2010/mai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Storytelling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9094" y="413812"/>
            <a:ext cx="8352156" cy="76575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9094" y="1798608"/>
            <a:ext cx="7620418" cy="2741248"/>
          </a:xfrm>
        </p:spPr>
        <p:txBody>
          <a:bodyPr/>
          <a:lstStyle>
            <a:lvl1pPr>
              <a:defRPr sz="2100">
                <a:solidFill>
                  <a:schemeClr val="tx2"/>
                </a:solidFill>
              </a:defRPr>
            </a:lvl1pPr>
            <a:lvl2pPr marL="212719" indent="-197286">
              <a:defRPr sz="2100"/>
            </a:lvl2pPr>
          </a:lstStyle>
          <a:p>
            <a:pPr lvl="0"/>
            <a:r>
              <a:rPr lang="en-US" smtClean="0"/>
              <a:t>Click to edit Master text styles</a:t>
            </a:r>
          </a:p>
          <a:p>
            <a:pPr lvl="1"/>
            <a:r>
              <a:rPr lang="en-US" smtClean="0"/>
              <a:t>Second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2680883360"/>
      </p:ext>
    </p:extLst>
  </p:cSld>
  <p:clrMapOvr>
    <a:masterClrMapping/>
  </p:clrMapOvr>
  <p:timing>
    <p:tnLst>
      <p:par>
        <p:cTn xmlns:p14="http://schemas.microsoft.com/office/powerpoint/2010/mai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4056" y="1220759"/>
            <a:ext cx="7615463" cy="32601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1125627213"/>
      </p:ext>
    </p:extLst>
  </p:cSld>
  <p:clrMapOvr>
    <a:masterClrMapping/>
  </p:clrMapOvr>
  <p:timing>
    <p:tnLst>
      <p:par>
        <p:cTn xmlns:p14="http://schemas.microsoft.com/office/powerpoint/2010/mai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Big Tit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8697" y="401237"/>
            <a:ext cx="8312573" cy="1186866"/>
          </a:xfrm>
        </p:spPr>
        <p:txBody>
          <a:bodyPr/>
          <a:lstStyle>
            <a:lvl1pPr>
              <a:lnSpc>
                <a:spcPct val="85000"/>
              </a:lnSpc>
              <a:defRPr sz="4500"/>
            </a:lvl1pPr>
          </a:lstStyle>
          <a:p>
            <a:r>
              <a:rPr lang="en-US" dirty="0" err="1" smtClean="0"/>
              <a:t>PClick</a:t>
            </a:r>
            <a:r>
              <a:rPr lang="en-US" dirty="0" smtClean="0"/>
              <a:t> to edit Master title style</a:t>
            </a:r>
            <a:endParaRPr lang="en-US" dirty="0"/>
          </a:p>
        </p:txBody>
      </p:sp>
      <p:sp>
        <p:nvSpPr>
          <p:cNvPr id="3" name="Content Placeholder 2"/>
          <p:cNvSpPr>
            <a:spLocks noGrp="1"/>
          </p:cNvSpPr>
          <p:nvPr>
            <p:ph idx="1"/>
          </p:nvPr>
        </p:nvSpPr>
        <p:spPr>
          <a:xfrm>
            <a:off x="384056" y="1828802"/>
            <a:ext cx="7615463" cy="2690619"/>
          </a:xfrm>
        </p:spPr>
        <p:txBody>
          <a:bodyPr/>
          <a:lstStyle>
            <a:lvl1pPr>
              <a:defRPr>
                <a:solidFill>
                  <a:schemeClr val="tx2"/>
                </a:solidFill>
              </a:defRPr>
            </a:lvl1pPr>
            <a:lvl4pPr>
              <a:defRPr sz="12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4294361630"/>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6117" indent="0">
              <a:buNone/>
              <a:defRPr sz="2800"/>
            </a:lvl2pPr>
            <a:lvl3pPr marL="912234" indent="0">
              <a:buNone/>
              <a:defRPr sz="2400"/>
            </a:lvl3pPr>
            <a:lvl4pPr marL="1368351" indent="0">
              <a:buNone/>
              <a:defRPr sz="2000"/>
            </a:lvl4pPr>
            <a:lvl5pPr marL="1824463" indent="0">
              <a:buNone/>
              <a:defRPr sz="2000"/>
            </a:lvl5pPr>
            <a:lvl6pPr marL="2280571" indent="0">
              <a:buNone/>
              <a:defRPr sz="2000"/>
            </a:lvl6pPr>
            <a:lvl7pPr marL="2736699" indent="0">
              <a:buNone/>
              <a:defRPr sz="2000"/>
            </a:lvl7pPr>
            <a:lvl8pPr marL="3192804" indent="0">
              <a:buNone/>
              <a:defRPr sz="2000"/>
            </a:lvl8pPr>
            <a:lvl9pPr marL="3648908" indent="0">
              <a:buNone/>
              <a:defRPr sz="2000"/>
            </a:lvl9pPr>
          </a:lstStyle>
          <a:p>
            <a:endParaRPr lang="en-US"/>
          </a:p>
        </p:txBody>
      </p:sp>
      <p:sp>
        <p:nvSpPr>
          <p:cNvPr id="4" name="Text Placeholder 3"/>
          <p:cNvSpPr>
            <a:spLocks noGrp="1"/>
          </p:cNvSpPr>
          <p:nvPr>
            <p:ph type="body" sz="half" idx="2"/>
          </p:nvPr>
        </p:nvSpPr>
        <p:spPr>
          <a:xfrm>
            <a:off x="1792288" y="4025601"/>
            <a:ext cx="5486400" cy="603647"/>
          </a:xfrm>
        </p:spPr>
        <p:txBody>
          <a:bodyPr/>
          <a:lstStyle>
            <a:lvl1pPr marL="0" indent="0">
              <a:buNone/>
              <a:defRPr sz="1400"/>
            </a:lvl1pPr>
            <a:lvl2pPr marL="456117" indent="0">
              <a:buNone/>
              <a:defRPr sz="1200"/>
            </a:lvl2pPr>
            <a:lvl3pPr marL="912234" indent="0">
              <a:buNone/>
              <a:defRPr sz="1000"/>
            </a:lvl3pPr>
            <a:lvl4pPr marL="1368351" indent="0">
              <a:buNone/>
              <a:defRPr sz="900"/>
            </a:lvl4pPr>
            <a:lvl5pPr marL="1824463" indent="0">
              <a:buNone/>
              <a:defRPr sz="900"/>
            </a:lvl5pPr>
            <a:lvl6pPr marL="2280571" indent="0">
              <a:buNone/>
              <a:defRPr sz="900"/>
            </a:lvl6pPr>
            <a:lvl7pPr marL="2736699" indent="0">
              <a:buNone/>
              <a:defRPr sz="900"/>
            </a:lvl7pPr>
            <a:lvl8pPr marL="3192804" indent="0">
              <a:buNone/>
              <a:defRPr sz="900"/>
            </a:lvl8pPr>
            <a:lvl9pPr marL="3648908"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1C7AC5-EE6F-C144-9CC3-E6D38B1B20E8}" type="datetimeFigureOut">
              <a:rPr lang="en-US" smtClean="0"/>
              <a:t>1/15/16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E1A6BA-A991-E743-A08C-8E8A319C54F4}" type="slidenum">
              <a:rPr lang="en-US" smtClean="0"/>
              <a:t>‹#›</a:t>
            </a:fld>
            <a:endParaRPr lang="en-US"/>
          </a:p>
        </p:txBody>
      </p:sp>
    </p:spTree>
    <p:extLst>
      <p:ext uri="{BB962C8B-B14F-4D97-AF65-F5344CB8AC3E}">
        <p14:creationId xmlns:p14="http://schemas.microsoft.com/office/powerpoint/2010/main" val="409657751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Text Heav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91668" y="1243260"/>
            <a:ext cx="7607844" cy="3243263"/>
          </a:xfrm>
        </p:spPr>
        <p:txBody>
          <a:bodyPr vert="horz" lIns="0" tIns="0" rIns="0" bIns="0" rtlCol="0">
            <a:noAutofit/>
          </a:bodyPr>
          <a:lstStyle>
            <a:lvl1pPr>
              <a:spcAft>
                <a:spcPts val="0"/>
              </a:spcAft>
              <a:defRPr lang="en-US" sz="1500" dirty="0" smtClean="0"/>
            </a:lvl1pPr>
            <a:lvl2pPr marL="144988" indent="-136653">
              <a:defRPr lang="en-US" dirty="0" smtClean="0"/>
            </a:lvl2pPr>
            <a:lvl3pPr marL="299501" indent="-146179">
              <a:defRPr lang="en-US" sz="1400" dirty="0" smtClean="0"/>
            </a:lvl3pPr>
          </a:lstStyle>
          <a:p>
            <a:pPr lvl="0"/>
            <a:r>
              <a:rPr lang="en-US" smtClean="0"/>
              <a:t>Click to edit Master text styles</a:t>
            </a:r>
          </a:p>
          <a:p>
            <a:pPr lvl="1"/>
            <a:r>
              <a:rPr lang="en-US" smtClean="0"/>
              <a:t>Second level</a:t>
            </a:r>
          </a:p>
          <a:p>
            <a:pPr lvl="2"/>
            <a:r>
              <a:rPr lang="en-US" smtClean="0"/>
              <a:t>Third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934688786"/>
      </p:ext>
    </p:extLst>
  </p:cSld>
  <p:clrMapOvr>
    <a:masterClrMapping/>
  </p:clrMapOvr>
  <p:timing>
    <p:tnLst>
      <p:par>
        <p:cTn xmlns:p14="http://schemas.microsoft.com/office/powerpoint/2010/mai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Text Heavy 1-Line">
    <p:spTree>
      <p:nvGrpSpPr>
        <p:cNvPr id="1" name=""/>
        <p:cNvGrpSpPr/>
        <p:nvPr/>
      </p:nvGrpSpPr>
      <p:grpSpPr>
        <a:xfrm>
          <a:off x="0" y="0"/>
          <a:ext cx="0" cy="0"/>
          <a:chOff x="0" y="0"/>
          <a:chExt cx="0" cy="0"/>
        </a:xfrm>
      </p:grpSpPr>
      <p:sp>
        <p:nvSpPr>
          <p:cNvPr id="2" name="Title 1"/>
          <p:cNvSpPr>
            <a:spLocks noGrp="1"/>
          </p:cNvSpPr>
          <p:nvPr>
            <p:ph type="title"/>
          </p:nvPr>
        </p:nvSpPr>
        <p:spPr>
          <a:xfrm>
            <a:off x="379094" y="411570"/>
            <a:ext cx="8352156" cy="395815"/>
          </a:xfr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91668" y="810096"/>
            <a:ext cx="7607844" cy="3438859"/>
          </a:xfrm>
        </p:spPr>
        <p:txBody>
          <a:bodyPr vert="horz" lIns="0" tIns="0" rIns="0" bIns="0" rtlCol="0">
            <a:noAutofit/>
          </a:bodyPr>
          <a:lstStyle>
            <a:lvl1pPr>
              <a:spcAft>
                <a:spcPts val="0"/>
              </a:spcAft>
              <a:defRPr lang="en-US" sz="1500" dirty="0" smtClean="0"/>
            </a:lvl1pPr>
            <a:lvl2pPr marL="144988" indent="-136653">
              <a:defRPr lang="en-US" dirty="0" smtClean="0"/>
            </a:lvl2pPr>
            <a:lvl3pPr marL="299501" indent="-146179">
              <a:defRPr lang="en-US" sz="1400" dirty="0" smtClean="0"/>
            </a:lvl3pPr>
          </a:lstStyle>
          <a:p>
            <a:pPr lvl="0"/>
            <a:r>
              <a:rPr lang="en-US" smtClean="0"/>
              <a:t>Click to edit Master text styles</a:t>
            </a:r>
          </a:p>
          <a:p>
            <a:pPr lvl="1"/>
            <a:r>
              <a:rPr lang="en-US" smtClean="0"/>
              <a:t>Second level</a:t>
            </a:r>
          </a:p>
          <a:p>
            <a:pPr lvl="2"/>
            <a:r>
              <a:rPr lang="en-US" smtClean="0"/>
              <a:t>Third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4108363426"/>
      </p:ext>
    </p:extLst>
  </p:cSld>
  <p:clrMapOvr>
    <a:masterClrMapping/>
  </p:clrMapOvr>
  <p:timing>
    <p:tnLst>
      <p:par>
        <p:cTn xmlns:p14="http://schemas.microsoft.com/office/powerpoint/2010/mai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91880" y="1242515"/>
            <a:ext cx="3896043" cy="3297340"/>
          </a:xfrm>
        </p:spPr>
        <p:txBody>
          <a:bodyPr vert="horz" lIns="0" tIns="0" rIns="0" bIns="0" rtlCol="0">
            <a:noAutofit/>
          </a:bodyPr>
          <a:lstStyle>
            <a:lvl1pPr>
              <a:spcBef>
                <a:spcPts val="750"/>
              </a:spcBef>
              <a:defRPr lang="en-US" sz="1500" dirty="0" smtClean="0"/>
            </a:lvl1pPr>
            <a:lvl2pPr>
              <a:spcBef>
                <a:spcPts val="600"/>
              </a:spcBef>
              <a:defRPr lang="en-US" sz="1400" dirty="0" smtClean="0"/>
            </a:lvl2pPr>
            <a:lvl3pPr>
              <a:spcBef>
                <a:spcPts val="450"/>
              </a:spcBef>
              <a:defRPr lang="en-US" sz="1200" dirty="0" smtClean="0"/>
            </a:lvl3pPr>
            <a:lvl4pPr>
              <a:spcBef>
                <a:spcPts val="300"/>
              </a:spcBef>
              <a:defRPr lang="en-US" sz="1100" dirty="0" smtClean="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half" idx="2"/>
          </p:nvPr>
        </p:nvSpPr>
        <p:spPr>
          <a:xfrm>
            <a:off x="4831080" y="1242515"/>
            <a:ext cx="3900170" cy="329734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5276327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391795" y="1225869"/>
            <a:ext cx="3904488" cy="279797"/>
          </a:xfrm>
        </p:spPr>
        <p:txBody>
          <a:bodyPr rIns="136890" anchor="b"/>
          <a:lstStyle>
            <a:lvl1pPr marL="0" indent="0">
              <a:buNone/>
              <a:defRPr sz="1800" b="1">
                <a:solidFill>
                  <a:schemeClr val="tx2"/>
                </a:solidFill>
              </a:defRPr>
            </a:lvl1pPr>
            <a:lvl2pPr marL="342226" indent="0">
              <a:buNone/>
              <a:defRPr sz="1500" b="1"/>
            </a:lvl2pPr>
            <a:lvl3pPr marL="684523" indent="0">
              <a:buNone/>
              <a:defRPr sz="1400" b="1"/>
            </a:lvl3pPr>
            <a:lvl4pPr marL="1026775" indent="0">
              <a:buNone/>
              <a:defRPr sz="1200" b="1"/>
            </a:lvl4pPr>
            <a:lvl5pPr marL="1369047" indent="0">
              <a:buNone/>
              <a:defRPr sz="1200" b="1"/>
            </a:lvl5pPr>
            <a:lvl6pPr marL="1711277" indent="0">
              <a:buNone/>
              <a:defRPr sz="1200" b="1"/>
            </a:lvl6pPr>
            <a:lvl7pPr marL="2053563" indent="0">
              <a:buNone/>
              <a:defRPr sz="1200" b="1"/>
            </a:lvl7pPr>
            <a:lvl8pPr marL="2395820" indent="0">
              <a:buNone/>
              <a:defRPr sz="1200" b="1"/>
            </a:lvl8pPr>
            <a:lvl9pPr marL="2738092" indent="0">
              <a:buNone/>
              <a:defRPr sz="1200" b="1"/>
            </a:lvl9pPr>
          </a:lstStyle>
          <a:p>
            <a:pPr lvl="0"/>
            <a:r>
              <a:rPr lang="en-US" dirty="0" err="1" smtClean="0"/>
              <a:t>PClick</a:t>
            </a:r>
            <a:r>
              <a:rPr lang="en-US" dirty="0" smtClean="0"/>
              <a:t> to edit Master text</a:t>
            </a:r>
          </a:p>
        </p:txBody>
      </p:sp>
      <p:sp>
        <p:nvSpPr>
          <p:cNvPr id="4" name="Content Placeholder 3"/>
          <p:cNvSpPr>
            <a:spLocks noGrp="1"/>
          </p:cNvSpPr>
          <p:nvPr>
            <p:ph sz="half" idx="2"/>
          </p:nvPr>
        </p:nvSpPr>
        <p:spPr>
          <a:xfrm>
            <a:off x="391795" y="1553742"/>
            <a:ext cx="3904488"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5" name="Text Placeholder 4"/>
          <p:cNvSpPr>
            <a:spLocks noGrp="1"/>
          </p:cNvSpPr>
          <p:nvPr>
            <p:ph type="body" sz="quarter" idx="3"/>
          </p:nvPr>
        </p:nvSpPr>
        <p:spPr>
          <a:xfrm>
            <a:off x="4831080" y="1225869"/>
            <a:ext cx="3900170" cy="279797"/>
          </a:xfrm>
        </p:spPr>
        <p:txBody>
          <a:bodyPr rIns="136890" anchor="b"/>
          <a:lstStyle>
            <a:lvl1pPr marL="0" indent="0">
              <a:buNone/>
              <a:defRPr sz="1800" b="1">
                <a:solidFill>
                  <a:schemeClr val="tx2"/>
                </a:solidFill>
              </a:defRPr>
            </a:lvl1pPr>
            <a:lvl2pPr marL="342226" indent="0">
              <a:buNone/>
              <a:defRPr sz="1500" b="1"/>
            </a:lvl2pPr>
            <a:lvl3pPr marL="684523" indent="0">
              <a:buNone/>
              <a:defRPr sz="1400" b="1"/>
            </a:lvl3pPr>
            <a:lvl4pPr marL="1026775" indent="0">
              <a:buNone/>
              <a:defRPr sz="1200" b="1"/>
            </a:lvl4pPr>
            <a:lvl5pPr marL="1369047" indent="0">
              <a:buNone/>
              <a:defRPr sz="1200" b="1"/>
            </a:lvl5pPr>
            <a:lvl6pPr marL="1711277" indent="0">
              <a:buNone/>
              <a:defRPr sz="1200" b="1"/>
            </a:lvl6pPr>
            <a:lvl7pPr marL="2053563" indent="0">
              <a:buNone/>
              <a:defRPr sz="1200" b="1"/>
            </a:lvl7pPr>
            <a:lvl8pPr marL="2395820" indent="0">
              <a:buNone/>
              <a:defRPr sz="1200" b="1"/>
            </a:lvl8pPr>
            <a:lvl9pPr marL="2738092"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831080" y="1553742"/>
            <a:ext cx="3900170"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smtClean="0"/>
              <a:t>Click to edit Master text styles</a:t>
            </a:r>
          </a:p>
          <a:p>
            <a:pPr lvl="1">
              <a:spcBef>
                <a:spcPts val="750"/>
              </a:spcBef>
            </a:pPr>
            <a:r>
              <a:rPr lang="en-US" smtClean="0"/>
              <a:t>Second level</a:t>
            </a:r>
          </a:p>
          <a:p>
            <a:pPr lvl="2">
              <a:spcBef>
                <a:spcPts val="750"/>
              </a:spcBef>
            </a:pPr>
            <a:r>
              <a:rPr lang="en-US" smtClean="0"/>
              <a:t>Third level</a:t>
            </a:r>
          </a:p>
          <a:p>
            <a:pPr lvl="3">
              <a:spcBef>
                <a:spcPts val="750"/>
              </a:spcBef>
            </a:pPr>
            <a:r>
              <a:rPr lang="en-US" smtClean="0"/>
              <a:t>Fourth level</a:t>
            </a: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Tree>
    <p:extLst>
      <p:ext uri="{BB962C8B-B14F-4D97-AF65-F5344CB8AC3E}">
        <p14:creationId xmlns:p14="http://schemas.microsoft.com/office/powerpoint/2010/main" val="360257773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0" y="1296591"/>
            <a:ext cx="4495800" cy="1563624"/>
          </a:xfrm>
          <a:solidFill>
            <a:schemeClr val="tx2"/>
          </a:solidFill>
        </p:spPr>
        <p:txBody>
          <a:bodyPr lIns="219052" tIns="89020" rIns="136890"/>
          <a:lstStyle>
            <a:lvl1pPr marL="159257" indent="0">
              <a:lnSpc>
                <a:spcPct val="100000"/>
              </a:lnSpc>
              <a:spcBef>
                <a:spcPts val="450"/>
              </a:spcBef>
              <a:spcAft>
                <a:spcPts val="150"/>
              </a:spcAft>
              <a:defRPr lang="en-US" sz="1500" dirty="0" smtClean="0">
                <a:solidFill>
                  <a:schemeClr val="bg1"/>
                </a:solidFill>
              </a:defRPr>
            </a:lvl1pPr>
            <a:lvl2pPr marL="285212" indent="-118838">
              <a:lnSpc>
                <a:spcPct val="100000"/>
              </a:lnSpc>
              <a:spcBef>
                <a:spcPts val="750"/>
              </a:spcBef>
              <a:defRPr lang="en-US" sz="1400" dirty="0" smtClean="0">
                <a:solidFill>
                  <a:schemeClr val="bg1"/>
                </a:solidFill>
              </a:defRPr>
            </a:lvl2pPr>
            <a:lvl3pPr marL="123571" indent="-123571">
              <a:defRPr lang="en-US" sz="1100" dirty="0" smtClean="0"/>
            </a:lvl3pPr>
            <a:lvl4pPr marL="232962" indent="-97452">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2" name="Content Placeholder 2"/>
          <p:cNvSpPr>
            <a:spLocks noGrp="1"/>
          </p:cNvSpPr>
          <p:nvPr>
            <p:ph sz="half" idx="13"/>
          </p:nvPr>
        </p:nvSpPr>
        <p:spPr>
          <a:xfrm>
            <a:off x="4644390" y="1296591"/>
            <a:ext cx="4498848" cy="1563624"/>
          </a:xfrm>
          <a:solidFill>
            <a:schemeClr val="tx2"/>
          </a:solidFill>
        </p:spPr>
        <p:txBody>
          <a:bodyPr lIns="219052" tIns="89020" rIns="136890"/>
          <a:lstStyle>
            <a:lvl1pPr marL="159257" indent="0">
              <a:lnSpc>
                <a:spcPct val="100000"/>
              </a:lnSpc>
              <a:spcBef>
                <a:spcPts val="450"/>
              </a:spcBef>
              <a:spcAft>
                <a:spcPts val="150"/>
              </a:spcAft>
              <a:defRPr lang="en-US" sz="1500" dirty="0" smtClean="0">
                <a:solidFill>
                  <a:schemeClr val="bg1"/>
                </a:solidFill>
              </a:defRPr>
            </a:lvl1pPr>
            <a:lvl2pPr marL="285212" indent="-118838">
              <a:lnSpc>
                <a:spcPct val="100000"/>
              </a:lnSpc>
              <a:spcBef>
                <a:spcPts val="750"/>
              </a:spcBef>
              <a:defRPr lang="en-US" sz="1400" dirty="0" smtClean="0">
                <a:solidFill>
                  <a:schemeClr val="bg1"/>
                </a:solidFill>
              </a:defRPr>
            </a:lvl2pPr>
            <a:lvl3pPr marL="123571" indent="-123571">
              <a:defRPr lang="en-US" sz="1100" dirty="0" smtClean="0"/>
            </a:lvl3pPr>
            <a:lvl4pPr marL="232962" indent="-97452">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13" name="Content Placeholder 2"/>
          <p:cNvSpPr>
            <a:spLocks noGrp="1"/>
          </p:cNvSpPr>
          <p:nvPr>
            <p:ph sz="half" idx="14"/>
          </p:nvPr>
        </p:nvSpPr>
        <p:spPr>
          <a:xfrm>
            <a:off x="0" y="2971647"/>
            <a:ext cx="4495800" cy="1563624"/>
          </a:xfrm>
          <a:solidFill>
            <a:schemeClr val="tx2"/>
          </a:solidFill>
        </p:spPr>
        <p:txBody>
          <a:bodyPr lIns="219052" tIns="89020" rIns="136890"/>
          <a:lstStyle>
            <a:lvl1pPr marL="159257" indent="0">
              <a:lnSpc>
                <a:spcPct val="100000"/>
              </a:lnSpc>
              <a:spcBef>
                <a:spcPts val="450"/>
              </a:spcBef>
              <a:spcAft>
                <a:spcPts val="150"/>
              </a:spcAft>
              <a:defRPr lang="en-US" sz="1500" dirty="0" smtClean="0">
                <a:solidFill>
                  <a:schemeClr val="bg1"/>
                </a:solidFill>
              </a:defRPr>
            </a:lvl1pPr>
            <a:lvl2pPr marL="285212" indent="-118838">
              <a:lnSpc>
                <a:spcPct val="100000"/>
              </a:lnSpc>
              <a:spcBef>
                <a:spcPts val="750"/>
              </a:spcBef>
              <a:defRPr lang="en-US" sz="1400" dirty="0" smtClean="0">
                <a:solidFill>
                  <a:schemeClr val="bg1"/>
                </a:solidFill>
              </a:defRPr>
            </a:lvl2pPr>
            <a:lvl3pPr marL="123571" indent="-123571">
              <a:defRPr lang="en-US" sz="1100" dirty="0" smtClean="0"/>
            </a:lvl3pPr>
            <a:lvl4pPr marL="232962" indent="-97452">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14" name="Content Placeholder 2"/>
          <p:cNvSpPr>
            <a:spLocks noGrp="1"/>
          </p:cNvSpPr>
          <p:nvPr>
            <p:ph sz="half" idx="15"/>
          </p:nvPr>
        </p:nvSpPr>
        <p:spPr>
          <a:xfrm>
            <a:off x="4644390" y="2971647"/>
            <a:ext cx="4498848" cy="1563624"/>
          </a:xfrm>
          <a:solidFill>
            <a:schemeClr val="tx2"/>
          </a:solidFill>
        </p:spPr>
        <p:txBody>
          <a:bodyPr lIns="219052" tIns="89020" rIns="136890"/>
          <a:lstStyle>
            <a:lvl1pPr marL="159257" indent="0">
              <a:lnSpc>
                <a:spcPct val="100000"/>
              </a:lnSpc>
              <a:spcBef>
                <a:spcPts val="450"/>
              </a:spcBef>
              <a:spcAft>
                <a:spcPts val="150"/>
              </a:spcAft>
              <a:defRPr lang="en-US" sz="1500" dirty="0" smtClean="0">
                <a:solidFill>
                  <a:schemeClr val="bg1"/>
                </a:solidFill>
              </a:defRPr>
            </a:lvl1pPr>
            <a:lvl2pPr marL="285212" indent="-118838">
              <a:lnSpc>
                <a:spcPct val="100000"/>
              </a:lnSpc>
              <a:spcBef>
                <a:spcPts val="750"/>
              </a:spcBef>
              <a:defRPr lang="en-US" sz="1400" dirty="0" smtClean="0">
                <a:solidFill>
                  <a:schemeClr val="bg1"/>
                </a:solidFill>
              </a:defRPr>
            </a:lvl2pPr>
            <a:lvl3pPr marL="123571" indent="-123571">
              <a:defRPr lang="en-US" sz="1100" dirty="0" smtClean="0"/>
            </a:lvl3pPr>
            <a:lvl4pPr marL="232962" indent="-97452">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94241273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ertical 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12752" y="1296651"/>
            <a:ext cx="1965960" cy="3243263"/>
          </a:xfrm>
          <a:solidFill>
            <a:schemeClr val="tx2"/>
          </a:solidFill>
        </p:spPr>
        <p:txBody>
          <a:bodyPr lIns="136890" tIns="102668" rIns="13689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571" indent="-123571">
              <a:defRPr lang="en-US" sz="1100" dirty="0" smtClean="0"/>
            </a:lvl3pPr>
            <a:lvl4pPr marL="232962" indent="-97452">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a:xfrm>
            <a:off x="2005679" y="4764226"/>
            <a:ext cx="2067270" cy="101918"/>
          </a:xfrm>
          <a:prstGeom prst="rect">
            <a:avLst/>
          </a:prstGeom>
        </p:spPr>
        <p:txBody>
          <a:bodyPr lIns="68445" tIns="34223" rIns="68445" bIns="34223"/>
          <a:lstStyle/>
          <a:p>
            <a:pPr defTabSz="684523"/>
            <a:r>
              <a:rPr lang="en-US" sz="1400" smtClean="0">
                <a:solidFill>
                  <a:srgbClr val="575757"/>
                </a:solidFill>
                <a:latin typeface="GE Inspira Pitch"/>
              </a:rPr>
              <a:t>Title or Job Numbr | XX Month 201X</a:t>
            </a:r>
            <a:endParaRPr lang="en-US" sz="1400" dirty="0">
              <a:solidFill>
                <a:srgbClr val="575757"/>
              </a:solidFill>
              <a:latin typeface="GE Inspira Pitch"/>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16" name="Content Placeholder 2"/>
          <p:cNvSpPr>
            <a:spLocks noGrp="1"/>
          </p:cNvSpPr>
          <p:nvPr>
            <p:ph sz="half" idx="13"/>
          </p:nvPr>
        </p:nvSpPr>
        <p:spPr>
          <a:xfrm>
            <a:off x="2529841" y="1296651"/>
            <a:ext cx="1965960" cy="3243263"/>
          </a:xfrm>
          <a:solidFill>
            <a:schemeClr val="tx2"/>
          </a:solidFill>
        </p:spPr>
        <p:txBody>
          <a:bodyPr lIns="136890" tIns="102668" rIns="13689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571" indent="-123571">
              <a:defRPr lang="en-US" sz="1100" dirty="0" smtClean="0"/>
            </a:lvl3pPr>
            <a:lvl4pPr marL="232962" indent="-97452">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20" name="Content Placeholder 2"/>
          <p:cNvSpPr>
            <a:spLocks noGrp="1"/>
          </p:cNvSpPr>
          <p:nvPr>
            <p:ph sz="half" idx="14"/>
          </p:nvPr>
        </p:nvSpPr>
        <p:spPr>
          <a:xfrm>
            <a:off x="4644391" y="1296651"/>
            <a:ext cx="1965960" cy="3243263"/>
          </a:xfrm>
          <a:solidFill>
            <a:schemeClr val="tx2"/>
          </a:solidFill>
        </p:spPr>
        <p:txBody>
          <a:bodyPr lIns="136890" tIns="102668" rIns="13689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571" indent="-123571">
              <a:defRPr lang="en-US" sz="1100" dirty="0" smtClean="0"/>
            </a:lvl3pPr>
            <a:lvl4pPr marL="232962" indent="-97452">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
        <p:nvSpPr>
          <p:cNvPr id="22" name="Content Placeholder 2"/>
          <p:cNvSpPr>
            <a:spLocks noGrp="1"/>
          </p:cNvSpPr>
          <p:nvPr>
            <p:ph sz="half" idx="15"/>
          </p:nvPr>
        </p:nvSpPr>
        <p:spPr>
          <a:xfrm>
            <a:off x="6758940" y="1296651"/>
            <a:ext cx="1965960" cy="3243263"/>
          </a:xfrm>
          <a:solidFill>
            <a:schemeClr val="tx2"/>
          </a:solidFill>
        </p:spPr>
        <p:txBody>
          <a:bodyPr lIns="136890" tIns="102668" rIns="13689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571" indent="-123571">
              <a:defRPr lang="en-US" sz="1100" dirty="0" smtClean="0"/>
            </a:lvl3pPr>
            <a:lvl4pPr marL="232962" indent="-97452">
              <a:defRPr lang="en-US" sz="1100" dirty="0" smtClean="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5173706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adra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0" y="1295854"/>
            <a:ext cx="4498848" cy="308610"/>
          </a:xfrm>
          <a:solidFill>
            <a:schemeClr val="bg2"/>
          </a:solidFill>
        </p:spPr>
        <p:txBody>
          <a:bodyPr lIns="82161" rIns="136890" bIns="20529" anchor="ctr"/>
          <a:lstStyle>
            <a:lvl1pPr marL="298310" indent="0">
              <a:spcBef>
                <a:spcPts val="0"/>
              </a:spcBef>
              <a:buNone/>
              <a:defRPr sz="1400" b="0">
                <a:solidFill>
                  <a:schemeClr val="tx1"/>
                </a:solidFill>
              </a:defRPr>
            </a:lvl1pPr>
            <a:lvl2pPr marL="342226" indent="0">
              <a:buNone/>
              <a:defRPr sz="1500" b="1"/>
            </a:lvl2pPr>
            <a:lvl3pPr marL="684523" indent="0">
              <a:buNone/>
              <a:defRPr sz="1400" b="1"/>
            </a:lvl3pPr>
            <a:lvl4pPr marL="1026775" indent="0">
              <a:buNone/>
              <a:defRPr sz="1200" b="1"/>
            </a:lvl4pPr>
            <a:lvl5pPr marL="1369047" indent="0">
              <a:buNone/>
              <a:defRPr sz="1200" b="1"/>
            </a:lvl5pPr>
            <a:lvl6pPr marL="1711277" indent="0">
              <a:buNone/>
              <a:defRPr sz="1200" b="1"/>
            </a:lvl6pPr>
            <a:lvl7pPr marL="2053563" indent="0">
              <a:buNone/>
              <a:defRPr sz="1200" b="1"/>
            </a:lvl7pPr>
            <a:lvl8pPr marL="2395820" indent="0">
              <a:buNone/>
              <a:defRPr sz="1200" b="1"/>
            </a:lvl8pPr>
            <a:lvl9pPr marL="2738092"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97510" y="1697639"/>
            <a:ext cx="3890328" cy="1144494"/>
          </a:xfrm>
        </p:spPr>
        <p:txBody>
          <a:bodyPr vert="horz" lIns="0" tIns="0" rIns="136890" bIns="0" rtlCol="0">
            <a:noAutofit/>
          </a:bodyPr>
          <a:lstStyle>
            <a:lvl1pPr>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
        <p:nvSpPr>
          <p:cNvPr id="5" name="Text Placeholder 4"/>
          <p:cNvSpPr>
            <a:spLocks noGrp="1"/>
          </p:cNvSpPr>
          <p:nvPr>
            <p:ph type="body" sz="quarter" idx="3"/>
          </p:nvPr>
        </p:nvSpPr>
        <p:spPr>
          <a:xfrm>
            <a:off x="4644390" y="1295854"/>
            <a:ext cx="4498848" cy="308610"/>
          </a:xfrm>
          <a:solidFill>
            <a:schemeClr val="bg2"/>
          </a:solidFill>
        </p:spPr>
        <p:txBody>
          <a:bodyPr lIns="82161" rIns="136890" bIns="20529" anchor="ctr"/>
          <a:lstStyle>
            <a:lvl1pPr marL="136653" indent="0">
              <a:spcBef>
                <a:spcPts val="0"/>
              </a:spcBef>
              <a:buNone/>
              <a:tabLst/>
              <a:defRPr sz="1400" b="0">
                <a:solidFill>
                  <a:schemeClr val="tx1"/>
                </a:solidFill>
              </a:defRPr>
            </a:lvl1pPr>
            <a:lvl2pPr marL="342226" indent="0">
              <a:buNone/>
              <a:defRPr sz="1500" b="1"/>
            </a:lvl2pPr>
            <a:lvl3pPr marL="684523" indent="0">
              <a:buNone/>
              <a:defRPr sz="1400" b="1"/>
            </a:lvl3pPr>
            <a:lvl4pPr marL="1026775" indent="0">
              <a:buNone/>
              <a:defRPr sz="1200" b="1"/>
            </a:lvl4pPr>
            <a:lvl5pPr marL="1369047" indent="0">
              <a:buNone/>
              <a:defRPr sz="1200" b="1"/>
            </a:lvl5pPr>
            <a:lvl6pPr marL="1711277" indent="0">
              <a:buNone/>
              <a:defRPr sz="1200" b="1"/>
            </a:lvl6pPr>
            <a:lvl7pPr marL="2053563" indent="0">
              <a:buNone/>
              <a:defRPr sz="1200" b="1"/>
            </a:lvl7pPr>
            <a:lvl8pPr marL="2395820" indent="0">
              <a:buNone/>
              <a:defRPr sz="1200" b="1"/>
            </a:lvl8pPr>
            <a:lvl9pPr marL="2738092"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826538" y="1697639"/>
            <a:ext cx="3895344" cy="1144494"/>
          </a:xfrm>
        </p:spPr>
        <p:txBody>
          <a:bodyPr vert="horz" lIns="0" tIns="0" rIns="13689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
        <p:nvSpPr>
          <p:cNvPr id="9" name="Slide Number Placeholder 8"/>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24" name="Text Placeholder 4"/>
          <p:cNvSpPr>
            <a:spLocks noGrp="1"/>
          </p:cNvSpPr>
          <p:nvPr>
            <p:ph type="body" sz="quarter" idx="14"/>
          </p:nvPr>
        </p:nvSpPr>
        <p:spPr>
          <a:xfrm>
            <a:off x="0" y="2993575"/>
            <a:ext cx="4498848" cy="308610"/>
          </a:xfrm>
          <a:solidFill>
            <a:schemeClr val="bg2"/>
          </a:solidFill>
        </p:spPr>
        <p:txBody>
          <a:bodyPr lIns="82161" rIns="136890" bIns="20529" anchor="ctr"/>
          <a:lstStyle>
            <a:lvl1pPr marL="299501" indent="0">
              <a:spcBef>
                <a:spcPts val="0"/>
              </a:spcBef>
              <a:buNone/>
              <a:tabLst/>
              <a:defRPr sz="1400" b="0">
                <a:solidFill>
                  <a:schemeClr val="tx1"/>
                </a:solidFill>
              </a:defRPr>
            </a:lvl1pPr>
            <a:lvl2pPr marL="342226" indent="0">
              <a:buNone/>
              <a:defRPr sz="1500" b="1"/>
            </a:lvl2pPr>
            <a:lvl3pPr marL="684523" indent="0">
              <a:buNone/>
              <a:defRPr sz="1400" b="1"/>
            </a:lvl3pPr>
            <a:lvl4pPr marL="1026775" indent="0">
              <a:buNone/>
              <a:defRPr sz="1200" b="1"/>
            </a:lvl4pPr>
            <a:lvl5pPr marL="1369047" indent="0">
              <a:buNone/>
              <a:defRPr sz="1200" b="1"/>
            </a:lvl5pPr>
            <a:lvl6pPr marL="1711277" indent="0">
              <a:buNone/>
              <a:defRPr sz="1200" b="1"/>
            </a:lvl6pPr>
            <a:lvl7pPr marL="2053563" indent="0">
              <a:buNone/>
              <a:defRPr sz="1200" b="1"/>
            </a:lvl7pPr>
            <a:lvl8pPr marL="2395820" indent="0">
              <a:buNone/>
              <a:defRPr sz="1200" b="1"/>
            </a:lvl8pPr>
            <a:lvl9pPr marL="2738092" indent="0">
              <a:buNone/>
              <a:defRPr sz="1200" b="1"/>
            </a:lvl9pPr>
          </a:lstStyle>
          <a:p>
            <a:pPr lvl="0"/>
            <a:r>
              <a:rPr lang="en-US" smtClean="0"/>
              <a:t>Click to edit Master text styles</a:t>
            </a:r>
          </a:p>
        </p:txBody>
      </p:sp>
      <p:sp>
        <p:nvSpPr>
          <p:cNvPr id="25" name="Content Placeholder 5"/>
          <p:cNvSpPr>
            <a:spLocks noGrp="1"/>
          </p:cNvSpPr>
          <p:nvPr>
            <p:ph sz="quarter" idx="15"/>
          </p:nvPr>
        </p:nvSpPr>
        <p:spPr>
          <a:xfrm>
            <a:off x="397512" y="3395360"/>
            <a:ext cx="3890328" cy="1144494"/>
          </a:xfrm>
        </p:spPr>
        <p:txBody>
          <a:bodyPr vert="horz" lIns="0" tIns="0" rIns="13689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
        <p:nvSpPr>
          <p:cNvPr id="26" name="Text Placeholder 4"/>
          <p:cNvSpPr>
            <a:spLocks noGrp="1"/>
          </p:cNvSpPr>
          <p:nvPr>
            <p:ph type="body" sz="quarter" idx="16"/>
          </p:nvPr>
        </p:nvSpPr>
        <p:spPr>
          <a:xfrm>
            <a:off x="4644390" y="2993575"/>
            <a:ext cx="4498848" cy="308610"/>
          </a:xfrm>
          <a:solidFill>
            <a:schemeClr val="bg2"/>
          </a:solidFill>
        </p:spPr>
        <p:txBody>
          <a:bodyPr lIns="82161" rIns="136890" bIns="20529" anchor="ctr"/>
          <a:lstStyle>
            <a:lvl1pPr marL="135461" indent="0">
              <a:spcBef>
                <a:spcPts val="0"/>
              </a:spcBef>
              <a:buNone/>
              <a:tabLst/>
              <a:defRPr sz="1400" b="0">
                <a:solidFill>
                  <a:schemeClr val="tx1"/>
                </a:solidFill>
              </a:defRPr>
            </a:lvl1pPr>
            <a:lvl2pPr marL="342226" indent="0">
              <a:buNone/>
              <a:defRPr sz="1500" b="1"/>
            </a:lvl2pPr>
            <a:lvl3pPr marL="684523" indent="0">
              <a:buNone/>
              <a:defRPr sz="1400" b="1"/>
            </a:lvl3pPr>
            <a:lvl4pPr marL="1026775" indent="0">
              <a:buNone/>
              <a:defRPr sz="1200" b="1"/>
            </a:lvl4pPr>
            <a:lvl5pPr marL="1369047" indent="0">
              <a:buNone/>
              <a:defRPr sz="1200" b="1"/>
            </a:lvl5pPr>
            <a:lvl6pPr marL="1711277" indent="0">
              <a:buNone/>
              <a:defRPr sz="1200" b="1"/>
            </a:lvl6pPr>
            <a:lvl7pPr marL="2053563" indent="0">
              <a:buNone/>
              <a:defRPr sz="1200" b="1"/>
            </a:lvl7pPr>
            <a:lvl8pPr marL="2395820" indent="0">
              <a:buNone/>
              <a:defRPr sz="1200" b="1"/>
            </a:lvl8pPr>
            <a:lvl9pPr marL="2738092" indent="0">
              <a:buNone/>
              <a:defRPr sz="1200" b="1"/>
            </a:lvl9pPr>
          </a:lstStyle>
          <a:p>
            <a:pPr lvl="0"/>
            <a:r>
              <a:rPr lang="en-US" smtClean="0"/>
              <a:t>Click to edit Master text styles</a:t>
            </a:r>
          </a:p>
        </p:txBody>
      </p:sp>
      <p:sp>
        <p:nvSpPr>
          <p:cNvPr id="27" name="Content Placeholder 5"/>
          <p:cNvSpPr>
            <a:spLocks noGrp="1"/>
          </p:cNvSpPr>
          <p:nvPr>
            <p:ph sz="quarter" idx="17"/>
          </p:nvPr>
        </p:nvSpPr>
        <p:spPr>
          <a:xfrm>
            <a:off x="4826538" y="3395360"/>
            <a:ext cx="3895344" cy="1144494"/>
          </a:xfrm>
        </p:spPr>
        <p:txBody>
          <a:bodyPr vert="horz" lIns="0" tIns="0" rIns="136890"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smtClean="0"/>
              <a:t>Click to edit Master text styles</a:t>
            </a:r>
          </a:p>
        </p:txBody>
      </p:sp>
    </p:spTree>
    <p:extLst>
      <p:ext uri="{BB962C8B-B14F-4D97-AF65-F5344CB8AC3E}">
        <p14:creationId xmlns:p14="http://schemas.microsoft.com/office/powerpoint/2010/main" val="103896334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Chart Placeholder 6"/>
          <p:cNvSpPr>
            <a:spLocks noGrp="1"/>
          </p:cNvSpPr>
          <p:nvPr>
            <p:ph type="chart" sz="quarter" idx="13"/>
          </p:nvPr>
        </p:nvSpPr>
        <p:spPr>
          <a:xfrm>
            <a:off x="412751" y="1433512"/>
            <a:ext cx="7586762" cy="2852738"/>
          </a:xfrm>
        </p:spPr>
        <p:txBody>
          <a:bodyPr anchor="ctr"/>
          <a:lstStyle>
            <a:lvl1pPr algn="ctr">
              <a:defRPr/>
            </a:lvl1pPr>
          </a:lstStyle>
          <a:p>
            <a:r>
              <a:rPr lang="en-US" smtClean="0"/>
              <a:t>Click icon to add chart</a:t>
            </a:r>
            <a:endParaRPr lang="en-US"/>
          </a:p>
        </p:txBody>
      </p:sp>
    </p:spTree>
    <p:extLst>
      <p:ext uri="{BB962C8B-B14F-4D97-AF65-F5344CB8AC3E}">
        <p14:creationId xmlns:p14="http://schemas.microsoft.com/office/powerpoint/2010/main" val="219376472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dirty="0">
              <a:latin typeface="GE Inspira Pitch"/>
            </a:endParaRPr>
          </a:p>
        </p:txBody>
      </p:sp>
      <p:sp>
        <p:nvSpPr>
          <p:cNvPr id="7" name="Table Placeholder 6"/>
          <p:cNvSpPr>
            <a:spLocks noGrp="1"/>
          </p:cNvSpPr>
          <p:nvPr>
            <p:ph type="tbl" sz="quarter" idx="13"/>
          </p:nvPr>
        </p:nvSpPr>
        <p:spPr>
          <a:xfrm>
            <a:off x="412751" y="1296651"/>
            <a:ext cx="7586762" cy="3243263"/>
          </a:xfrm>
        </p:spPr>
        <p:txBody>
          <a:bodyPr anchor="ctr"/>
          <a:lstStyle>
            <a:lvl1pPr algn="ctr">
              <a:defRPr/>
            </a:lvl1pPr>
          </a:lstStyle>
          <a:p>
            <a:r>
              <a:rPr lang="en-US" smtClean="0"/>
              <a:t>Click icon to add table</a:t>
            </a:r>
            <a:endParaRPr lang="en-US" dirty="0"/>
          </a:p>
        </p:txBody>
      </p:sp>
    </p:spTree>
    <p:extLst>
      <p:ext uri="{BB962C8B-B14F-4D97-AF65-F5344CB8AC3E}">
        <p14:creationId xmlns:p14="http://schemas.microsoft.com/office/powerpoint/2010/main" val="141089077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a:t>
            </a:fld>
            <a:endParaRPr lang="en-US">
              <a:latin typeface="GE Inspira Pitch"/>
            </a:endParaRPr>
          </a:p>
        </p:txBody>
      </p:sp>
    </p:spTree>
    <p:extLst>
      <p:ext uri="{BB962C8B-B14F-4D97-AF65-F5344CB8AC3E}">
        <p14:creationId xmlns:p14="http://schemas.microsoft.com/office/powerpoint/2010/main" val="9764461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291.xml"/><Relationship Id="rId21" Type="http://schemas.openxmlformats.org/officeDocument/2006/relationships/slideLayout" Target="../slideLayouts/slideLayout292.xml"/><Relationship Id="rId22" Type="http://schemas.openxmlformats.org/officeDocument/2006/relationships/slideLayout" Target="../slideLayouts/slideLayout293.xml"/><Relationship Id="rId23" Type="http://schemas.openxmlformats.org/officeDocument/2006/relationships/slideLayout" Target="../slideLayouts/slideLayout294.xml"/><Relationship Id="rId24" Type="http://schemas.openxmlformats.org/officeDocument/2006/relationships/slideLayout" Target="../slideLayouts/slideLayout295.xml"/><Relationship Id="rId25" Type="http://schemas.openxmlformats.org/officeDocument/2006/relationships/slideLayout" Target="../slideLayouts/slideLayout296.xml"/><Relationship Id="rId26" Type="http://schemas.openxmlformats.org/officeDocument/2006/relationships/slideLayout" Target="../slideLayouts/slideLayout297.xml"/><Relationship Id="rId27" Type="http://schemas.openxmlformats.org/officeDocument/2006/relationships/slideLayout" Target="../slideLayouts/slideLayout298.xml"/><Relationship Id="rId28" Type="http://schemas.openxmlformats.org/officeDocument/2006/relationships/slideLayout" Target="../slideLayouts/slideLayout299.xml"/><Relationship Id="rId29" Type="http://schemas.openxmlformats.org/officeDocument/2006/relationships/slideLayout" Target="../slideLayouts/slideLayout300.xml"/><Relationship Id="rId1" Type="http://schemas.openxmlformats.org/officeDocument/2006/relationships/slideLayout" Target="../slideLayouts/slideLayout272.xml"/><Relationship Id="rId2" Type="http://schemas.openxmlformats.org/officeDocument/2006/relationships/slideLayout" Target="../slideLayouts/slideLayout273.xml"/><Relationship Id="rId3" Type="http://schemas.openxmlformats.org/officeDocument/2006/relationships/slideLayout" Target="../slideLayouts/slideLayout274.xml"/><Relationship Id="rId4" Type="http://schemas.openxmlformats.org/officeDocument/2006/relationships/slideLayout" Target="../slideLayouts/slideLayout275.xml"/><Relationship Id="rId5" Type="http://schemas.openxmlformats.org/officeDocument/2006/relationships/slideLayout" Target="../slideLayouts/slideLayout276.xml"/><Relationship Id="rId30" Type="http://schemas.openxmlformats.org/officeDocument/2006/relationships/slideLayout" Target="../slideLayouts/slideLayout301.xml"/><Relationship Id="rId31" Type="http://schemas.openxmlformats.org/officeDocument/2006/relationships/slideLayout" Target="../slideLayouts/slideLayout302.xml"/><Relationship Id="rId32" Type="http://schemas.openxmlformats.org/officeDocument/2006/relationships/slideLayout" Target="../slideLayouts/slideLayout303.xml"/><Relationship Id="rId9" Type="http://schemas.openxmlformats.org/officeDocument/2006/relationships/slideLayout" Target="../slideLayouts/slideLayout280.xml"/><Relationship Id="rId6" Type="http://schemas.openxmlformats.org/officeDocument/2006/relationships/slideLayout" Target="../slideLayouts/slideLayout277.xml"/><Relationship Id="rId7" Type="http://schemas.openxmlformats.org/officeDocument/2006/relationships/slideLayout" Target="../slideLayouts/slideLayout278.xml"/><Relationship Id="rId8" Type="http://schemas.openxmlformats.org/officeDocument/2006/relationships/slideLayout" Target="../slideLayouts/slideLayout279.xml"/><Relationship Id="rId33" Type="http://schemas.openxmlformats.org/officeDocument/2006/relationships/slideLayout" Target="../slideLayouts/slideLayout304.xml"/><Relationship Id="rId34" Type="http://schemas.openxmlformats.org/officeDocument/2006/relationships/slideLayout" Target="../slideLayouts/slideLayout305.xml"/><Relationship Id="rId35" Type="http://schemas.openxmlformats.org/officeDocument/2006/relationships/slideLayout" Target="../slideLayouts/slideLayout306.xml"/><Relationship Id="rId36" Type="http://schemas.openxmlformats.org/officeDocument/2006/relationships/theme" Target="../theme/theme10.xml"/><Relationship Id="rId10" Type="http://schemas.openxmlformats.org/officeDocument/2006/relationships/slideLayout" Target="../slideLayouts/slideLayout281.xml"/><Relationship Id="rId11" Type="http://schemas.openxmlformats.org/officeDocument/2006/relationships/slideLayout" Target="../slideLayouts/slideLayout282.xml"/><Relationship Id="rId12" Type="http://schemas.openxmlformats.org/officeDocument/2006/relationships/slideLayout" Target="../slideLayouts/slideLayout283.xml"/><Relationship Id="rId13" Type="http://schemas.openxmlformats.org/officeDocument/2006/relationships/slideLayout" Target="../slideLayouts/slideLayout284.xml"/><Relationship Id="rId14" Type="http://schemas.openxmlformats.org/officeDocument/2006/relationships/slideLayout" Target="../slideLayouts/slideLayout285.xml"/><Relationship Id="rId15" Type="http://schemas.openxmlformats.org/officeDocument/2006/relationships/slideLayout" Target="../slideLayouts/slideLayout286.xml"/><Relationship Id="rId16" Type="http://schemas.openxmlformats.org/officeDocument/2006/relationships/slideLayout" Target="../slideLayouts/slideLayout287.xml"/><Relationship Id="rId17" Type="http://schemas.openxmlformats.org/officeDocument/2006/relationships/slideLayout" Target="../slideLayouts/slideLayout288.xml"/><Relationship Id="rId18" Type="http://schemas.openxmlformats.org/officeDocument/2006/relationships/slideLayout" Target="../slideLayouts/slideLayout289.xml"/><Relationship Id="rId19" Type="http://schemas.openxmlformats.org/officeDocument/2006/relationships/slideLayout" Target="../slideLayouts/slideLayout290.xml"/><Relationship Id="rId37" Type="http://schemas.openxmlformats.org/officeDocument/2006/relationships/vmlDrawing" Target="../drawings/vmlDrawing2.vml"/><Relationship Id="rId38" Type="http://schemas.openxmlformats.org/officeDocument/2006/relationships/tags" Target="../tags/tag2.xml"/><Relationship Id="rId39" Type="http://schemas.openxmlformats.org/officeDocument/2006/relationships/oleObject" Target="../embeddings/oleObject2.bin"/><Relationship Id="rId40" Type="http://schemas.openxmlformats.org/officeDocument/2006/relationships/image" Target="../media/image21.emf"/><Relationship Id="rId41" Type="http://schemas.openxmlformats.org/officeDocument/2006/relationships/image" Target="../media/image1.wmf"/></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326.xml"/><Relationship Id="rId21" Type="http://schemas.openxmlformats.org/officeDocument/2006/relationships/slideLayout" Target="../slideLayouts/slideLayout327.xml"/><Relationship Id="rId22" Type="http://schemas.openxmlformats.org/officeDocument/2006/relationships/slideLayout" Target="../slideLayouts/slideLayout328.xml"/><Relationship Id="rId23" Type="http://schemas.openxmlformats.org/officeDocument/2006/relationships/slideLayout" Target="../slideLayouts/slideLayout329.xml"/><Relationship Id="rId24" Type="http://schemas.openxmlformats.org/officeDocument/2006/relationships/slideLayout" Target="../slideLayouts/slideLayout330.xml"/><Relationship Id="rId25" Type="http://schemas.openxmlformats.org/officeDocument/2006/relationships/slideLayout" Target="../slideLayouts/slideLayout331.xml"/><Relationship Id="rId26" Type="http://schemas.openxmlformats.org/officeDocument/2006/relationships/slideLayout" Target="../slideLayouts/slideLayout332.xml"/><Relationship Id="rId27" Type="http://schemas.openxmlformats.org/officeDocument/2006/relationships/slideLayout" Target="../slideLayouts/slideLayout333.xml"/><Relationship Id="rId28" Type="http://schemas.openxmlformats.org/officeDocument/2006/relationships/slideLayout" Target="../slideLayouts/slideLayout334.xml"/><Relationship Id="rId29" Type="http://schemas.openxmlformats.org/officeDocument/2006/relationships/slideLayout" Target="../slideLayouts/slideLayout335.xml"/><Relationship Id="rId1" Type="http://schemas.openxmlformats.org/officeDocument/2006/relationships/slideLayout" Target="../slideLayouts/slideLayout307.xml"/><Relationship Id="rId2" Type="http://schemas.openxmlformats.org/officeDocument/2006/relationships/slideLayout" Target="../slideLayouts/slideLayout308.xml"/><Relationship Id="rId3" Type="http://schemas.openxmlformats.org/officeDocument/2006/relationships/slideLayout" Target="../slideLayouts/slideLayout309.xml"/><Relationship Id="rId4" Type="http://schemas.openxmlformats.org/officeDocument/2006/relationships/slideLayout" Target="../slideLayouts/slideLayout310.xml"/><Relationship Id="rId5" Type="http://schemas.openxmlformats.org/officeDocument/2006/relationships/slideLayout" Target="../slideLayouts/slideLayout311.xml"/><Relationship Id="rId30" Type="http://schemas.openxmlformats.org/officeDocument/2006/relationships/slideLayout" Target="../slideLayouts/slideLayout336.xml"/><Relationship Id="rId31" Type="http://schemas.openxmlformats.org/officeDocument/2006/relationships/slideLayout" Target="../slideLayouts/slideLayout337.xml"/><Relationship Id="rId32" Type="http://schemas.openxmlformats.org/officeDocument/2006/relationships/slideLayout" Target="../slideLayouts/slideLayout338.xml"/><Relationship Id="rId9" Type="http://schemas.openxmlformats.org/officeDocument/2006/relationships/slideLayout" Target="../slideLayouts/slideLayout315.xml"/><Relationship Id="rId6" Type="http://schemas.openxmlformats.org/officeDocument/2006/relationships/slideLayout" Target="../slideLayouts/slideLayout312.xml"/><Relationship Id="rId7" Type="http://schemas.openxmlformats.org/officeDocument/2006/relationships/slideLayout" Target="../slideLayouts/slideLayout313.xml"/><Relationship Id="rId8" Type="http://schemas.openxmlformats.org/officeDocument/2006/relationships/slideLayout" Target="../slideLayouts/slideLayout314.xml"/><Relationship Id="rId33" Type="http://schemas.openxmlformats.org/officeDocument/2006/relationships/slideLayout" Target="../slideLayouts/slideLayout339.xml"/><Relationship Id="rId34" Type="http://schemas.openxmlformats.org/officeDocument/2006/relationships/slideLayout" Target="../slideLayouts/slideLayout340.xml"/><Relationship Id="rId35" Type="http://schemas.openxmlformats.org/officeDocument/2006/relationships/slideLayout" Target="../slideLayouts/slideLayout341.xml"/><Relationship Id="rId36" Type="http://schemas.openxmlformats.org/officeDocument/2006/relationships/theme" Target="../theme/theme11.xml"/><Relationship Id="rId10" Type="http://schemas.openxmlformats.org/officeDocument/2006/relationships/slideLayout" Target="../slideLayouts/slideLayout316.xml"/><Relationship Id="rId11" Type="http://schemas.openxmlformats.org/officeDocument/2006/relationships/slideLayout" Target="../slideLayouts/slideLayout317.xml"/><Relationship Id="rId12" Type="http://schemas.openxmlformats.org/officeDocument/2006/relationships/slideLayout" Target="../slideLayouts/slideLayout318.xml"/><Relationship Id="rId13" Type="http://schemas.openxmlformats.org/officeDocument/2006/relationships/slideLayout" Target="../slideLayouts/slideLayout319.xml"/><Relationship Id="rId14" Type="http://schemas.openxmlformats.org/officeDocument/2006/relationships/slideLayout" Target="../slideLayouts/slideLayout320.xml"/><Relationship Id="rId15" Type="http://schemas.openxmlformats.org/officeDocument/2006/relationships/slideLayout" Target="../slideLayouts/slideLayout321.xml"/><Relationship Id="rId16" Type="http://schemas.openxmlformats.org/officeDocument/2006/relationships/slideLayout" Target="../slideLayouts/slideLayout322.xml"/><Relationship Id="rId17" Type="http://schemas.openxmlformats.org/officeDocument/2006/relationships/slideLayout" Target="../slideLayouts/slideLayout323.xml"/><Relationship Id="rId18" Type="http://schemas.openxmlformats.org/officeDocument/2006/relationships/slideLayout" Target="../slideLayouts/slideLayout324.xml"/><Relationship Id="rId19" Type="http://schemas.openxmlformats.org/officeDocument/2006/relationships/slideLayout" Target="../slideLayouts/slideLayout325.xml"/><Relationship Id="rId37" Type="http://schemas.openxmlformats.org/officeDocument/2006/relationships/vmlDrawing" Target="../drawings/vmlDrawing3.vml"/><Relationship Id="rId38" Type="http://schemas.openxmlformats.org/officeDocument/2006/relationships/tags" Target="../tags/tag3.xml"/><Relationship Id="rId39" Type="http://schemas.openxmlformats.org/officeDocument/2006/relationships/oleObject" Target="../embeddings/oleObject3.bin"/><Relationship Id="rId40" Type="http://schemas.openxmlformats.org/officeDocument/2006/relationships/image" Target="../media/image21.emf"/><Relationship Id="rId41" Type="http://schemas.openxmlformats.org/officeDocument/2006/relationships/image" Target="../media/image1.wmf"/></Relationships>
</file>

<file path=ppt/slideMasters/_rels/slideMaster12.xml.rels><?xml version="1.0" encoding="UTF-8" standalone="yes"?>
<Relationships xmlns="http://schemas.openxmlformats.org/package/2006/relationships"><Relationship Id="rId20" Type="http://schemas.openxmlformats.org/officeDocument/2006/relationships/slideLayout" Target="../slideLayouts/slideLayout361.xml"/><Relationship Id="rId21" Type="http://schemas.openxmlformats.org/officeDocument/2006/relationships/slideLayout" Target="../slideLayouts/slideLayout362.xml"/><Relationship Id="rId22" Type="http://schemas.openxmlformats.org/officeDocument/2006/relationships/slideLayout" Target="../slideLayouts/slideLayout363.xml"/><Relationship Id="rId23" Type="http://schemas.openxmlformats.org/officeDocument/2006/relationships/slideLayout" Target="../slideLayouts/slideLayout364.xml"/><Relationship Id="rId24" Type="http://schemas.openxmlformats.org/officeDocument/2006/relationships/slideLayout" Target="../slideLayouts/slideLayout365.xml"/><Relationship Id="rId25" Type="http://schemas.openxmlformats.org/officeDocument/2006/relationships/slideLayout" Target="../slideLayouts/slideLayout366.xml"/><Relationship Id="rId26" Type="http://schemas.openxmlformats.org/officeDocument/2006/relationships/slideLayout" Target="../slideLayouts/slideLayout367.xml"/><Relationship Id="rId27" Type="http://schemas.openxmlformats.org/officeDocument/2006/relationships/slideLayout" Target="../slideLayouts/slideLayout368.xml"/><Relationship Id="rId28" Type="http://schemas.openxmlformats.org/officeDocument/2006/relationships/slideLayout" Target="../slideLayouts/slideLayout369.xml"/><Relationship Id="rId29" Type="http://schemas.openxmlformats.org/officeDocument/2006/relationships/slideLayout" Target="../slideLayouts/slideLayout370.xml"/><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30" Type="http://schemas.openxmlformats.org/officeDocument/2006/relationships/slideLayout" Target="../slideLayouts/slideLayout371.xml"/><Relationship Id="rId31" Type="http://schemas.openxmlformats.org/officeDocument/2006/relationships/slideLayout" Target="../slideLayouts/slideLayout372.xml"/><Relationship Id="rId32" Type="http://schemas.openxmlformats.org/officeDocument/2006/relationships/slideLayout" Target="../slideLayouts/slideLayout373.xml"/><Relationship Id="rId9" Type="http://schemas.openxmlformats.org/officeDocument/2006/relationships/slideLayout" Target="../slideLayouts/slideLayout350.xml"/><Relationship Id="rId6" Type="http://schemas.openxmlformats.org/officeDocument/2006/relationships/slideLayout" Target="../slideLayouts/slideLayout347.xml"/><Relationship Id="rId7" Type="http://schemas.openxmlformats.org/officeDocument/2006/relationships/slideLayout" Target="../slideLayouts/slideLayout348.xml"/><Relationship Id="rId8" Type="http://schemas.openxmlformats.org/officeDocument/2006/relationships/slideLayout" Target="../slideLayouts/slideLayout349.xml"/><Relationship Id="rId33" Type="http://schemas.openxmlformats.org/officeDocument/2006/relationships/slideLayout" Target="../slideLayouts/slideLayout374.xml"/><Relationship Id="rId34" Type="http://schemas.openxmlformats.org/officeDocument/2006/relationships/slideLayout" Target="../slideLayouts/slideLayout375.xml"/><Relationship Id="rId35" Type="http://schemas.openxmlformats.org/officeDocument/2006/relationships/slideLayout" Target="../slideLayouts/slideLayout376.xml"/><Relationship Id="rId36" Type="http://schemas.openxmlformats.org/officeDocument/2006/relationships/theme" Target="../theme/theme12.xml"/><Relationship Id="rId10" Type="http://schemas.openxmlformats.org/officeDocument/2006/relationships/slideLayout" Target="../slideLayouts/slideLayout351.xml"/><Relationship Id="rId11" Type="http://schemas.openxmlformats.org/officeDocument/2006/relationships/slideLayout" Target="../slideLayouts/slideLayout352.xml"/><Relationship Id="rId12" Type="http://schemas.openxmlformats.org/officeDocument/2006/relationships/slideLayout" Target="../slideLayouts/slideLayout353.xml"/><Relationship Id="rId13" Type="http://schemas.openxmlformats.org/officeDocument/2006/relationships/slideLayout" Target="../slideLayouts/slideLayout354.xml"/><Relationship Id="rId14" Type="http://schemas.openxmlformats.org/officeDocument/2006/relationships/slideLayout" Target="../slideLayouts/slideLayout355.xml"/><Relationship Id="rId15" Type="http://schemas.openxmlformats.org/officeDocument/2006/relationships/slideLayout" Target="../slideLayouts/slideLayout356.xml"/><Relationship Id="rId16" Type="http://schemas.openxmlformats.org/officeDocument/2006/relationships/slideLayout" Target="../slideLayouts/slideLayout357.xml"/><Relationship Id="rId17" Type="http://schemas.openxmlformats.org/officeDocument/2006/relationships/slideLayout" Target="../slideLayouts/slideLayout358.xml"/><Relationship Id="rId18" Type="http://schemas.openxmlformats.org/officeDocument/2006/relationships/slideLayout" Target="../slideLayouts/slideLayout359.xml"/><Relationship Id="rId19" Type="http://schemas.openxmlformats.org/officeDocument/2006/relationships/slideLayout" Target="../slideLayouts/slideLayout360.xml"/><Relationship Id="rId37" Type="http://schemas.openxmlformats.org/officeDocument/2006/relationships/vmlDrawing" Target="../drawings/vmlDrawing4.vml"/><Relationship Id="rId38" Type="http://schemas.openxmlformats.org/officeDocument/2006/relationships/tags" Target="../tags/tag4.xml"/><Relationship Id="rId39" Type="http://schemas.openxmlformats.org/officeDocument/2006/relationships/oleObject" Target="../embeddings/oleObject4.bin"/><Relationship Id="rId40" Type="http://schemas.openxmlformats.org/officeDocument/2006/relationships/image" Target="../media/image21.emf"/><Relationship Id="rId41" Type="http://schemas.openxmlformats.org/officeDocument/2006/relationships/image" Target="../media/image1.wmf"/></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387.xml"/><Relationship Id="rId12" Type="http://schemas.openxmlformats.org/officeDocument/2006/relationships/theme" Target="../theme/theme13.xml"/><Relationship Id="rId1" Type="http://schemas.openxmlformats.org/officeDocument/2006/relationships/slideLayout" Target="../slideLayouts/slideLayout377.xml"/><Relationship Id="rId2" Type="http://schemas.openxmlformats.org/officeDocument/2006/relationships/slideLayout" Target="../slideLayouts/slideLayout378.xml"/><Relationship Id="rId3" Type="http://schemas.openxmlformats.org/officeDocument/2006/relationships/slideLayout" Target="../slideLayouts/slideLayout379.xml"/><Relationship Id="rId4" Type="http://schemas.openxmlformats.org/officeDocument/2006/relationships/slideLayout" Target="../slideLayouts/slideLayout380.xml"/><Relationship Id="rId5" Type="http://schemas.openxmlformats.org/officeDocument/2006/relationships/slideLayout" Target="../slideLayouts/slideLayout381.xml"/><Relationship Id="rId6" Type="http://schemas.openxmlformats.org/officeDocument/2006/relationships/slideLayout" Target="../slideLayouts/slideLayout382.xml"/><Relationship Id="rId7" Type="http://schemas.openxmlformats.org/officeDocument/2006/relationships/slideLayout" Target="../slideLayouts/slideLayout383.xml"/><Relationship Id="rId8" Type="http://schemas.openxmlformats.org/officeDocument/2006/relationships/slideLayout" Target="../slideLayouts/slideLayout384.xml"/><Relationship Id="rId9" Type="http://schemas.openxmlformats.org/officeDocument/2006/relationships/slideLayout" Target="../slideLayouts/slideLayout385.xml"/><Relationship Id="rId10" Type="http://schemas.openxmlformats.org/officeDocument/2006/relationships/slideLayout" Target="../slideLayouts/slideLayout386.xml"/></Relationships>
</file>

<file path=ppt/slideMasters/_rels/slideMaster14.xml.rels><?xml version="1.0" encoding="UTF-8" standalone="yes"?>
<Relationships xmlns="http://schemas.openxmlformats.org/package/2006/relationships"><Relationship Id="rId20" Type="http://schemas.openxmlformats.org/officeDocument/2006/relationships/slideLayout" Target="../slideLayouts/slideLayout407.xml"/><Relationship Id="rId21" Type="http://schemas.openxmlformats.org/officeDocument/2006/relationships/slideLayout" Target="../slideLayouts/slideLayout408.xml"/><Relationship Id="rId22" Type="http://schemas.openxmlformats.org/officeDocument/2006/relationships/slideLayout" Target="../slideLayouts/slideLayout409.xml"/><Relationship Id="rId23" Type="http://schemas.openxmlformats.org/officeDocument/2006/relationships/slideLayout" Target="../slideLayouts/slideLayout410.xml"/><Relationship Id="rId24" Type="http://schemas.openxmlformats.org/officeDocument/2006/relationships/slideLayout" Target="../slideLayouts/slideLayout411.xml"/><Relationship Id="rId25" Type="http://schemas.openxmlformats.org/officeDocument/2006/relationships/slideLayout" Target="../slideLayouts/slideLayout412.xml"/><Relationship Id="rId26" Type="http://schemas.openxmlformats.org/officeDocument/2006/relationships/slideLayout" Target="../slideLayouts/slideLayout413.xml"/><Relationship Id="rId27" Type="http://schemas.openxmlformats.org/officeDocument/2006/relationships/slideLayout" Target="../slideLayouts/slideLayout414.xml"/><Relationship Id="rId28" Type="http://schemas.openxmlformats.org/officeDocument/2006/relationships/slideLayout" Target="../slideLayouts/slideLayout415.xml"/><Relationship Id="rId29" Type="http://schemas.openxmlformats.org/officeDocument/2006/relationships/slideLayout" Target="../slideLayouts/slideLayout416.xml"/><Relationship Id="rId1" Type="http://schemas.openxmlformats.org/officeDocument/2006/relationships/slideLayout" Target="../slideLayouts/slideLayout388.xml"/><Relationship Id="rId2" Type="http://schemas.openxmlformats.org/officeDocument/2006/relationships/slideLayout" Target="../slideLayouts/slideLayout389.xml"/><Relationship Id="rId3" Type="http://schemas.openxmlformats.org/officeDocument/2006/relationships/slideLayout" Target="../slideLayouts/slideLayout390.xml"/><Relationship Id="rId4" Type="http://schemas.openxmlformats.org/officeDocument/2006/relationships/slideLayout" Target="../slideLayouts/slideLayout391.xml"/><Relationship Id="rId5" Type="http://schemas.openxmlformats.org/officeDocument/2006/relationships/slideLayout" Target="../slideLayouts/slideLayout392.xml"/><Relationship Id="rId30" Type="http://schemas.openxmlformats.org/officeDocument/2006/relationships/slideLayout" Target="../slideLayouts/slideLayout417.xml"/><Relationship Id="rId31" Type="http://schemas.openxmlformats.org/officeDocument/2006/relationships/slideLayout" Target="../slideLayouts/slideLayout418.xml"/><Relationship Id="rId32" Type="http://schemas.openxmlformats.org/officeDocument/2006/relationships/slideLayout" Target="../slideLayouts/slideLayout419.xml"/><Relationship Id="rId9" Type="http://schemas.openxmlformats.org/officeDocument/2006/relationships/slideLayout" Target="../slideLayouts/slideLayout396.xml"/><Relationship Id="rId6" Type="http://schemas.openxmlformats.org/officeDocument/2006/relationships/slideLayout" Target="../slideLayouts/slideLayout393.xml"/><Relationship Id="rId7" Type="http://schemas.openxmlformats.org/officeDocument/2006/relationships/slideLayout" Target="../slideLayouts/slideLayout394.xml"/><Relationship Id="rId8" Type="http://schemas.openxmlformats.org/officeDocument/2006/relationships/slideLayout" Target="../slideLayouts/slideLayout395.xml"/><Relationship Id="rId33" Type="http://schemas.openxmlformats.org/officeDocument/2006/relationships/slideLayout" Target="../slideLayouts/slideLayout420.xml"/><Relationship Id="rId34" Type="http://schemas.openxmlformats.org/officeDocument/2006/relationships/slideLayout" Target="../slideLayouts/slideLayout421.xml"/><Relationship Id="rId35" Type="http://schemas.openxmlformats.org/officeDocument/2006/relationships/theme" Target="../theme/theme14.xml"/><Relationship Id="rId36" Type="http://schemas.openxmlformats.org/officeDocument/2006/relationships/image" Target="../media/image1.wmf"/><Relationship Id="rId10" Type="http://schemas.openxmlformats.org/officeDocument/2006/relationships/slideLayout" Target="../slideLayouts/slideLayout397.xml"/><Relationship Id="rId11" Type="http://schemas.openxmlformats.org/officeDocument/2006/relationships/slideLayout" Target="../slideLayouts/slideLayout398.xml"/><Relationship Id="rId12" Type="http://schemas.openxmlformats.org/officeDocument/2006/relationships/slideLayout" Target="../slideLayouts/slideLayout399.xml"/><Relationship Id="rId13" Type="http://schemas.openxmlformats.org/officeDocument/2006/relationships/slideLayout" Target="../slideLayouts/slideLayout400.xml"/><Relationship Id="rId14" Type="http://schemas.openxmlformats.org/officeDocument/2006/relationships/slideLayout" Target="../slideLayouts/slideLayout401.xml"/><Relationship Id="rId15" Type="http://schemas.openxmlformats.org/officeDocument/2006/relationships/slideLayout" Target="../slideLayouts/slideLayout402.xml"/><Relationship Id="rId16" Type="http://schemas.openxmlformats.org/officeDocument/2006/relationships/slideLayout" Target="../slideLayouts/slideLayout403.xml"/><Relationship Id="rId17" Type="http://schemas.openxmlformats.org/officeDocument/2006/relationships/slideLayout" Target="../slideLayouts/slideLayout404.xml"/><Relationship Id="rId18" Type="http://schemas.openxmlformats.org/officeDocument/2006/relationships/slideLayout" Target="../slideLayouts/slideLayout405.xml"/><Relationship Id="rId19" Type="http://schemas.openxmlformats.org/officeDocument/2006/relationships/slideLayout" Target="../slideLayouts/slideLayout406.xml"/></Relationships>
</file>

<file path=ppt/slideMasters/_rels/slideMaster15.xml.rels><?xml version="1.0" encoding="UTF-8" standalone="yes"?>
<Relationships xmlns="http://schemas.openxmlformats.org/package/2006/relationships"><Relationship Id="rId20" Type="http://schemas.openxmlformats.org/officeDocument/2006/relationships/slideLayout" Target="../slideLayouts/slideLayout441.xml"/><Relationship Id="rId21" Type="http://schemas.openxmlformats.org/officeDocument/2006/relationships/slideLayout" Target="../slideLayouts/slideLayout442.xml"/><Relationship Id="rId22" Type="http://schemas.openxmlformats.org/officeDocument/2006/relationships/slideLayout" Target="../slideLayouts/slideLayout443.xml"/><Relationship Id="rId23" Type="http://schemas.openxmlformats.org/officeDocument/2006/relationships/slideLayout" Target="../slideLayouts/slideLayout444.xml"/><Relationship Id="rId24" Type="http://schemas.openxmlformats.org/officeDocument/2006/relationships/slideLayout" Target="../slideLayouts/slideLayout445.xml"/><Relationship Id="rId25" Type="http://schemas.openxmlformats.org/officeDocument/2006/relationships/slideLayout" Target="../slideLayouts/slideLayout446.xml"/><Relationship Id="rId26" Type="http://schemas.openxmlformats.org/officeDocument/2006/relationships/slideLayout" Target="../slideLayouts/slideLayout447.xml"/><Relationship Id="rId27" Type="http://schemas.openxmlformats.org/officeDocument/2006/relationships/slideLayout" Target="../slideLayouts/slideLayout448.xml"/><Relationship Id="rId28" Type="http://schemas.openxmlformats.org/officeDocument/2006/relationships/slideLayout" Target="../slideLayouts/slideLayout449.xml"/><Relationship Id="rId29" Type="http://schemas.openxmlformats.org/officeDocument/2006/relationships/slideLayout" Target="../slideLayouts/slideLayout450.xml"/><Relationship Id="rId1" Type="http://schemas.openxmlformats.org/officeDocument/2006/relationships/slideLayout" Target="../slideLayouts/slideLayout422.xml"/><Relationship Id="rId2" Type="http://schemas.openxmlformats.org/officeDocument/2006/relationships/slideLayout" Target="../slideLayouts/slideLayout423.xml"/><Relationship Id="rId3" Type="http://schemas.openxmlformats.org/officeDocument/2006/relationships/slideLayout" Target="../slideLayouts/slideLayout424.xml"/><Relationship Id="rId4" Type="http://schemas.openxmlformats.org/officeDocument/2006/relationships/slideLayout" Target="../slideLayouts/slideLayout425.xml"/><Relationship Id="rId5" Type="http://schemas.openxmlformats.org/officeDocument/2006/relationships/slideLayout" Target="../slideLayouts/slideLayout426.xml"/><Relationship Id="rId30" Type="http://schemas.openxmlformats.org/officeDocument/2006/relationships/slideLayout" Target="../slideLayouts/slideLayout451.xml"/><Relationship Id="rId31" Type="http://schemas.openxmlformats.org/officeDocument/2006/relationships/slideLayout" Target="../slideLayouts/slideLayout452.xml"/><Relationship Id="rId32" Type="http://schemas.openxmlformats.org/officeDocument/2006/relationships/slideLayout" Target="../slideLayouts/slideLayout453.xml"/><Relationship Id="rId9" Type="http://schemas.openxmlformats.org/officeDocument/2006/relationships/slideLayout" Target="../slideLayouts/slideLayout430.xml"/><Relationship Id="rId6" Type="http://schemas.openxmlformats.org/officeDocument/2006/relationships/slideLayout" Target="../slideLayouts/slideLayout427.xml"/><Relationship Id="rId7" Type="http://schemas.openxmlformats.org/officeDocument/2006/relationships/slideLayout" Target="../slideLayouts/slideLayout428.xml"/><Relationship Id="rId8" Type="http://schemas.openxmlformats.org/officeDocument/2006/relationships/slideLayout" Target="../slideLayouts/slideLayout429.xml"/><Relationship Id="rId33" Type="http://schemas.openxmlformats.org/officeDocument/2006/relationships/slideLayout" Target="../slideLayouts/slideLayout454.xml"/><Relationship Id="rId34" Type="http://schemas.openxmlformats.org/officeDocument/2006/relationships/slideLayout" Target="../slideLayouts/slideLayout455.xml"/><Relationship Id="rId35" Type="http://schemas.openxmlformats.org/officeDocument/2006/relationships/theme" Target="../theme/theme15.xml"/><Relationship Id="rId36" Type="http://schemas.openxmlformats.org/officeDocument/2006/relationships/image" Target="../media/image1.wmf"/><Relationship Id="rId10" Type="http://schemas.openxmlformats.org/officeDocument/2006/relationships/slideLayout" Target="../slideLayouts/slideLayout431.xml"/><Relationship Id="rId11" Type="http://schemas.openxmlformats.org/officeDocument/2006/relationships/slideLayout" Target="../slideLayouts/slideLayout432.xml"/><Relationship Id="rId12" Type="http://schemas.openxmlformats.org/officeDocument/2006/relationships/slideLayout" Target="../slideLayouts/slideLayout433.xml"/><Relationship Id="rId13" Type="http://schemas.openxmlformats.org/officeDocument/2006/relationships/slideLayout" Target="../slideLayouts/slideLayout434.xml"/><Relationship Id="rId14" Type="http://schemas.openxmlformats.org/officeDocument/2006/relationships/slideLayout" Target="../slideLayouts/slideLayout435.xml"/><Relationship Id="rId15" Type="http://schemas.openxmlformats.org/officeDocument/2006/relationships/slideLayout" Target="../slideLayouts/slideLayout436.xml"/><Relationship Id="rId16" Type="http://schemas.openxmlformats.org/officeDocument/2006/relationships/slideLayout" Target="../slideLayouts/slideLayout437.xml"/><Relationship Id="rId17" Type="http://schemas.openxmlformats.org/officeDocument/2006/relationships/slideLayout" Target="../slideLayouts/slideLayout438.xml"/><Relationship Id="rId18" Type="http://schemas.openxmlformats.org/officeDocument/2006/relationships/slideLayout" Target="../slideLayouts/slideLayout439.xml"/><Relationship Id="rId19" Type="http://schemas.openxmlformats.org/officeDocument/2006/relationships/slideLayout" Target="../slideLayouts/slideLayout440.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466.xml"/><Relationship Id="rId12" Type="http://schemas.openxmlformats.org/officeDocument/2006/relationships/theme" Target="../theme/theme16.xml"/><Relationship Id="rId1" Type="http://schemas.openxmlformats.org/officeDocument/2006/relationships/slideLayout" Target="../slideLayouts/slideLayout456.xml"/><Relationship Id="rId2" Type="http://schemas.openxmlformats.org/officeDocument/2006/relationships/slideLayout" Target="../slideLayouts/slideLayout457.xml"/><Relationship Id="rId3" Type="http://schemas.openxmlformats.org/officeDocument/2006/relationships/slideLayout" Target="../slideLayouts/slideLayout458.xml"/><Relationship Id="rId4" Type="http://schemas.openxmlformats.org/officeDocument/2006/relationships/slideLayout" Target="../slideLayouts/slideLayout459.xml"/><Relationship Id="rId5" Type="http://schemas.openxmlformats.org/officeDocument/2006/relationships/slideLayout" Target="../slideLayouts/slideLayout460.xml"/><Relationship Id="rId6" Type="http://schemas.openxmlformats.org/officeDocument/2006/relationships/slideLayout" Target="../slideLayouts/slideLayout461.xml"/><Relationship Id="rId7" Type="http://schemas.openxmlformats.org/officeDocument/2006/relationships/slideLayout" Target="../slideLayouts/slideLayout462.xml"/><Relationship Id="rId8" Type="http://schemas.openxmlformats.org/officeDocument/2006/relationships/slideLayout" Target="../slideLayouts/slideLayout463.xml"/><Relationship Id="rId9" Type="http://schemas.openxmlformats.org/officeDocument/2006/relationships/slideLayout" Target="../slideLayouts/slideLayout464.xml"/><Relationship Id="rId10" Type="http://schemas.openxmlformats.org/officeDocument/2006/relationships/slideLayout" Target="../slideLayouts/slideLayout465.xml"/></Relationships>
</file>

<file path=ppt/slideMasters/_rels/slideMaster17.xml.rels><?xml version="1.0" encoding="UTF-8" standalone="yes"?>
<Relationships xmlns="http://schemas.openxmlformats.org/package/2006/relationships"><Relationship Id="rId20" Type="http://schemas.openxmlformats.org/officeDocument/2006/relationships/slideLayout" Target="../slideLayouts/slideLayout486.xml"/><Relationship Id="rId21" Type="http://schemas.openxmlformats.org/officeDocument/2006/relationships/slideLayout" Target="../slideLayouts/slideLayout487.xml"/><Relationship Id="rId22" Type="http://schemas.openxmlformats.org/officeDocument/2006/relationships/slideLayout" Target="../slideLayouts/slideLayout488.xml"/><Relationship Id="rId23" Type="http://schemas.openxmlformats.org/officeDocument/2006/relationships/slideLayout" Target="../slideLayouts/slideLayout489.xml"/><Relationship Id="rId24" Type="http://schemas.openxmlformats.org/officeDocument/2006/relationships/slideLayout" Target="../slideLayouts/slideLayout490.xml"/><Relationship Id="rId25" Type="http://schemas.openxmlformats.org/officeDocument/2006/relationships/slideLayout" Target="../slideLayouts/slideLayout491.xml"/><Relationship Id="rId26" Type="http://schemas.openxmlformats.org/officeDocument/2006/relationships/slideLayout" Target="../slideLayouts/slideLayout492.xml"/><Relationship Id="rId27" Type="http://schemas.openxmlformats.org/officeDocument/2006/relationships/slideLayout" Target="../slideLayouts/slideLayout493.xml"/><Relationship Id="rId28" Type="http://schemas.openxmlformats.org/officeDocument/2006/relationships/slideLayout" Target="../slideLayouts/slideLayout494.xml"/><Relationship Id="rId29" Type="http://schemas.openxmlformats.org/officeDocument/2006/relationships/slideLayout" Target="../slideLayouts/slideLayout495.xml"/><Relationship Id="rId1" Type="http://schemas.openxmlformats.org/officeDocument/2006/relationships/slideLayout" Target="../slideLayouts/slideLayout467.xml"/><Relationship Id="rId2" Type="http://schemas.openxmlformats.org/officeDocument/2006/relationships/slideLayout" Target="../slideLayouts/slideLayout468.xml"/><Relationship Id="rId3" Type="http://schemas.openxmlformats.org/officeDocument/2006/relationships/slideLayout" Target="../slideLayouts/slideLayout469.xml"/><Relationship Id="rId4" Type="http://schemas.openxmlformats.org/officeDocument/2006/relationships/slideLayout" Target="../slideLayouts/slideLayout470.xml"/><Relationship Id="rId5" Type="http://schemas.openxmlformats.org/officeDocument/2006/relationships/slideLayout" Target="../slideLayouts/slideLayout471.xml"/><Relationship Id="rId30" Type="http://schemas.openxmlformats.org/officeDocument/2006/relationships/slideLayout" Target="../slideLayouts/slideLayout496.xml"/><Relationship Id="rId31" Type="http://schemas.openxmlformats.org/officeDocument/2006/relationships/slideLayout" Target="../slideLayouts/slideLayout497.xml"/><Relationship Id="rId32" Type="http://schemas.openxmlformats.org/officeDocument/2006/relationships/slideLayout" Target="../slideLayouts/slideLayout498.xml"/><Relationship Id="rId9" Type="http://schemas.openxmlformats.org/officeDocument/2006/relationships/slideLayout" Target="../slideLayouts/slideLayout475.xml"/><Relationship Id="rId6" Type="http://schemas.openxmlformats.org/officeDocument/2006/relationships/slideLayout" Target="../slideLayouts/slideLayout472.xml"/><Relationship Id="rId7" Type="http://schemas.openxmlformats.org/officeDocument/2006/relationships/slideLayout" Target="../slideLayouts/slideLayout473.xml"/><Relationship Id="rId8" Type="http://schemas.openxmlformats.org/officeDocument/2006/relationships/slideLayout" Target="../slideLayouts/slideLayout474.xml"/><Relationship Id="rId33" Type="http://schemas.openxmlformats.org/officeDocument/2006/relationships/slideLayout" Target="../slideLayouts/slideLayout499.xml"/><Relationship Id="rId34" Type="http://schemas.openxmlformats.org/officeDocument/2006/relationships/slideLayout" Target="../slideLayouts/slideLayout500.xml"/><Relationship Id="rId35" Type="http://schemas.openxmlformats.org/officeDocument/2006/relationships/slideLayout" Target="../slideLayouts/slideLayout501.xml"/><Relationship Id="rId36" Type="http://schemas.openxmlformats.org/officeDocument/2006/relationships/theme" Target="../theme/theme17.xml"/><Relationship Id="rId10" Type="http://schemas.openxmlformats.org/officeDocument/2006/relationships/slideLayout" Target="../slideLayouts/slideLayout476.xml"/><Relationship Id="rId11" Type="http://schemas.openxmlformats.org/officeDocument/2006/relationships/slideLayout" Target="../slideLayouts/slideLayout477.xml"/><Relationship Id="rId12" Type="http://schemas.openxmlformats.org/officeDocument/2006/relationships/slideLayout" Target="../slideLayouts/slideLayout478.xml"/><Relationship Id="rId13" Type="http://schemas.openxmlformats.org/officeDocument/2006/relationships/slideLayout" Target="../slideLayouts/slideLayout479.xml"/><Relationship Id="rId14" Type="http://schemas.openxmlformats.org/officeDocument/2006/relationships/slideLayout" Target="../slideLayouts/slideLayout480.xml"/><Relationship Id="rId15" Type="http://schemas.openxmlformats.org/officeDocument/2006/relationships/slideLayout" Target="../slideLayouts/slideLayout481.xml"/><Relationship Id="rId16" Type="http://schemas.openxmlformats.org/officeDocument/2006/relationships/slideLayout" Target="../slideLayouts/slideLayout482.xml"/><Relationship Id="rId17" Type="http://schemas.openxmlformats.org/officeDocument/2006/relationships/slideLayout" Target="../slideLayouts/slideLayout483.xml"/><Relationship Id="rId18" Type="http://schemas.openxmlformats.org/officeDocument/2006/relationships/slideLayout" Target="../slideLayouts/slideLayout484.xml"/><Relationship Id="rId19" Type="http://schemas.openxmlformats.org/officeDocument/2006/relationships/slideLayout" Target="../slideLayouts/slideLayout485.xml"/><Relationship Id="rId37" Type="http://schemas.openxmlformats.org/officeDocument/2006/relationships/vmlDrawing" Target="../drawings/vmlDrawing5.vml"/><Relationship Id="rId38" Type="http://schemas.openxmlformats.org/officeDocument/2006/relationships/tags" Target="../tags/tag5.xml"/><Relationship Id="rId39" Type="http://schemas.openxmlformats.org/officeDocument/2006/relationships/oleObject" Target="../embeddings/oleObject5.bin"/><Relationship Id="rId40" Type="http://schemas.openxmlformats.org/officeDocument/2006/relationships/image" Target="../media/image21.emf"/><Relationship Id="rId41" Type="http://schemas.openxmlformats.org/officeDocument/2006/relationships/image" Target="../media/image1.wmf"/></Relationships>
</file>

<file path=ppt/slideMasters/_rels/slideMaster18.xml.rels><?xml version="1.0" encoding="UTF-8" standalone="yes"?>
<Relationships xmlns="http://schemas.openxmlformats.org/package/2006/relationships"><Relationship Id="rId20" Type="http://schemas.openxmlformats.org/officeDocument/2006/relationships/slideLayout" Target="../slideLayouts/slideLayout521.xml"/><Relationship Id="rId21" Type="http://schemas.openxmlformats.org/officeDocument/2006/relationships/slideLayout" Target="../slideLayouts/slideLayout522.xml"/><Relationship Id="rId22" Type="http://schemas.openxmlformats.org/officeDocument/2006/relationships/slideLayout" Target="../slideLayouts/slideLayout523.xml"/><Relationship Id="rId23" Type="http://schemas.openxmlformats.org/officeDocument/2006/relationships/slideLayout" Target="../slideLayouts/slideLayout524.xml"/><Relationship Id="rId24" Type="http://schemas.openxmlformats.org/officeDocument/2006/relationships/slideLayout" Target="../slideLayouts/slideLayout525.xml"/><Relationship Id="rId25" Type="http://schemas.openxmlformats.org/officeDocument/2006/relationships/slideLayout" Target="../slideLayouts/slideLayout526.xml"/><Relationship Id="rId26" Type="http://schemas.openxmlformats.org/officeDocument/2006/relationships/slideLayout" Target="../slideLayouts/slideLayout527.xml"/><Relationship Id="rId27" Type="http://schemas.openxmlformats.org/officeDocument/2006/relationships/slideLayout" Target="../slideLayouts/slideLayout528.xml"/><Relationship Id="rId28" Type="http://schemas.openxmlformats.org/officeDocument/2006/relationships/slideLayout" Target="../slideLayouts/slideLayout529.xml"/><Relationship Id="rId29" Type="http://schemas.openxmlformats.org/officeDocument/2006/relationships/slideLayout" Target="../slideLayouts/slideLayout530.xml"/><Relationship Id="rId1" Type="http://schemas.openxmlformats.org/officeDocument/2006/relationships/slideLayout" Target="../slideLayouts/slideLayout502.xml"/><Relationship Id="rId2" Type="http://schemas.openxmlformats.org/officeDocument/2006/relationships/slideLayout" Target="../slideLayouts/slideLayout503.xml"/><Relationship Id="rId3" Type="http://schemas.openxmlformats.org/officeDocument/2006/relationships/slideLayout" Target="../slideLayouts/slideLayout504.xml"/><Relationship Id="rId4" Type="http://schemas.openxmlformats.org/officeDocument/2006/relationships/slideLayout" Target="../slideLayouts/slideLayout505.xml"/><Relationship Id="rId5" Type="http://schemas.openxmlformats.org/officeDocument/2006/relationships/slideLayout" Target="../slideLayouts/slideLayout506.xml"/><Relationship Id="rId30" Type="http://schemas.openxmlformats.org/officeDocument/2006/relationships/slideLayout" Target="../slideLayouts/slideLayout531.xml"/><Relationship Id="rId31" Type="http://schemas.openxmlformats.org/officeDocument/2006/relationships/slideLayout" Target="../slideLayouts/slideLayout532.xml"/><Relationship Id="rId32" Type="http://schemas.openxmlformats.org/officeDocument/2006/relationships/slideLayout" Target="../slideLayouts/slideLayout533.xml"/><Relationship Id="rId9" Type="http://schemas.openxmlformats.org/officeDocument/2006/relationships/slideLayout" Target="../slideLayouts/slideLayout510.xml"/><Relationship Id="rId6" Type="http://schemas.openxmlformats.org/officeDocument/2006/relationships/slideLayout" Target="../slideLayouts/slideLayout507.xml"/><Relationship Id="rId7" Type="http://schemas.openxmlformats.org/officeDocument/2006/relationships/slideLayout" Target="../slideLayouts/slideLayout508.xml"/><Relationship Id="rId8" Type="http://schemas.openxmlformats.org/officeDocument/2006/relationships/slideLayout" Target="../slideLayouts/slideLayout509.xml"/><Relationship Id="rId33" Type="http://schemas.openxmlformats.org/officeDocument/2006/relationships/slideLayout" Target="../slideLayouts/slideLayout534.xml"/><Relationship Id="rId34" Type="http://schemas.openxmlformats.org/officeDocument/2006/relationships/slideLayout" Target="../slideLayouts/slideLayout535.xml"/><Relationship Id="rId35" Type="http://schemas.openxmlformats.org/officeDocument/2006/relationships/slideLayout" Target="../slideLayouts/slideLayout536.xml"/><Relationship Id="rId36" Type="http://schemas.openxmlformats.org/officeDocument/2006/relationships/theme" Target="../theme/theme18.xml"/><Relationship Id="rId10" Type="http://schemas.openxmlformats.org/officeDocument/2006/relationships/slideLayout" Target="../slideLayouts/slideLayout511.xml"/><Relationship Id="rId11" Type="http://schemas.openxmlformats.org/officeDocument/2006/relationships/slideLayout" Target="../slideLayouts/slideLayout512.xml"/><Relationship Id="rId12" Type="http://schemas.openxmlformats.org/officeDocument/2006/relationships/slideLayout" Target="../slideLayouts/slideLayout513.xml"/><Relationship Id="rId13" Type="http://schemas.openxmlformats.org/officeDocument/2006/relationships/slideLayout" Target="../slideLayouts/slideLayout514.xml"/><Relationship Id="rId14" Type="http://schemas.openxmlformats.org/officeDocument/2006/relationships/slideLayout" Target="../slideLayouts/slideLayout515.xml"/><Relationship Id="rId15" Type="http://schemas.openxmlformats.org/officeDocument/2006/relationships/slideLayout" Target="../slideLayouts/slideLayout516.xml"/><Relationship Id="rId16" Type="http://schemas.openxmlformats.org/officeDocument/2006/relationships/slideLayout" Target="../slideLayouts/slideLayout517.xml"/><Relationship Id="rId17" Type="http://schemas.openxmlformats.org/officeDocument/2006/relationships/slideLayout" Target="../slideLayouts/slideLayout518.xml"/><Relationship Id="rId18" Type="http://schemas.openxmlformats.org/officeDocument/2006/relationships/slideLayout" Target="../slideLayouts/slideLayout519.xml"/><Relationship Id="rId19" Type="http://schemas.openxmlformats.org/officeDocument/2006/relationships/slideLayout" Target="../slideLayouts/slideLayout520.xml"/><Relationship Id="rId37" Type="http://schemas.openxmlformats.org/officeDocument/2006/relationships/vmlDrawing" Target="../drawings/vmlDrawing6.vml"/><Relationship Id="rId38" Type="http://schemas.openxmlformats.org/officeDocument/2006/relationships/tags" Target="../tags/tag6.xml"/><Relationship Id="rId39" Type="http://schemas.openxmlformats.org/officeDocument/2006/relationships/oleObject" Target="../embeddings/oleObject6.bin"/><Relationship Id="rId40" Type="http://schemas.openxmlformats.org/officeDocument/2006/relationships/image" Target="../media/image21.emf"/><Relationship Id="rId41" Type="http://schemas.openxmlformats.org/officeDocument/2006/relationships/image" Target="../media/image1.wmf"/></Relationships>
</file>

<file path=ppt/slideMasters/_rels/slideMaster19.xml.rels><?xml version="1.0" encoding="UTF-8" standalone="yes"?>
<Relationships xmlns="http://schemas.openxmlformats.org/package/2006/relationships"><Relationship Id="rId11" Type="http://schemas.openxmlformats.org/officeDocument/2006/relationships/slideLayout" Target="../slideLayouts/slideLayout547.xml"/><Relationship Id="rId12" Type="http://schemas.openxmlformats.org/officeDocument/2006/relationships/theme" Target="../theme/theme19.xml"/><Relationship Id="rId1" Type="http://schemas.openxmlformats.org/officeDocument/2006/relationships/slideLayout" Target="../slideLayouts/slideLayout537.xml"/><Relationship Id="rId2" Type="http://schemas.openxmlformats.org/officeDocument/2006/relationships/slideLayout" Target="../slideLayouts/slideLayout538.xml"/><Relationship Id="rId3" Type="http://schemas.openxmlformats.org/officeDocument/2006/relationships/slideLayout" Target="../slideLayouts/slideLayout539.xml"/><Relationship Id="rId4" Type="http://schemas.openxmlformats.org/officeDocument/2006/relationships/slideLayout" Target="../slideLayouts/slideLayout540.xml"/><Relationship Id="rId5" Type="http://schemas.openxmlformats.org/officeDocument/2006/relationships/slideLayout" Target="../slideLayouts/slideLayout541.xml"/><Relationship Id="rId6" Type="http://schemas.openxmlformats.org/officeDocument/2006/relationships/slideLayout" Target="../slideLayouts/slideLayout542.xml"/><Relationship Id="rId7" Type="http://schemas.openxmlformats.org/officeDocument/2006/relationships/slideLayout" Target="../slideLayouts/slideLayout543.xml"/><Relationship Id="rId8" Type="http://schemas.openxmlformats.org/officeDocument/2006/relationships/slideLayout" Target="../slideLayouts/slideLayout544.xml"/><Relationship Id="rId9" Type="http://schemas.openxmlformats.org/officeDocument/2006/relationships/slideLayout" Target="../slideLayouts/slideLayout545.xml"/><Relationship Id="rId10" Type="http://schemas.openxmlformats.org/officeDocument/2006/relationships/slideLayout" Target="../slideLayouts/slideLayout546.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1" Type="http://schemas.openxmlformats.org/officeDocument/2006/relationships/slideLayout" Target="../slideLayouts/slideLayout33.xml"/><Relationship Id="rId22" Type="http://schemas.openxmlformats.org/officeDocument/2006/relationships/slideLayout" Target="../slideLayouts/slideLayout34.xml"/><Relationship Id="rId23" Type="http://schemas.openxmlformats.org/officeDocument/2006/relationships/slideLayout" Target="../slideLayouts/slideLayout35.xml"/><Relationship Id="rId24" Type="http://schemas.openxmlformats.org/officeDocument/2006/relationships/slideLayout" Target="../slideLayouts/slideLayout36.xml"/><Relationship Id="rId25" Type="http://schemas.openxmlformats.org/officeDocument/2006/relationships/slideLayout" Target="../slideLayouts/slideLayout37.xml"/><Relationship Id="rId26" Type="http://schemas.openxmlformats.org/officeDocument/2006/relationships/slideLayout" Target="../slideLayouts/slideLayout38.xml"/><Relationship Id="rId27" Type="http://schemas.openxmlformats.org/officeDocument/2006/relationships/slideLayout" Target="../slideLayouts/slideLayout39.xml"/><Relationship Id="rId28" Type="http://schemas.openxmlformats.org/officeDocument/2006/relationships/slideLayout" Target="../slideLayouts/slideLayout40.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30" Type="http://schemas.openxmlformats.org/officeDocument/2006/relationships/slideLayout" Target="../slideLayouts/slideLayout42.xml"/><Relationship Id="rId31" Type="http://schemas.openxmlformats.org/officeDocument/2006/relationships/slideLayout" Target="../slideLayouts/slideLayout43.xml"/><Relationship Id="rId32" Type="http://schemas.openxmlformats.org/officeDocument/2006/relationships/slideLayout" Target="../slideLayouts/slideLayout44.xml"/><Relationship Id="rId9" Type="http://schemas.openxmlformats.org/officeDocument/2006/relationships/slideLayout" Target="../slideLayouts/slideLayout21.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33" Type="http://schemas.openxmlformats.org/officeDocument/2006/relationships/slideLayout" Target="../slideLayouts/slideLayout45.xml"/><Relationship Id="rId34" Type="http://schemas.openxmlformats.org/officeDocument/2006/relationships/slideLayout" Target="../slideLayouts/slideLayout46.xml"/><Relationship Id="rId35" Type="http://schemas.openxmlformats.org/officeDocument/2006/relationships/theme" Target="../theme/theme2.xml"/><Relationship Id="rId36" Type="http://schemas.openxmlformats.org/officeDocument/2006/relationships/image" Target="../media/image1.wmf"/><Relationship Id="rId10" Type="http://schemas.openxmlformats.org/officeDocument/2006/relationships/slideLayout" Target="../slideLayouts/slideLayout22.xml"/><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slideLayout" Target="../slideLayouts/slideLayout25.xml"/><Relationship Id="rId14" Type="http://schemas.openxmlformats.org/officeDocument/2006/relationships/slideLayout" Target="../slideLayouts/slideLayout26.xml"/><Relationship Id="rId15" Type="http://schemas.openxmlformats.org/officeDocument/2006/relationships/slideLayout" Target="../slideLayouts/slideLayout27.xml"/><Relationship Id="rId16" Type="http://schemas.openxmlformats.org/officeDocument/2006/relationships/slideLayout" Target="../slideLayouts/slideLayout28.xml"/><Relationship Id="rId17" Type="http://schemas.openxmlformats.org/officeDocument/2006/relationships/slideLayout" Target="../slideLayouts/slideLayout29.xml"/><Relationship Id="rId18" Type="http://schemas.openxmlformats.org/officeDocument/2006/relationships/slideLayout" Target="../slideLayouts/slideLayout30.xml"/><Relationship Id="rId19" Type="http://schemas.openxmlformats.org/officeDocument/2006/relationships/slideLayout" Target="../slideLayouts/slideLayout31.xml"/></Relationships>
</file>

<file path=ppt/slideMasters/_rels/slideMaster20.xml.rels><?xml version="1.0" encoding="UTF-8" standalone="yes"?>
<Relationships xmlns="http://schemas.openxmlformats.org/package/2006/relationships"><Relationship Id="rId20" Type="http://schemas.openxmlformats.org/officeDocument/2006/relationships/slideLayout" Target="../slideLayouts/slideLayout567.xml"/><Relationship Id="rId21" Type="http://schemas.openxmlformats.org/officeDocument/2006/relationships/slideLayout" Target="../slideLayouts/slideLayout568.xml"/><Relationship Id="rId22" Type="http://schemas.openxmlformats.org/officeDocument/2006/relationships/slideLayout" Target="../slideLayouts/slideLayout569.xml"/><Relationship Id="rId23" Type="http://schemas.openxmlformats.org/officeDocument/2006/relationships/slideLayout" Target="../slideLayouts/slideLayout570.xml"/><Relationship Id="rId24" Type="http://schemas.openxmlformats.org/officeDocument/2006/relationships/slideLayout" Target="../slideLayouts/slideLayout571.xml"/><Relationship Id="rId25" Type="http://schemas.openxmlformats.org/officeDocument/2006/relationships/slideLayout" Target="../slideLayouts/slideLayout572.xml"/><Relationship Id="rId26" Type="http://schemas.openxmlformats.org/officeDocument/2006/relationships/slideLayout" Target="../slideLayouts/slideLayout573.xml"/><Relationship Id="rId27" Type="http://schemas.openxmlformats.org/officeDocument/2006/relationships/slideLayout" Target="../slideLayouts/slideLayout574.xml"/><Relationship Id="rId28" Type="http://schemas.openxmlformats.org/officeDocument/2006/relationships/slideLayout" Target="../slideLayouts/slideLayout575.xml"/><Relationship Id="rId29" Type="http://schemas.openxmlformats.org/officeDocument/2006/relationships/slideLayout" Target="../slideLayouts/slideLayout576.xml"/><Relationship Id="rId1" Type="http://schemas.openxmlformats.org/officeDocument/2006/relationships/slideLayout" Target="../slideLayouts/slideLayout548.xml"/><Relationship Id="rId2" Type="http://schemas.openxmlformats.org/officeDocument/2006/relationships/slideLayout" Target="../slideLayouts/slideLayout549.xml"/><Relationship Id="rId3" Type="http://schemas.openxmlformats.org/officeDocument/2006/relationships/slideLayout" Target="../slideLayouts/slideLayout550.xml"/><Relationship Id="rId4" Type="http://schemas.openxmlformats.org/officeDocument/2006/relationships/slideLayout" Target="../slideLayouts/slideLayout551.xml"/><Relationship Id="rId5" Type="http://schemas.openxmlformats.org/officeDocument/2006/relationships/slideLayout" Target="../slideLayouts/slideLayout552.xml"/><Relationship Id="rId30" Type="http://schemas.openxmlformats.org/officeDocument/2006/relationships/slideLayout" Target="../slideLayouts/slideLayout577.xml"/><Relationship Id="rId31" Type="http://schemas.openxmlformats.org/officeDocument/2006/relationships/slideLayout" Target="../slideLayouts/slideLayout578.xml"/><Relationship Id="rId32" Type="http://schemas.openxmlformats.org/officeDocument/2006/relationships/slideLayout" Target="../slideLayouts/slideLayout579.xml"/><Relationship Id="rId9" Type="http://schemas.openxmlformats.org/officeDocument/2006/relationships/slideLayout" Target="../slideLayouts/slideLayout556.xml"/><Relationship Id="rId6" Type="http://schemas.openxmlformats.org/officeDocument/2006/relationships/slideLayout" Target="../slideLayouts/slideLayout553.xml"/><Relationship Id="rId7" Type="http://schemas.openxmlformats.org/officeDocument/2006/relationships/slideLayout" Target="../slideLayouts/slideLayout554.xml"/><Relationship Id="rId8" Type="http://schemas.openxmlformats.org/officeDocument/2006/relationships/slideLayout" Target="../slideLayouts/slideLayout555.xml"/><Relationship Id="rId33" Type="http://schemas.openxmlformats.org/officeDocument/2006/relationships/slideLayout" Target="../slideLayouts/slideLayout580.xml"/><Relationship Id="rId34" Type="http://schemas.openxmlformats.org/officeDocument/2006/relationships/slideLayout" Target="../slideLayouts/slideLayout581.xml"/><Relationship Id="rId35" Type="http://schemas.openxmlformats.org/officeDocument/2006/relationships/theme" Target="../theme/theme20.xml"/><Relationship Id="rId36" Type="http://schemas.openxmlformats.org/officeDocument/2006/relationships/image" Target="../media/image1.wmf"/><Relationship Id="rId10" Type="http://schemas.openxmlformats.org/officeDocument/2006/relationships/slideLayout" Target="../slideLayouts/slideLayout557.xml"/><Relationship Id="rId11" Type="http://schemas.openxmlformats.org/officeDocument/2006/relationships/slideLayout" Target="../slideLayouts/slideLayout558.xml"/><Relationship Id="rId12" Type="http://schemas.openxmlformats.org/officeDocument/2006/relationships/slideLayout" Target="../slideLayouts/slideLayout559.xml"/><Relationship Id="rId13" Type="http://schemas.openxmlformats.org/officeDocument/2006/relationships/slideLayout" Target="../slideLayouts/slideLayout560.xml"/><Relationship Id="rId14" Type="http://schemas.openxmlformats.org/officeDocument/2006/relationships/slideLayout" Target="../slideLayouts/slideLayout561.xml"/><Relationship Id="rId15" Type="http://schemas.openxmlformats.org/officeDocument/2006/relationships/slideLayout" Target="../slideLayouts/slideLayout562.xml"/><Relationship Id="rId16" Type="http://schemas.openxmlformats.org/officeDocument/2006/relationships/slideLayout" Target="../slideLayouts/slideLayout563.xml"/><Relationship Id="rId17" Type="http://schemas.openxmlformats.org/officeDocument/2006/relationships/slideLayout" Target="../slideLayouts/slideLayout564.xml"/><Relationship Id="rId18" Type="http://schemas.openxmlformats.org/officeDocument/2006/relationships/slideLayout" Target="../slideLayouts/slideLayout565.xml"/><Relationship Id="rId19" Type="http://schemas.openxmlformats.org/officeDocument/2006/relationships/slideLayout" Target="../slideLayouts/slideLayout566.xml"/></Relationships>
</file>

<file path=ppt/slideMasters/_rels/slideMaster21.xml.rels><?xml version="1.0" encoding="UTF-8" standalone="yes"?>
<Relationships xmlns="http://schemas.openxmlformats.org/package/2006/relationships"><Relationship Id="rId11" Type="http://schemas.openxmlformats.org/officeDocument/2006/relationships/slideLayout" Target="../slideLayouts/slideLayout592.xml"/><Relationship Id="rId12" Type="http://schemas.openxmlformats.org/officeDocument/2006/relationships/slideLayout" Target="../slideLayouts/slideLayout593.xml"/><Relationship Id="rId13" Type="http://schemas.openxmlformats.org/officeDocument/2006/relationships/slideLayout" Target="../slideLayouts/slideLayout594.xml"/><Relationship Id="rId14" Type="http://schemas.openxmlformats.org/officeDocument/2006/relationships/slideLayout" Target="../slideLayouts/slideLayout595.xml"/><Relationship Id="rId15" Type="http://schemas.openxmlformats.org/officeDocument/2006/relationships/slideLayout" Target="../slideLayouts/slideLayout596.xml"/><Relationship Id="rId16" Type="http://schemas.openxmlformats.org/officeDocument/2006/relationships/slideLayout" Target="../slideLayouts/slideLayout597.xml"/><Relationship Id="rId17" Type="http://schemas.openxmlformats.org/officeDocument/2006/relationships/theme" Target="../theme/theme21.xml"/><Relationship Id="rId1" Type="http://schemas.openxmlformats.org/officeDocument/2006/relationships/slideLayout" Target="../slideLayouts/slideLayout582.xml"/><Relationship Id="rId2" Type="http://schemas.openxmlformats.org/officeDocument/2006/relationships/slideLayout" Target="../slideLayouts/slideLayout583.xml"/><Relationship Id="rId3" Type="http://schemas.openxmlformats.org/officeDocument/2006/relationships/slideLayout" Target="../slideLayouts/slideLayout584.xml"/><Relationship Id="rId4" Type="http://schemas.openxmlformats.org/officeDocument/2006/relationships/slideLayout" Target="../slideLayouts/slideLayout585.xml"/><Relationship Id="rId5" Type="http://schemas.openxmlformats.org/officeDocument/2006/relationships/slideLayout" Target="../slideLayouts/slideLayout586.xml"/><Relationship Id="rId6" Type="http://schemas.openxmlformats.org/officeDocument/2006/relationships/slideLayout" Target="../slideLayouts/slideLayout587.xml"/><Relationship Id="rId7" Type="http://schemas.openxmlformats.org/officeDocument/2006/relationships/slideLayout" Target="../slideLayouts/slideLayout588.xml"/><Relationship Id="rId8" Type="http://schemas.openxmlformats.org/officeDocument/2006/relationships/slideLayout" Target="../slideLayouts/slideLayout589.xml"/><Relationship Id="rId9" Type="http://schemas.openxmlformats.org/officeDocument/2006/relationships/slideLayout" Target="../slideLayouts/slideLayout590.xml"/><Relationship Id="rId10" Type="http://schemas.openxmlformats.org/officeDocument/2006/relationships/slideLayout" Target="../slideLayouts/slideLayout591.xml"/></Relationships>
</file>

<file path=ppt/slideMasters/_rels/slideMaster22.xml.rels><?xml version="1.0" encoding="UTF-8" standalone="yes"?>
<Relationships xmlns="http://schemas.openxmlformats.org/package/2006/relationships"><Relationship Id="rId11" Type="http://schemas.openxmlformats.org/officeDocument/2006/relationships/slideLayout" Target="../slideLayouts/slideLayout608.xml"/><Relationship Id="rId12" Type="http://schemas.openxmlformats.org/officeDocument/2006/relationships/slideLayout" Target="../slideLayouts/slideLayout609.xml"/><Relationship Id="rId13" Type="http://schemas.openxmlformats.org/officeDocument/2006/relationships/theme" Target="../theme/theme22.xml"/><Relationship Id="rId1" Type="http://schemas.openxmlformats.org/officeDocument/2006/relationships/slideLayout" Target="../slideLayouts/slideLayout598.xml"/><Relationship Id="rId2" Type="http://schemas.openxmlformats.org/officeDocument/2006/relationships/slideLayout" Target="../slideLayouts/slideLayout599.xml"/><Relationship Id="rId3" Type="http://schemas.openxmlformats.org/officeDocument/2006/relationships/slideLayout" Target="../slideLayouts/slideLayout600.xml"/><Relationship Id="rId4" Type="http://schemas.openxmlformats.org/officeDocument/2006/relationships/slideLayout" Target="../slideLayouts/slideLayout601.xml"/><Relationship Id="rId5" Type="http://schemas.openxmlformats.org/officeDocument/2006/relationships/slideLayout" Target="../slideLayouts/slideLayout602.xml"/><Relationship Id="rId6" Type="http://schemas.openxmlformats.org/officeDocument/2006/relationships/slideLayout" Target="../slideLayouts/slideLayout603.xml"/><Relationship Id="rId7" Type="http://schemas.openxmlformats.org/officeDocument/2006/relationships/slideLayout" Target="../slideLayouts/slideLayout604.xml"/><Relationship Id="rId8" Type="http://schemas.openxmlformats.org/officeDocument/2006/relationships/slideLayout" Target="../slideLayouts/slideLayout605.xml"/><Relationship Id="rId9" Type="http://schemas.openxmlformats.org/officeDocument/2006/relationships/slideLayout" Target="../slideLayouts/slideLayout606.xml"/><Relationship Id="rId10" Type="http://schemas.openxmlformats.org/officeDocument/2006/relationships/slideLayout" Target="../slideLayouts/slideLayout607.xml"/></Relationships>
</file>

<file path=ppt/slideMasters/_rels/slideMaster23.xml.rels><?xml version="1.0" encoding="UTF-8" standalone="yes"?>
<Relationships xmlns="http://schemas.openxmlformats.org/package/2006/relationships"><Relationship Id="rId20" Type="http://schemas.openxmlformats.org/officeDocument/2006/relationships/slideLayout" Target="../slideLayouts/slideLayout629.xml"/><Relationship Id="rId21" Type="http://schemas.openxmlformats.org/officeDocument/2006/relationships/slideLayout" Target="../slideLayouts/slideLayout630.xml"/><Relationship Id="rId22" Type="http://schemas.openxmlformats.org/officeDocument/2006/relationships/slideLayout" Target="../slideLayouts/slideLayout631.xml"/><Relationship Id="rId23" Type="http://schemas.openxmlformats.org/officeDocument/2006/relationships/slideLayout" Target="../slideLayouts/slideLayout632.xml"/><Relationship Id="rId24" Type="http://schemas.openxmlformats.org/officeDocument/2006/relationships/slideLayout" Target="../slideLayouts/slideLayout633.xml"/><Relationship Id="rId25" Type="http://schemas.openxmlformats.org/officeDocument/2006/relationships/slideLayout" Target="../slideLayouts/slideLayout634.xml"/><Relationship Id="rId26" Type="http://schemas.openxmlformats.org/officeDocument/2006/relationships/slideLayout" Target="../slideLayouts/slideLayout635.xml"/><Relationship Id="rId27" Type="http://schemas.openxmlformats.org/officeDocument/2006/relationships/slideLayout" Target="../slideLayouts/slideLayout636.xml"/><Relationship Id="rId28" Type="http://schemas.openxmlformats.org/officeDocument/2006/relationships/slideLayout" Target="../slideLayouts/slideLayout637.xml"/><Relationship Id="rId29" Type="http://schemas.openxmlformats.org/officeDocument/2006/relationships/slideLayout" Target="../slideLayouts/slideLayout638.xml"/><Relationship Id="rId1" Type="http://schemas.openxmlformats.org/officeDocument/2006/relationships/slideLayout" Target="../slideLayouts/slideLayout610.xml"/><Relationship Id="rId2" Type="http://schemas.openxmlformats.org/officeDocument/2006/relationships/slideLayout" Target="../slideLayouts/slideLayout611.xml"/><Relationship Id="rId3" Type="http://schemas.openxmlformats.org/officeDocument/2006/relationships/slideLayout" Target="../slideLayouts/slideLayout612.xml"/><Relationship Id="rId4" Type="http://schemas.openxmlformats.org/officeDocument/2006/relationships/slideLayout" Target="../slideLayouts/slideLayout613.xml"/><Relationship Id="rId5" Type="http://schemas.openxmlformats.org/officeDocument/2006/relationships/slideLayout" Target="../slideLayouts/slideLayout614.xml"/><Relationship Id="rId30" Type="http://schemas.openxmlformats.org/officeDocument/2006/relationships/slideLayout" Target="../slideLayouts/slideLayout639.xml"/><Relationship Id="rId31" Type="http://schemas.openxmlformats.org/officeDocument/2006/relationships/slideLayout" Target="../slideLayouts/slideLayout640.xml"/><Relationship Id="rId32" Type="http://schemas.openxmlformats.org/officeDocument/2006/relationships/slideLayout" Target="../slideLayouts/slideLayout641.xml"/><Relationship Id="rId9" Type="http://schemas.openxmlformats.org/officeDocument/2006/relationships/slideLayout" Target="../slideLayouts/slideLayout618.xml"/><Relationship Id="rId6" Type="http://schemas.openxmlformats.org/officeDocument/2006/relationships/slideLayout" Target="../slideLayouts/slideLayout615.xml"/><Relationship Id="rId7" Type="http://schemas.openxmlformats.org/officeDocument/2006/relationships/slideLayout" Target="../slideLayouts/slideLayout616.xml"/><Relationship Id="rId8" Type="http://schemas.openxmlformats.org/officeDocument/2006/relationships/slideLayout" Target="../slideLayouts/slideLayout617.xml"/><Relationship Id="rId33" Type="http://schemas.openxmlformats.org/officeDocument/2006/relationships/slideLayout" Target="../slideLayouts/slideLayout642.xml"/><Relationship Id="rId34" Type="http://schemas.openxmlformats.org/officeDocument/2006/relationships/slideLayout" Target="../slideLayouts/slideLayout643.xml"/><Relationship Id="rId35" Type="http://schemas.openxmlformats.org/officeDocument/2006/relationships/slideLayout" Target="../slideLayouts/slideLayout644.xml"/><Relationship Id="rId36" Type="http://schemas.openxmlformats.org/officeDocument/2006/relationships/theme" Target="../theme/theme23.xml"/><Relationship Id="rId10" Type="http://schemas.openxmlformats.org/officeDocument/2006/relationships/slideLayout" Target="../slideLayouts/slideLayout619.xml"/><Relationship Id="rId11" Type="http://schemas.openxmlformats.org/officeDocument/2006/relationships/slideLayout" Target="../slideLayouts/slideLayout620.xml"/><Relationship Id="rId12" Type="http://schemas.openxmlformats.org/officeDocument/2006/relationships/slideLayout" Target="../slideLayouts/slideLayout621.xml"/><Relationship Id="rId13" Type="http://schemas.openxmlformats.org/officeDocument/2006/relationships/slideLayout" Target="../slideLayouts/slideLayout622.xml"/><Relationship Id="rId14" Type="http://schemas.openxmlformats.org/officeDocument/2006/relationships/slideLayout" Target="../slideLayouts/slideLayout623.xml"/><Relationship Id="rId15" Type="http://schemas.openxmlformats.org/officeDocument/2006/relationships/slideLayout" Target="../slideLayouts/slideLayout624.xml"/><Relationship Id="rId16" Type="http://schemas.openxmlformats.org/officeDocument/2006/relationships/slideLayout" Target="../slideLayouts/slideLayout625.xml"/><Relationship Id="rId17" Type="http://schemas.openxmlformats.org/officeDocument/2006/relationships/slideLayout" Target="../slideLayouts/slideLayout626.xml"/><Relationship Id="rId18" Type="http://schemas.openxmlformats.org/officeDocument/2006/relationships/slideLayout" Target="../slideLayouts/slideLayout627.xml"/><Relationship Id="rId19" Type="http://schemas.openxmlformats.org/officeDocument/2006/relationships/slideLayout" Target="../slideLayouts/slideLayout628.xml"/><Relationship Id="rId37" Type="http://schemas.openxmlformats.org/officeDocument/2006/relationships/vmlDrawing" Target="../drawings/vmlDrawing7.vml"/><Relationship Id="rId38" Type="http://schemas.openxmlformats.org/officeDocument/2006/relationships/tags" Target="../tags/tag7.xml"/><Relationship Id="rId39" Type="http://schemas.openxmlformats.org/officeDocument/2006/relationships/oleObject" Target="../embeddings/oleObject7.bin"/><Relationship Id="rId40" Type="http://schemas.openxmlformats.org/officeDocument/2006/relationships/image" Target="../media/image21.emf"/><Relationship Id="rId41" Type="http://schemas.openxmlformats.org/officeDocument/2006/relationships/image" Target="../media/image1.wmf"/></Relationships>
</file>

<file path=ppt/slideMasters/_rels/slideMaster24.xml.rels><?xml version="1.0" encoding="UTF-8" standalone="yes"?>
<Relationships xmlns="http://schemas.openxmlformats.org/package/2006/relationships"><Relationship Id="rId20" Type="http://schemas.openxmlformats.org/officeDocument/2006/relationships/slideLayout" Target="../slideLayouts/slideLayout664.xml"/><Relationship Id="rId21" Type="http://schemas.openxmlformats.org/officeDocument/2006/relationships/slideLayout" Target="../slideLayouts/slideLayout665.xml"/><Relationship Id="rId22" Type="http://schemas.openxmlformats.org/officeDocument/2006/relationships/slideLayout" Target="../slideLayouts/slideLayout666.xml"/><Relationship Id="rId23" Type="http://schemas.openxmlformats.org/officeDocument/2006/relationships/slideLayout" Target="../slideLayouts/slideLayout667.xml"/><Relationship Id="rId24" Type="http://schemas.openxmlformats.org/officeDocument/2006/relationships/slideLayout" Target="../slideLayouts/slideLayout668.xml"/><Relationship Id="rId25" Type="http://schemas.openxmlformats.org/officeDocument/2006/relationships/slideLayout" Target="../slideLayouts/slideLayout669.xml"/><Relationship Id="rId26" Type="http://schemas.openxmlformats.org/officeDocument/2006/relationships/slideLayout" Target="../slideLayouts/slideLayout670.xml"/><Relationship Id="rId27" Type="http://schemas.openxmlformats.org/officeDocument/2006/relationships/slideLayout" Target="../slideLayouts/slideLayout671.xml"/><Relationship Id="rId28" Type="http://schemas.openxmlformats.org/officeDocument/2006/relationships/slideLayout" Target="../slideLayouts/slideLayout672.xml"/><Relationship Id="rId29" Type="http://schemas.openxmlformats.org/officeDocument/2006/relationships/slideLayout" Target="../slideLayouts/slideLayout673.xml"/><Relationship Id="rId1" Type="http://schemas.openxmlformats.org/officeDocument/2006/relationships/slideLayout" Target="../slideLayouts/slideLayout645.xml"/><Relationship Id="rId2" Type="http://schemas.openxmlformats.org/officeDocument/2006/relationships/slideLayout" Target="../slideLayouts/slideLayout646.xml"/><Relationship Id="rId3" Type="http://schemas.openxmlformats.org/officeDocument/2006/relationships/slideLayout" Target="../slideLayouts/slideLayout647.xml"/><Relationship Id="rId4" Type="http://schemas.openxmlformats.org/officeDocument/2006/relationships/slideLayout" Target="../slideLayouts/slideLayout648.xml"/><Relationship Id="rId5" Type="http://schemas.openxmlformats.org/officeDocument/2006/relationships/slideLayout" Target="../slideLayouts/slideLayout649.xml"/><Relationship Id="rId30" Type="http://schemas.openxmlformats.org/officeDocument/2006/relationships/slideLayout" Target="../slideLayouts/slideLayout674.xml"/><Relationship Id="rId31" Type="http://schemas.openxmlformats.org/officeDocument/2006/relationships/slideLayout" Target="../slideLayouts/slideLayout675.xml"/><Relationship Id="rId32" Type="http://schemas.openxmlformats.org/officeDocument/2006/relationships/slideLayout" Target="../slideLayouts/slideLayout676.xml"/><Relationship Id="rId9" Type="http://schemas.openxmlformats.org/officeDocument/2006/relationships/slideLayout" Target="../slideLayouts/slideLayout653.xml"/><Relationship Id="rId6" Type="http://schemas.openxmlformats.org/officeDocument/2006/relationships/slideLayout" Target="../slideLayouts/slideLayout650.xml"/><Relationship Id="rId7" Type="http://schemas.openxmlformats.org/officeDocument/2006/relationships/slideLayout" Target="../slideLayouts/slideLayout651.xml"/><Relationship Id="rId8" Type="http://schemas.openxmlformats.org/officeDocument/2006/relationships/slideLayout" Target="../slideLayouts/slideLayout652.xml"/><Relationship Id="rId33" Type="http://schemas.openxmlformats.org/officeDocument/2006/relationships/slideLayout" Target="../slideLayouts/slideLayout677.xml"/><Relationship Id="rId34" Type="http://schemas.openxmlformats.org/officeDocument/2006/relationships/slideLayout" Target="../slideLayouts/slideLayout678.xml"/><Relationship Id="rId35" Type="http://schemas.openxmlformats.org/officeDocument/2006/relationships/slideLayout" Target="../slideLayouts/slideLayout679.xml"/><Relationship Id="rId36" Type="http://schemas.openxmlformats.org/officeDocument/2006/relationships/theme" Target="../theme/theme24.xml"/><Relationship Id="rId10" Type="http://schemas.openxmlformats.org/officeDocument/2006/relationships/slideLayout" Target="../slideLayouts/slideLayout654.xml"/><Relationship Id="rId11" Type="http://schemas.openxmlformats.org/officeDocument/2006/relationships/slideLayout" Target="../slideLayouts/slideLayout655.xml"/><Relationship Id="rId12" Type="http://schemas.openxmlformats.org/officeDocument/2006/relationships/slideLayout" Target="../slideLayouts/slideLayout656.xml"/><Relationship Id="rId13" Type="http://schemas.openxmlformats.org/officeDocument/2006/relationships/slideLayout" Target="../slideLayouts/slideLayout657.xml"/><Relationship Id="rId14" Type="http://schemas.openxmlformats.org/officeDocument/2006/relationships/slideLayout" Target="../slideLayouts/slideLayout658.xml"/><Relationship Id="rId15" Type="http://schemas.openxmlformats.org/officeDocument/2006/relationships/slideLayout" Target="../slideLayouts/slideLayout659.xml"/><Relationship Id="rId16" Type="http://schemas.openxmlformats.org/officeDocument/2006/relationships/slideLayout" Target="../slideLayouts/slideLayout660.xml"/><Relationship Id="rId17" Type="http://schemas.openxmlformats.org/officeDocument/2006/relationships/slideLayout" Target="../slideLayouts/slideLayout661.xml"/><Relationship Id="rId18" Type="http://schemas.openxmlformats.org/officeDocument/2006/relationships/slideLayout" Target="../slideLayouts/slideLayout662.xml"/><Relationship Id="rId19" Type="http://schemas.openxmlformats.org/officeDocument/2006/relationships/slideLayout" Target="../slideLayouts/slideLayout663.xml"/><Relationship Id="rId37" Type="http://schemas.openxmlformats.org/officeDocument/2006/relationships/vmlDrawing" Target="../drawings/vmlDrawing8.vml"/><Relationship Id="rId38" Type="http://schemas.openxmlformats.org/officeDocument/2006/relationships/tags" Target="../tags/tag8.xml"/><Relationship Id="rId39" Type="http://schemas.openxmlformats.org/officeDocument/2006/relationships/oleObject" Target="../embeddings/oleObject8.bin"/><Relationship Id="rId40" Type="http://schemas.openxmlformats.org/officeDocument/2006/relationships/image" Target="../media/image21.emf"/><Relationship Id="rId41" Type="http://schemas.openxmlformats.org/officeDocument/2006/relationships/image" Target="../media/image1.wmf"/></Relationships>
</file>

<file path=ppt/slideMasters/_rels/slideMaster25.xml.rels><?xml version="1.0" encoding="UTF-8" standalone="yes"?>
<Relationships xmlns="http://schemas.openxmlformats.org/package/2006/relationships"><Relationship Id="rId11" Type="http://schemas.openxmlformats.org/officeDocument/2006/relationships/slideLayout" Target="../slideLayouts/slideLayout690.xml"/><Relationship Id="rId12" Type="http://schemas.openxmlformats.org/officeDocument/2006/relationships/slideLayout" Target="../slideLayouts/slideLayout691.xml"/><Relationship Id="rId13" Type="http://schemas.openxmlformats.org/officeDocument/2006/relationships/theme" Target="../theme/theme25.xml"/><Relationship Id="rId1" Type="http://schemas.openxmlformats.org/officeDocument/2006/relationships/slideLayout" Target="../slideLayouts/slideLayout680.xml"/><Relationship Id="rId2" Type="http://schemas.openxmlformats.org/officeDocument/2006/relationships/slideLayout" Target="../slideLayouts/slideLayout681.xml"/><Relationship Id="rId3" Type="http://schemas.openxmlformats.org/officeDocument/2006/relationships/slideLayout" Target="../slideLayouts/slideLayout682.xml"/><Relationship Id="rId4" Type="http://schemas.openxmlformats.org/officeDocument/2006/relationships/slideLayout" Target="../slideLayouts/slideLayout683.xml"/><Relationship Id="rId5" Type="http://schemas.openxmlformats.org/officeDocument/2006/relationships/slideLayout" Target="../slideLayouts/slideLayout684.xml"/><Relationship Id="rId6" Type="http://schemas.openxmlformats.org/officeDocument/2006/relationships/slideLayout" Target="../slideLayouts/slideLayout685.xml"/><Relationship Id="rId7" Type="http://schemas.openxmlformats.org/officeDocument/2006/relationships/slideLayout" Target="../slideLayouts/slideLayout686.xml"/><Relationship Id="rId8" Type="http://schemas.openxmlformats.org/officeDocument/2006/relationships/slideLayout" Target="../slideLayouts/slideLayout687.xml"/><Relationship Id="rId9" Type="http://schemas.openxmlformats.org/officeDocument/2006/relationships/slideLayout" Target="../slideLayouts/slideLayout688.xml"/><Relationship Id="rId10" Type="http://schemas.openxmlformats.org/officeDocument/2006/relationships/slideLayout" Target="../slideLayouts/slideLayout68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6.xml"/><Relationship Id="rId21" Type="http://schemas.openxmlformats.org/officeDocument/2006/relationships/slideLayout" Target="../slideLayouts/slideLayout67.xml"/><Relationship Id="rId22" Type="http://schemas.openxmlformats.org/officeDocument/2006/relationships/slideLayout" Target="../slideLayouts/slideLayout68.xml"/><Relationship Id="rId23" Type="http://schemas.openxmlformats.org/officeDocument/2006/relationships/slideLayout" Target="../slideLayouts/slideLayout69.xml"/><Relationship Id="rId24" Type="http://schemas.openxmlformats.org/officeDocument/2006/relationships/slideLayout" Target="../slideLayouts/slideLayout70.xml"/><Relationship Id="rId25" Type="http://schemas.openxmlformats.org/officeDocument/2006/relationships/slideLayout" Target="../slideLayouts/slideLayout71.xml"/><Relationship Id="rId26" Type="http://schemas.openxmlformats.org/officeDocument/2006/relationships/slideLayout" Target="../slideLayouts/slideLayout72.xml"/><Relationship Id="rId27" Type="http://schemas.openxmlformats.org/officeDocument/2006/relationships/slideLayout" Target="../slideLayouts/slideLayout73.xml"/><Relationship Id="rId28" Type="http://schemas.openxmlformats.org/officeDocument/2006/relationships/slideLayout" Target="../slideLayouts/slideLayout74.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30" Type="http://schemas.openxmlformats.org/officeDocument/2006/relationships/slideLayout" Target="../slideLayouts/slideLayout76.xml"/><Relationship Id="rId31" Type="http://schemas.openxmlformats.org/officeDocument/2006/relationships/slideLayout" Target="../slideLayouts/slideLayout77.xml"/><Relationship Id="rId32" Type="http://schemas.openxmlformats.org/officeDocument/2006/relationships/slideLayout" Target="../slideLayouts/slideLayout78.xml"/><Relationship Id="rId9" Type="http://schemas.openxmlformats.org/officeDocument/2006/relationships/slideLayout" Target="../slideLayouts/slideLayout55.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33" Type="http://schemas.openxmlformats.org/officeDocument/2006/relationships/slideLayout" Target="../slideLayouts/slideLayout79.xml"/><Relationship Id="rId34" Type="http://schemas.openxmlformats.org/officeDocument/2006/relationships/slideLayout" Target="../slideLayouts/slideLayout80.xml"/><Relationship Id="rId35" Type="http://schemas.openxmlformats.org/officeDocument/2006/relationships/theme" Target="../theme/theme3.xml"/><Relationship Id="rId36" Type="http://schemas.openxmlformats.org/officeDocument/2006/relationships/image" Target="../media/image1.wmf"/><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Relationship Id="rId15" Type="http://schemas.openxmlformats.org/officeDocument/2006/relationships/slideLayout" Target="../slideLayouts/slideLayout61.xml"/><Relationship Id="rId16" Type="http://schemas.openxmlformats.org/officeDocument/2006/relationships/slideLayout" Target="../slideLayouts/slideLayout62.xml"/><Relationship Id="rId17" Type="http://schemas.openxmlformats.org/officeDocument/2006/relationships/slideLayout" Target="../slideLayouts/slideLayout63.xml"/><Relationship Id="rId18" Type="http://schemas.openxmlformats.org/officeDocument/2006/relationships/slideLayout" Target="../slideLayouts/slideLayout64.xml"/><Relationship Id="rId19"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00.xml"/><Relationship Id="rId21" Type="http://schemas.openxmlformats.org/officeDocument/2006/relationships/slideLayout" Target="../slideLayouts/slideLayout101.xml"/><Relationship Id="rId22" Type="http://schemas.openxmlformats.org/officeDocument/2006/relationships/slideLayout" Target="../slideLayouts/slideLayout102.xml"/><Relationship Id="rId23" Type="http://schemas.openxmlformats.org/officeDocument/2006/relationships/slideLayout" Target="../slideLayouts/slideLayout103.xml"/><Relationship Id="rId24" Type="http://schemas.openxmlformats.org/officeDocument/2006/relationships/slideLayout" Target="../slideLayouts/slideLayout104.xml"/><Relationship Id="rId25" Type="http://schemas.openxmlformats.org/officeDocument/2006/relationships/slideLayout" Target="../slideLayouts/slideLayout105.xml"/><Relationship Id="rId26" Type="http://schemas.openxmlformats.org/officeDocument/2006/relationships/slideLayout" Target="../slideLayouts/slideLayout106.xml"/><Relationship Id="rId27" Type="http://schemas.openxmlformats.org/officeDocument/2006/relationships/slideLayout" Target="../slideLayouts/slideLayout107.xml"/><Relationship Id="rId28" Type="http://schemas.openxmlformats.org/officeDocument/2006/relationships/slideLayout" Target="../slideLayouts/slideLayout108.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30" Type="http://schemas.openxmlformats.org/officeDocument/2006/relationships/slideLayout" Target="../slideLayouts/slideLayout110.xml"/><Relationship Id="rId31" Type="http://schemas.openxmlformats.org/officeDocument/2006/relationships/slideLayout" Target="../slideLayouts/slideLayout111.xml"/><Relationship Id="rId32" Type="http://schemas.openxmlformats.org/officeDocument/2006/relationships/slideLayout" Target="../slideLayouts/slideLayout112.xml"/><Relationship Id="rId9" Type="http://schemas.openxmlformats.org/officeDocument/2006/relationships/slideLayout" Target="../slideLayouts/slideLayout89.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33" Type="http://schemas.openxmlformats.org/officeDocument/2006/relationships/slideLayout" Target="../slideLayouts/slideLayout113.xml"/><Relationship Id="rId34" Type="http://schemas.openxmlformats.org/officeDocument/2006/relationships/slideLayout" Target="../slideLayouts/slideLayout114.xml"/><Relationship Id="rId35" Type="http://schemas.openxmlformats.org/officeDocument/2006/relationships/theme" Target="../theme/theme4.xml"/><Relationship Id="rId36" Type="http://schemas.openxmlformats.org/officeDocument/2006/relationships/image" Target="../media/image1.wmf"/><Relationship Id="rId10" Type="http://schemas.openxmlformats.org/officeDocument/2006/relationships/slideLayout" Target="../slideLayouts/slideLayout90.xml"/><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slideLayout" Target="../slideLayouts/slideLayout93.xml"/><Relationship Id="rId14" Type="http://schemas.openxmlformats.org/officeDocument/2006/relationships/slideLayout" Target="../slideLayouts/slideLayout94.xml"/><Relationship Id="rId15" Type="http://schemas.openxmlformats.org/officeDocument/2006/relationships/slideLayout" Target="../slideLayouts/slideLayout95.xml"/><Relationship Id="rId16" Type="http://schemas.openxmlformats.org/officeDocument/2006/relationships/slideLayout" Target="../slideLayouts/slideLayout96.xml"/><Relationship Id="rId17" Type="http://schemas.openxmlformats.org/officeDocument/2006/relationships/slideLayout" Target="../slideLayouts/slideLayout97.xml"/><Relationship Id="rId18" Type="http://schemas.openxmlformats.org/officeDocument/2006/relationships/slideLayout" Target="../slideLayouts/slideLayout98.xml"/><Relationship Id="rId19" Type="http://schemas.openxmlformats.org/officeDocument/2006/relationships/slideLayout" Target="../slideLayouts/slideLayout99.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34.xml"/><Relationship Id="rId21" Type="http://schemas.openxmlformats.org/officeDocument/2006/relationships/slideLayout" Target="../slideLayouts/slideLayout135.xml"/><Relationship Id="rId22" Type="http://schemas.openxmlformats.org/officeDocument/2006/relationships/slideLayout" Target="../slideLayouts/slideLayout136.xml"/><Relationship Id="rId23" Type="http://schemas.openxmlformats.org/officeDocument/2006/relationships/slideLayout" Target="../slideLayouts/slideLayout137.xml"/><Relationship Id="rId24" Type="http://schemas.openxmlformats.org/officeDocument/2006/relationships/slideLayout" Target="../slideLayouts/slideLayout138.xml"/><Relationship Id="rId25" Type="http://schemas.openxmlformats.org/officeDocument/2006/relationships/slideLayout" Target="../slideLayouts/slideLayout139.xml"/><Relationship Id="rId26" Type="http://schemas.openxmlformats.org/officeDocument/2006/relationships/slideLayout" Target="../slideLayouts/slideLayout140.xml"/><Relationship Id="rId27" Type="http://schemas.openxmlformats.org/officeDocument/2006/relationships/slideLayout" Target="../slideLayouts/slideLayout141.xml"/><Relationship Id="rId28" Type="http://schemas.openxmlformats.org/officeDocument/2006/relationships/slideLayout" Target="../slideLayouts/slideLayout142.xml"/><Relationship Id="rId29" Type="http://schemas.openxmlformats.org/officeDocument/2006/relationships/slideLayout" Target="../slideLayouts/slideLayout143.xml"/><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30" Type="http://schemas.openxmlformats.org/officeDocument/2006/relationships/slideLayout" Target="../slideLayouts/slideLayout144.xml"/><Relationship Id="rId31" Type="http://schemas.openxmlformats.org/officeDocument/2006/relationships/slideLayout" Target="../slideLayouts/slideLayout145.xml"/><Relationship Id="rId32" Type="http://schemas.openxmlformats.org/officeDocument/2006/relationships/slideLayout" Target="../slideLayouts/slideLayout146.xml"/><Relationship Id="rId9" Type="http://schemas.openxmlformats.org/officeDocument/2006/relationships/slideLayout" Target="../slideLayouts/slideLayout123.xml"/><Relationship Id="rId6" Type="http://schemas.openxmlformats.org/officeDocument/2006/relationships/slideLayout" Target="../slideLayouts/slideLayout120.xml"/><Relationship Id="rId7" Type="http://schemas.openxmlformats.org/officeDocument/2006/relationships/slideLayout" Target="../slideLayouts/slideLayout121.xml"/><Relationship Id="rId8" Type="http://schemas.openxmlformats.org/officeDocument/2006/relationships/slideLayout" Target="../slideLayouts/slideLayout122.xml"/><Relationship Id="rId33" Type="http://schemas.openxmlformats.org/officeDocument/2006/relationships/slideLayout" Target="../slideLayouts/slideLayout147.xml"/><Relationship Id="rId34" Type="http://schemas.openxmlformats.org/officeDocument/2006/relationships/slideLayout" Target="../slideLayouts/slideLayout148.xml"/><Relationship Id="rId35" Type="http://schemas.openxmlformats.org/officeDocument/2006/relationships/theme" Target="../theme/theme5.xml"/><Relationship Id="rId36" Type="http://schemas.openxmlformats.org/officeDocument/2006/relationships/image" Target="../media/image1.wmf"/><Relationship Id="rId10" Type="http://schemas.openxmlformats.org/officeDocument/2006/relationships/slideLayout" Target="../slideLayouts/slideLayout124.xml"/><Relationship Id="rId11" Type="http://schemas.openxmlformats.org/officeDocument/2006/relationships/slideLayout" Target="../slideLayouts/slideLayout125.xml"/><Relationship Id="rId12" Type="http://schemas.openxmlformats.org/officeDocument/2006/relationships/slideLayout" Target="../slideLayouts/slideLayout126.xml"/><Relationship Id="rId13" Type="http://schemas.openxmlformats.org/officeDocument/2006/relationships/slideLayout" Target="../slideLayouts/slideLayout127.xml"/><Relationship Id="rId14" Type="http://schemas.openxmlformats.org/officeDocument/2006/relationships/slideLayout" Target="../slideLayouts/slideLayout128.xml"/><Relationship Id="rId15" Type="http://schemas.openxmlformats.org/officeDocument/2006/relationships/slideLayout" Target="../slideLayouts/slideLayout129.xml"/><Relationship Id="rId16" Type="http://schemas.openxmlformats.org/officeDocument/2006/relationships/slideLayout" Target="../slideLayouts/slideLayout130.xml"/><Relationship Id="rId17" Type="http://schemas.openxmlformats.org/officeDocument/2006/relationships/slideLayout" Target="../slideLayouts/slideLayout131.xml"/><Relationship Id="rId18" Type="http://schemas.openxmlformats.org/officeDocument/2006/relationships/slideLayout" Target="../slideLayouts/slideLayout132.xml"/><Relationship Id="rId19" Type="http://schemas.openxmlformats.org/officeDocument/2006/relationships/slideLayout" Target="../slideLayouts/slideLayout133.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68.xml"/><Relationship Id="rId21" Type="http://schemas.openxmlformats.org/officeDocument/2006/relationships/slideLayout" Target="../slideLayouts/slideLayout169.xml"/><Relationship Id="rId22" Type="http://schemas.openxmlformats.org/officeDocument/2006/relationships/slideLayout" Target="../slideLayouts/slideLayout170.xml"/><Relationship Id="rId23" Type="http://schemas.openxmlformats.org/officeDocument/2006/relationships/slideLayout" Target="../slideLayouts/slideLayout171.xml"/><Relationship Id="rId24" Type="http://schemas.openxmlformats.org/officeDocument/2006/relationships/slideLayout" Target="../slideLayouts/slideLayout172.xml"/><Relationship Id="rId25" Type="http://schemas.openxmlformats.org/officeDocument/2006/relationships/slideLayout" Target="../slideLayouts/slideLayout173.xml"/><Relationship Id="rId26" Type="http://schemas.openxmlformats.org/officeDocument/2006/relationships/slideLayout" Target="../slideLayouts/slideLayout174.xml"/><Relationship Id="rId27" Type="http://schemas.openxmlformats.org/officeDocument/2006/relationships/slideLayout" Target="../slideLayouts/slideLayout175.xml"/><Relationship Id="rId28" Type="http://schemas.openxmlformats.org/officeDocument/2006/relationships/slideLayout" Target="../slideLayouts/slideLayout176.xml"/><Relationship Id="rId29" Type="http://schemas.openxmlformats.org/officeDocument/2006/relationships/slideLayout" Target="../slideLayouts/slideLayout177.xml"/><Relationship Id="rId1" Type="http://schemas.openxmlformats.org/officeDocument/2006/relationships/slideLayout" Target="../slideLayouts/slideLayout149.xml"/><Relationship Id="rId2" Type="http://schemas.openxmlformats.org/officeDocument/2006/relationships/slideLayout" Target="../slideLayouts/slideLayout150.xml"/><Relationship Id="rId3" Type="http://schemas.openxmlformats.org/officeDocument/2006/relationships/slideLayout" Target="../slideLayouts/slideLayout151.xml"/><Relationship Id="rId4" Type="http://schemas.openxmlformats.org/officeDocument/2006/relationships/slideLayout" Target="../slideLayouts/slideLayout152.xml"/><Relationship Id="rId5" Type="http://schemas.openxmlformats.org/officeDocument/2006/relationships/slideLayout" Target="../slideLayouts/slideLayout153.xml"/><Relationship Id="rId30" Type="http://schemas.openxmlformats.org/officeDocument/2006/relationships/slideLayout" Target="../slideLayouts/slideLayout178.xml"/><Relationship Id="rId31" Type="http://schemas.openxmlformats.org/officeDocument/2006/relationships/slideLayout" Target="../slideLayouts/slideLayout179.xml"/><Relationship Id="rId32" Type="http://schemas.openxmlformats.org/officeDocument/2006/relationships/slideLayout" Target="../slideLayouts/slideLayout180.xml"/><Relationship Id="rId9" Type="http://schemas.openxmlformats.org/officeDocument/2006/relationships/slideLayout" Target="../slideLayouts/slideLayout157.xml"/><Relationship Id="rId6" Type="http://schemas.openxmlformats.org/officeDocument/2006/relationships/slideLayout" Target="../slideLayouts/slideLayout154.xml"/><Relationship Id="rId7" Type="http://schemas.openxmlformats.org/officeDocument/2006/relationships/slideLayout" Target="../slideLayouts/slideLayout155.xml"/><Relationship Id="rId8" Type="http://schemas.openxmlformats.org/officeDocument/2006/relationships/slideLayout" Target="../slideLayouts/slideLayout156.xml"/><Relationship Id="rId33" Type="http://schemas.openxmlformats.org/officeDocument/2006/relationships/slideLayout" Target="../slideLayouts/slideLayout181.xml"/><Relationship Id="rId34" Type="http://schemas.openxmlformats.org/officeDocument/2006/relationships/slideLayout" Target="../slideLayouts/slideLayout182.xml"/><Relationship Id="rId35" Type="http://schemas.openxmlformats.org/officeDocument/2006/relationships/theme" Target="../theme/theme6.xml"/><Relationship Id="rId36" Type="http://schemas.openxmlformats.org/officeDocument/2006/relationships/image" Target="../media/image1.wmf"/><Relationship Id="rId10" Type="http://schemas.openxmlformats.org/officeDocument/2006/relationships/slideLayout" Target="../slideLayouts/slideLayout158.xml"/><Relationship Id="rId11" Type="http://schemas.openxmlformats.org/officeDocument/2006/relationships/slideLayout" Target="../slideLayouts/slideLayout159.xml"/><Relationship Id="rId12" Type="http://schemas.openxmlformats.org/officeDocument/2006/relationships/slideLayout" Target="../slideLayouts/slideLayout160.xml"/><Relationship Id="rId13" Type="http://schemas.openxmlformats.org/officeDocument/2006/relationships/slideLayout" Target="../slideLayouts/slideLayout161.xml"/><Relationship Id="rId14" Type="http://schemas.openxmlformats.org/officeDocument/2006/relationships/slideLayout" Target="../slideLayouts/slideLayout162.xml"/><Relationship Id="rId15" Type="http://schemas.openxmlformats.org/officeDocument/2006/relationships/slideLayout" Target="../slideLayouts/slideLayout163.xml"/><Relationship Id="rId16" Type="http://schemas.openxmlformats.org/officeDocument/2006/relationships/slideLayout" Target="../slideLayouts/slideLayout164.xml"/><Relationship Id="rId17" Type="http://schemas.openxmlformats.org/officeDocument/2006/relationships/slideLayout" Target="../slideLayouts/slideLayout165.xml"/><Relationship Id="rId18" Type="http://schemas.openxmlformats.org/officeDocument/2006/relationships/slideLayout" Target="../slideLayouts/slideLayout166.xml"/><Relationship Id="rId19" Type="http://schemas.openxmlformats.org/officeDocument/2006/relationships/slideLayout" Target="../slideLayouts/slideLayout167.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202.xml"/><Relationship Id="rId21" Type="http://schemas.openxmlformats.org/officeDocument/2006/relationships/slideLayout" Target="../slideLayouts/slideLayout203.xml"/><Relationship Id="rId22" Type="http://schemas.openxmlformats.org/officeDocument/2006/relationships/slideLayout" Target="../slideLayouts/slideLayout204.xml"/><Relationship Id="rId23" Type="http://schemas.openxmlformats.org/officeDocument/2006/relationships/slideLayout" Target="../slideLayouts/slideLayout205.xml"/><Relationship Id="rId24" Type="http://schemas.openxmlformats.org/officeDocument/2006/relationships/slideLayout" Target="../slideLayouts/slideLayout206.xml"/><Relationship Id="rId25" Type="http://schemas.openxmlformats.org/officeDocument/2006/relationships/slideLayout" Target="../slideLayouts/slideLayout207.xml"/><Relationship Id="rId26" Type="http://schemas.openxmlformats.org/officeDocument/2006/relationships/slideLayout" Target="../slideLayouts/slideLayout208.xml"/><Relationship Id="rId27" Type="http://schemas.openxmlformats.org/officeDocument/2006/relationships/slideLayout" Target="../slideLayouts/slideLayout209.xml"/><Relationship Id="rId28" Type="http://schemas.openxmlformats.org/officeDocument/2006/relationships/slideLayout" Target="../slideLayouts/slideLayout210.xml"/><Relationship Id="rId29" Type="http://schemas.openxmlformats.org/officeDocument/2006/relationships/slideLayout" Target="../slideLayouts/slideLayout211.xml"/><Relationship Id="rId1" Type="http://schemas.openxmlformats.org/officeDocument/2006/relationships/slideLayout" Target="../slideLayouts/slideLayout183.xml"/><Relationship Id="rId2" Type="http://schemas.openxmlformats.org/officeDocument/2006/relationships/slideLayout" Target="../slideLayouts/slideLayout184.xml"/><Relationship Id="rId3" Type="http://schemas.openxmlformats.org/officeDocument/2006/relationships/slideLayout" Target="../slideLayouts/slideLayout185.xml"/><Relationship Id="rId4" Type="http://schemas.openxmlformats.org/officeDocument/2006/relationships/slideLayout" Target="../slideLayouts/slideLayout186.xml"/><Relationship Id="rId5" Type="http://schemas.openxmlformats.org/officeDocument/2006/relationships/slideLayout" Target="../slideLayouts/slideLayout187.xml"/><Relationship Id="rId30" Type="http://schemas.openxmlformats.org/officeDocument/2006/relationships/slideLayout" Target="../slideLayouts/slideLayout212.xml"/><Relationship Id="rId31" Type="http://schemas.openxmlformats.org/officeDocument/2006/relationships/slideLayout" Target="../slideLayouts/slideLayout213.xml"/><Relationship Id="rId32" Type="http://schemas.openxmlformats.org/officeDocument/2006/relationships/slideLayout" Target="../slideLayouts/slideLayout214.xml"/><Relationship Id="rId9" Type="http://schemas.openxmlformats.org/officeDocument/2006/relationships/slideLayout" Target="../slideLayouts/slideLayout191.xml"/><Relationship Id="rId6" Type="http://schemas.openxmlformats.org/officeDocument/2006/relationships/slideLayout" Target="../slideLayouts/slideLayout188.xml"/><Relationship Id="rId7" Type="http://schemas.openxmlformats.org/officeDocument/2006/relationships/slideLayout" Target="../slideLayouts/slideLayout189.xml"/><Relationship Id="rId8" Type="http://schemas.openxmlformats.org/officeDocument/2006/relationships/slideLayout" Target="../slideLayouts/slideLayout190.xml"/><Relationship Id="rId33" Type="http://schemas.openxmlformats.org/officeDocument/2006/relationships/slideLayout" Target="../slideLayouts/slideLayout215.xml"/><Relationship Id="rId34" Type="http://schemas.openxmlformats.org/officeDocument/2006/relationships/slideLayout" Target="../slideLayouts/slideLayout216.xml"/><Relationship Id="rId35" Type="http://schemas.openxmlformats.org/officeDocument/2006/relationships/theme" Target="../theme/theme7.xml"/><Relationship Id="rId36" Type="http://schemas.openxmlformats.org/officeDocument/2006/relationships/image" Target="../media/image1.wmf"/><Relationship Id="rId10" Type="http://schemas.openxmlformats.org/officeDocument/2006/relationships/slideLayout" Target="../slideLayouts/slideLayout192.xml"/><Relationship Id="rId11" Type="http://schemas.openxmlformats.org/officeDocument/2006/relationships/slideLayout" Target="../slideLayouts/slideLayout193.xml"/><Relationship Id="rId12" Type="http://schemas.openxmlformats.org/officeDocument/2006/relationships/slideLayout" Target="../slideLayouts/slideLayout194.xml"/><Relationship Id="rId13" Type="http://schemas.openxmlformats.org/officeDocument/2006/relationships/slideLayout" Target="../slideLayouts/slideLayout195.xml"/><Relationship Id="rId14" Type="http://schemas.openxmlformats.org/officeDocument/2006/relationships/slideLayout" Target="../slideLayouts/slideLayout196.xml"/><Relationship Id="rId15" Type="http://schemas.openxmlformats.org/officeDocument/2006/relationships/slideLayout" Target="../slideLayouts/slideLayout197.xml"/><Relationship Id="rId16" Type="http://schemas.openxmlformats.org/officeDocument/2006/relationships/slideLayout" Target="../slideLayouts/slideLayout198.xml"/><Relationship Id="rId17" Type="http://schemas.openxmlformats.org/officeDocument/2006/relationships/slideLayout" Target="../slideLayouts/slideLayout199.xml"/><Relationship Id="rId18" Type="http://schemas.openxmlformats.org/officeDocument/2006/relationships/slideLayout" Target="../slideLayouts/slideLayout200.xml"/><Relationship Id="rId19" Type="http://schemas.openxmlformats.org/officeDocument/2006/relationships/slideLayout" Target="../slideLayouts/slideLayout201.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225.xml"/><Relationship Id="rId20" Type="http://schemas.openxmlformats.org/officeDocument/2006/relationships/slideLayout" Target="../slideLayouts/slideLayout236.xml"/><Relationship Id="rId21" Type="http://schemas.openxmlformats.org/officeDocument/2006/relationships/slideLayout" Target="../slideLayouts/slideLayout237.xml"/><Relationship Id="rId22" Type="http://schemas.openxmlformats.org/officeDocument/2006/relationships/theme" Target="../theme/theme8.xml"/><Relationship Id="rId23" Type="http://schemas.openxmlformats.org/officeDocument/2006/relationships/image" Target="../media/image15.png"/><Relationship Id="rId10" Type="http://schemas.openxmlformats.org/officeDocument/2006/relationships/slideLayout" Target="../slideLayouts/slideLayout226.xml"/><Relationship Id="rId11" Type="http://schemas.openxmlformats.org/officeDocument/2006/relationships/slideLayout" Target="../slideLayouts/slideLayout227.xml"/><Relationship Id="rId12" Type="http://schemas.openxmlformats.org/officeDocument/2006/relationships/slideLayout" Target="../slideLayouts/slideLayout228.xml"/><Relationship Id="rId13" Type="http://schemas.openxmlformats.org/officeDocument/2006/relationships/slideLayout" Target="../slideLayouts/slideLayout229.xml"/><Relationship Id="rId14" Type="http://schemas.openxmlformats.org/officeDocument/2006/relationships/slideLayout" Target="../slideLayouts/slideLayout230.xml"/><Relationship Id="rId15" Type="http://schemas.openxmlformats.org/officeDocument/2006/relationships/slideLayout" Target="../slideLayouts/slideLayout231.xml"/><Relationship Id="rId16" Type="http://schemas.openxmlformats.org/officeDocument/2006/relationships/slideLayout" Target="../slideLayouts/slideLayout232.xml"/><Relationship Id="rId17" Type="http://schemas.openxmlformats.org/officeDocument/2006/relationships/slideLayout" Target="../slideLayouts/slideLayout233.xml"/><Relationship Id="rId18" Type="http://schemas.openxmlformats.org/officeDocument/2006/relationships/slideLayout" Target="../slideLayouts/slideLayout234.xml"/><Relationship Id="rId19" Type="http://schemas.openxmlformats.org/officeDocument/2006/relationships/slideLayout" Target="../slideLayouts/slideLayout235.xml"/><Relationship Id="rId1" Type="http://schemas.openxmlformats.org/officeDocument/2006/relationships/slideLayout" Target="../slideLayouts/slideLayout217.xml"/><Relationship Id="rId2" Type="http://schemas.openxmlformats.org/officeDocument/2006/relationships/slideLayout" Target="../slideLayouts/slideLayout218.xml"/><Relationship Id="rId3" Type="http://schemas.openxmlformats.org/officeDocument/2006/relationships/slideLayout" Target="../slideLayouts/slideLayout219.xml"/><Relationship Id="rId4" Type="http://schemas.openxmlformats.org/officeDocument/2006/relationships/slideLayout" Target="../slideLayouts/slideLayout220.xml"/><Relationship Id="rId5" Type="http://schemas.openxmlformats.org/officeDocument/2006/relationships/slideLayout" Target="../slideLayouts/slideLayout221.xml"/><Relationship Id="rId6" Type="http://schemas.openxmlformats.org/officeDocument/2006/relationships/slideLayout" Target="../slideLayouts/slideLayout222.xml"/><Relationship Id="rId7" Type="http://schemas.openxmlformats.org/officeDocument/2006/relationships/slideLayout" Target="../slideLayouts/slideLayout223.xml"/><Relationship Id="rId8" Type="http://schemas.openxmlformats.org/officeDocument/2006/relationships/slideLayout" Target="../slideLayouts/slideLayout224.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257.xml"/><Relationship Id="rId21" Type="http://schemas.openxmlformats.org/officeDocument/2006/relationships/slideLayout" Target="../slideLayouts/slideLayout258.xml"/><Relationship Id="rId22" Type="http://schemas.openxmlformats.org/officeDocument/2006/relationships/slideLayout" Target="../slideLayouts/slideLayout259.xml"/><Relationship Id="rId23" Type="http://schemas.openxmlformats.org/officeDocument/2006/relationships/slideLayout" Target="../slideLayouts/slideLayout260.xml"/><Relationship Id="rId24" Type="http://schemas.openxmlformats.org/officeDocument/2006/relationships/slideLayout" Target="../slideLayouts/slideLayout261.xml"/><Relationship Id="rId25" Type="http://schemas.openxmlformats.org/officeDocument/2006/relationships/slideLayout" Target="../slideLayouts/slideLayout262.xml"/><Relationship Id="rId26" Type="http://schemas.openxmlformats.org/officeDocument/2006/relationships/slideLayout" Target="../slideLayouts/slideLayout263.xml"/><Relationship Id="rId27" Type="http://schemas.openxmlformats.org/officeDocument/2006/relationships/slideLayout" Target="../slideLayouts/slideLayout264.xml"/><Relationship Id="rId28" Type="http://schemas.openxmlformats.org/officeDocument/2006/relationships/slideLayout" Target="../slideLayouts/slideLayout265.xml"/><Relationship Id="rId29" Type="http://schemas.openxmlformats.org/officeDocument/2006/relationships/slideLayout" Target="../slideLayouts/slideLayout266.xml"/><Relationship Id="rId1" Type="http://schemas.openxmlformats.org/officeDocument/2006/relationships/slideLayout" Target="../slideLayouts/slideLayout238.xml"/><Relationship Id="rId2" Type="http://schemas.openxmlformats.org/officeDocument/2006/relationships/slideLayout" Target="../slideLayouts/slideLayout239.xml"/><Relationship Id="rId3" Type="http://schemas.openxmlformats.org/officeDocument/2006/relationships/slideLayout" Target="../slideLayouts/slideLayout240.xml"/><Relationship Id="rId4" Type="http://schemas.openxmlformats.org/officeDocument/2006/relationships/slideLayout" Target="../slideLayouts/slideLayout241.xml"/><Relationship Id="rId5" Type="http://schemas.openxmlformats.org/officeDocument/2006/relationships/slideLayout" Target="../slideLayouts/slideLayout242.xml"/><Relationship Id="rId30" Type="http://schemas.openxmlformats.org/officeDocument/2006/relationships/slideLayout" Target="../slideLayouts/slideLayout267.xml"/><Relationship Id="rId31" Type="http://schemas.openxmlformats.org/officeDocument/2006/relationships/slideLayout" Target="../slideLayouts/slideLayout268.xml"/><Relationship Id="rId32" Type="http://schemas.openxmlformats.org/officeDocument/2006/relationships/slideLayout" Target="../slideLayouts/slideLayout269.xml"/><Relationship Id="rId9" Type="http://schemas.openxmlformats.org/officeDocument/2006/relationships/slideLayout" Target="../slideLayouts/slideLayout246.xml"/><Relationship Id="rId6" Type="http://schemas.openxmlformats.org/officeDocument/2006/relationships/slideLayout" Target="../slideLayouts/slideLayout243.xml"/><Relationship Id="rId7" Type="http://schemas.openxmlformats.org/officeDocument/2006/relationships/slideLayout" Target="../slideLayouts/slideLayout244.xml"/><Relationship Id="rId8" Type="http://schemas.openxmlformats.org/officeDocument/2006/relationships/slideLayout" Target="../slideLayouts/slideLayout245.xml"/><Relationship Id="rId33" Type="http://schemas.openxmlformats.org/officeDocument/2006/relationships/slideLayout" Target="../slideLayouts/slideLayout270.xml"/><Relationship Id="rId34" Type="http://schemas.openxmlformats.org/officeDocument/2006/relationships/slideLayout" Target="../slideLayouts/slideLayout271.xml"/><Relationship Id="rId35" Type="http://schemas.openxmlformats.org/officeDocument/2006/relationships/theme" Target="../theme/theme9.xml"/><Relationship Id="rId36" Type="http://schemas.openxmlformats.org/officeDocument/2006/relationships/vmlDrawing" Target="../drawings/vmlDrawing1.vml"/><Relationship Id="rId10" Type="http://schemas.openxmlformats.org/officeDocument/2006/relationships/slideLayout" Target="../slideLayouts/slideLayout247.xml"/><Relationship Id="rId11" Type="http://schemas.openxmlformats.org/officeDocument/2006/relationships/slideLayout" Target="../slideLayouts/slideLayout248.xml"/><Relationship Id="rId12" Type="http://schemas.openxmlformats.org/officeDocument/2006/relationships/slideLayout" Target="../slideLayouts/slideLayout249.xml"/><Relationship Id="rId13" Type="http://schemas.openxmlformats.org/officeDocument/2006/relationships/slideLayout" Target="../slideLayouts/slideLayout250.xml"/><Relationship Id="rId14" Type="http://schemas.openxmlformats.org/officeDocument/2006/relationships/slideLayout" Target="../slideLayouts/slideLayout251.xml"/><Relationship Id="rId15" Type="http://schemas.openxmlformats.org/officeDocument/2006/relationships/slideLayout" Target="../slideLayouts/slideLayout252.xml"/><Relationship Id="rId16" Type="http://schemas.openxmlformats.org/officeDocument/2006/relationships/slideLayout" Target="../slideLayouts/slideLayout253.xml"/><Relationship Id="rId17" Type="http://schemas.openxmlformats.org/officeDocument/2006/relationships/slideLayout" Target="../slideLayouts/slideLayout254.xml"/><Relationship Id="rId18" Type="http://schemas.openxmlformats.org/officeDocument/2006/relationships/slideLayout" Target="../slideLayouts/slideLayout255.xml"/><Relationship Id="rId19" Type="http://schemas.openxmlformats.org/officeDocument/2006/relationships/slideLayout" Target="../slideLayouts/slideLayout256.xml"/><Relationship Id="rId37" Type="http://schemas.openxmlformats.org/officeDocument/2006/relationships/tags" Target="../tags/tag1.xml"/><Relationship Id="rId38" Type="http://schemas.openxmlformats.org/officeDocument/2006/relationships/oleObject" Target="../embeddings/oleObject1.bin"/><Relationship Id="rId39" Type="http://schemas.openxmlformats.org/officeDocument/2006/relationships/image" Target="../media/image21.emf"/><Relationship Id="rId40"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212" tIns="45606" rIns="91212" bIns="4560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212" tIns="45606" rIns="91212" bIns="4560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212" tIns="45606" rIns="91212" bIns="45606" rtlCol="0" anchor="ctr"/>
          <a:lstStyle>
            <a:lvl1pPr algn="l">
              <a:defRPr sz="1200">
                <a:solidFill>
                  <a:schemeClr val="tx1">
                    <a:tint val="75000"/>
                  </a:schemeClr>
                </a:solidFill>
              </a:defRPr>
            </a:lvl1pPr>
          </a:lstStyle>
          <a:p>
            <a:fld id="{CB1C7AC5-EE6F-C144-9CC3-E6D38B1B20E8}" type="datetimeFigureOut">
              <a:rPr lang="en-US" smtClean="0"/>
              <a:t>1/15/16</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212" tIns="45606" rIns="91212" bIns="45606"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1" y="4767264"/>
            <a:ext cx="2133600" cy="273844"/>
          </a:xfrm>
          <a:prstGeom prst="rect">
            <a:avLst/>
          </a:prstGeom>
        </p:spPr>
        <p:txBody>
          <a:bodyPr vert="horz" lIns="91212" tIns="45606" rIns="91212" bIns="45606" rtlCol="0" anchor="ctr"/>
          <a:lstStyle>
            <a:lvl1pPr algn="r">
              <a:defRPr sz="1200">
                <a:solidFill>
                  <a:schemeClr val="tx1">
                    <a:tint val="75000"/>
                  </a:schemeClr>
                </a:solidFill>
              </a:defRPr>
            </a:lvl1pPr>
          </a:lstStyle>
          <a:p>
            <a:fld id="{0EE1A6BA-A991-E743-A08C-8E8A319C54F4}" type="slidenum">
              <a:rPr lang="en-US" smtClean="0"/>
              <a:t>‹#›</a:t>
            </a:fld>
            <a:endParaRPr lang="en-US"/>
          </a:p>
        </p:txBody>
      </p:sp>
    </p:spTree>
    <p:extLst>
      <p:ext uri="{BB962C8B-B14F-4D97-AF65-F5344CB8AC3E}">
        <p14:creationId xmlns:p14="http://schemas.microsoft.com/office/powerpoint/2010/main" val="2871862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88" r:id="rId12"/>
  </p:sldLayoutIdLst>
  <p:txStyles>
    <p:titleStyle>
      <a:lvl1pPr algn="ctr" defTabSz="456117" rtl="0" eaLnBrk="1" latinLnBrk="0" hangingPunct="1">
        <a:spcBef>
          <a:spcPct val="0"/>
        </a:spcBef>
        <a:buNone/>
        <a:defRPr sz="4400" kern="1200">
          <a:solidFill>
            <a:schemeClr val="tx1"/>
          </a:solidFill>
          <a:latin typeface="+mj-lt"/>
          <a:ea typeface="+mj-ea"/>
          <a:cs typeface="+mj-cs"/>
        </a:defRPr>
      </a:lvl1pPr>
    </p:titleStyle>
    <p:bodyStyle>
      <a:lvl1pPr marL="342052" indent="-342052" algn="l" defTabSz="456117" rtl="0" eaLnBrk="1" latinLnBrk="0" hangingPunct="1">
        <a:spcBef>
          <a:spcPct val="20000"/>
        </a:spcBef>
        <a:buFont typeface="Arial"/>
        <a:buChar char="•"/>
        <a:defRPr sz="3200" kern="1200">
          <a:solidFill>
            <a:schemeClr val="tx1"/>
          </a:solidFill>
          <a:latin typeface="+mn-lt"/>
          <a:ea typeface="+mn-ea"/>
          <a:cs typeface="+mn-cs"/>
        </a:defRPr>
      </a:lvl1pPr>
      <a:lvl2pPr marL="741183" indent="-285066" algn="l" defTabSz="456117" rtl="0" eaLnBrk="1" latinLnBrk="0" hangingPunct="1">
        <a:spcBef>
          <a:spcPct val="20000"/>
        </a:spcBef>
        <a:buFont typeface="Arial"/>
        <a:buChar char="–"/>
        <a:defRPr sz="2800" kern="1200">
          <a:solidFill>
            <a:schemeClr val="tx1"/>
          </a:solidFill>
          <a:latin typeface="+mn-lt"/>
          <a:ea typeface="+mn-ea"/>
          <a:cs typeface="+mn-cs"/>
        </a:defRPr>
      </a:lvl2pPr>
      <a:lvl3pPr marL="1140268" indent="-228087" algn="l" defTabSz="456117" rtl="0" eaLnBrk="1" latinLnBrk="0" hangingPunct="1">
        <a:spcBef>
          <a:spcPct val="20000"/>
        </a:spcBef>
        <a:buFont typeface="Arial"/>
        <a:buChar char="•"/>
        <a:defRPr sz="2400" kern="1200">
          <a:solidFill>
            <a:schemeClr val="tx1"/>
          </a:solidFill>
          <a:latin typeface="+mn-lt"/>
          <a:ea typeface="+mn-ea"/>
          <a:cs typeface="+mn-cs"/>
        </a:defRPr>
      </a:lvl3pPr>
      <a:lvl4pPr marL="1596430" indent="-228087" algn="l" defTabSz="456117" rtl="0" eaLnBrk="1" latinLnBrk="0" hangingPunct="1">
        <a:spcBef>
          <a:spcPct val="20000"/>
        </a:spcBef>
        <a:buFont typeface="Arial"/>
        <a:buChar char="–"/>
        <a:defRPr sz="2000" kern="1200">
          <a:solidFill>
            <a:schemeClr val="tx1"/>
          </a:solidFill>
          <a:latin typeface="+mn-lt"/>
          <a:ea typeface="+mn-ea"/>
          <a:cs typeface="+mn-cs"/>
        </a:defRPr>
      </a:lvl4pPr>
      <a:lvl5pPr marL="2052518" indent="-228087" algn="l" defTabSz="456117" rtl="0" eaLnBrk="1" latinLnBrk="0" hangingPunct="1">
        <a:spcBef>
          <a:spcPct val="20000"/>
        </a:spcBef>
        <a:buFont typeface="Arial"/>
        <a:buChar char="»"/>
        <a:defRPr sz="2000" kern="1200">
          <a:solidFill>
            <a:schemeClr val="tx1"/>
          </a:solidFill>
          <a:latin typeface="+mn-lt"/>
          <a:ea typeface="+mn-ea"/>
          <a:cs typeface="+mn-cs"/>
        </a:defRPr>
      </a:lvl5pPr>
      <a:lvl6pPr marL="2508617" indent="-228087" algn="l" defTabSz="456117" rtl="0" eaLnBrk="1" latinLnBrk="0" hangingPunct="1">
        <a:spcBef>
          <a:spcPct val="20000"/>
        </a:spcBef>
        <a:buFont typeface="Arial"/>
        <a:buChar char="•"/>
        <a:defRPr sz="2000" kern="1200">
          <a:solidFill>
            <a:schemeClr val="tx1"/>
          </a:solidFill>
          <a:latin typeface="+mn-lt"/>
          <a:ea typeface="+mn-ea"/>
          <a:cs typeface="+mn-cs"/>
        </a:defRPr>
      </a:lvl6pPr>
      <a:lvl7pPr marL="2964757" indent="-228087" algn="l" defTabSz="456117" rtl="0" eaLnBrk="1" latinLnBrk="0" hangingPunct="1">
        <a:spcBef>
          <a:spcPct val="20000"/>
        </a:spcBef>
        <a:buFont typeface="Arial"/>
        <a:buChar char="•"/>
        <a:defRPr sz="2000" kern="1200">
          <a:solidFill>
            <a:schemeClr val="tx1"/>
          </a:solidFill>
          <a:latin typeface="+mn-lt"/>
          <a:ea typeface="+mn-ea"/>
          <a:cs typeface="+mn-cs"/>
        </a:defRPr>
      </a:lvl7pPr>
      <a:lvl8pPr marL="3420861" indent="-228087" algn="l" defTabSz="456117" rtl="0" eaLnBrk="1" latinLnBrk="0" hangingPunct="1">
        <a:spcBef>
          <a:spcPct val="20000"/>
        </a:spcBef>
        <a:buFont typeface="Arial"/>
        <a:buChar char="•"/>
        <a:defRPr sz="2000" kern="1200">
          <a:solidFill>
            <a:schemeClr val="tx1"/>
          </a:solidFill>
          <a:latin typeface="+mn-lt"/>
          <a:ea typeface="+mn-ea"/>
          <a:cs typeface="+mn-cs"/>
        </a:defRPr>
      </a:lvl8pPr>
      <a:lvl9pPr marL="3876968" indent="-228087" algn="l" defTabSz="45611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117" rtl="0" eaLnBrk="1" latinLnBrk="0" hangingPunct="1">
        <a:defRPr sz="1800" kern="1200">
          <a:solidFill>
            <a:schemeClr val="tx1"/>
          </a:solidFill>
          <a:latin typeface="+mn-lt"/>
          <a:ea typeface="+mn-ea"/>
          <a:cs typeface="+mn-cs"/>
        </a:defRPr>
      </a:lvl1pPr>
      <a:lvl2pPr marL="456117" algn="l" defTabSz="456117" rtl="0" eaLnBrk="1" latinLnBrk="0" hangingPunct="1">
        <a:defRPr sz="1800" kern="1200">
          <a:solidFill>
            <a:schemeClr val="tx1"/>
          </a:solidFill>
          <a:latin typeface="+mn-lt"/>
          <a:ea typeface="+mn-ea"/>
          <a:cs typeface="+mn-cs"/>
        </a:defRPr>
      </a:lvl2pPr>
      <a:lvl3pPr marL="912234" algn="l" defTabSz="456117" rtl="0" eaLnBrk="1" latinLnBrk="0" hangingPunct="1">
        <a:defRPr sz="1800" kern="1200">
          <a:solidFill>
            <a:schemeClr val="tx1"/>
          </a:solidFill>
          <a:latin typeface="+mn-lt"/>
          <a:ea typeface="+mn-ea"/>
          <a:cs typeface="+mn-cs"/>
        </a:defRPr>
      </a:lvl3pPr>
      <a:lvl4pPr marL="1368351" algn="l" defTabSz="456117" rtl="0" eaLnBrk="1" latinLnBrk="0" hangingPunct="1">
        <a:defRPr sz="1800" kern="1200">
          <a:solidFill>
            <a:schemeClr val="tx1"/>
          </a:solidFill>
          <a:latin typeface="+mn-lt"/>
          <a:ea typeface="+mn-ea"/>
          <a:cs typeface="+mn-cs"/>
        </a:defRPr>
      </a:lvl4pPr>
      <a:lvl5pPr marL="1824463" algn="l" defTabSz="456117" rtl="0" eaLnBrk="1" latinLnBrk="0" hangingPunct="1">
        <a:defRPr sz="1800" kern="1200">
          <a:solidFill>
            <a:schemeClr val="tx1"/>
          </a:solidFill>
          <a:latin typeface="+mn-lt"/>
          <a:ea typeface="+mn-ea"/>
          <a:cs typeface="+mn-cs"/>
        </a:defRPr>
      </a:lvl5pPr>
      <a:lvl6pPr marL="2280571" algn="l" defTabSz="456117" rtl="0" eaLnBrk="1" latinLnBrk="0" hangingPunct="1">
        <a:defRPr sz="1800" kern="1200">
          <a:solidFill>
            <a:schemeClr val="tx1"/>
          </a:solidFill>
          <a:latin typeface="+mn-lt"/>
          <a:ea typeface="+mn-ea"/>
          <a:cs typeface="+mn-cs"/>
        </a:defRPr>
      </a:lvl6pPr>
      <a:lvl7pPr marL="2736699" algn="l" defTabSz="456117" rtl="0" eaLnBrk="1" latinLnBrk="0" hangingPunct="1">
        <a:defRPr sz="1800" kern="1200">
          <a:solidFill>
            <a:schemeClr val="tx1"/>
          </a:solidFill>
          <a:latin typeface="+mn-lt"/>
          <a:ea typeface="+mn-ea"/>
          <a:cs typeface="+mn-cs"/>
        </a:defRPr>
      </a:lvl7pPr>
      <a:lvl8pPr marL="3192804" algn="l" defTabSz="456117" rtl="0" eaLnBrk="1" latinLnBrk="0" hangingPunct="1">
        <a:defRPr sz="1800" kern="1200">
          <a:solidFill>
            <a:schemeClr val="tx1"/>
          </a:solidFill>
          <a:latin typeface="+mn-lt"/>
          <a:ea typeface="+mn-ea"/>
          <a:cs typeface="+mn-cs"/>
        </a:defRPr>
      </a:lvl8pPr>
      <a:lvl9pPr marL="3648908" algn="l" defTabSz="45611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38"/>
            </p:custDataLst>
            <p:extLst>
              <p:ext uri="{D42A27DB-BD31-4B8C-83A1-F6EECF244321}">
                <p14:modId xmlns:p14="http://schemas.microsoft.com/office/powerpoint/2010/main" val="569305256"/>
              </p:ext>
            </p:extLst>
          </p:nvPr>
        </p:nvGraphicFramePr>
        <p:xfrm>
          <a:off x="1201" y="1192"/>
          <a:ext cx="1191" cy="1190"/>
        </p:xfrm>
        <a:graphic>
          <a:graphicData uri="http://schemas.openxmlformats.org/presentationml/2006/ole">
            <mc:AlternateContent xmlns:mc="http://schemas.openxmlformats.org/markup-compatibility/2006">
              <mc:Choice xmlns:v="urn:schemas-microsoft-com:vml" Requires="v">
                <p:oleObj spid="_x0000_s7281" name="think-cell Slide" r:id="rId39" imgW="270" imgH="270" progId="TCLayout.ActiveDocument.1">
                  <p:embed/>
                </p:oleObj>
              </mc:Choice>
              <mc:Fallback>
                <p:oleObj name="think-cell Slide" r:id="rId39" imgW="270" imgH="270" progId="TCLayout.ActiveDocument.1">
                  <p:embed/>
                  <p:pic>
                    <p:nvPicPr>
                      <p:cNvPr id="0" name=""/>
                      <p:cNvPicPr/>
                      <p:nvPr/>
                    </p:nvPicPr>
                    <p:blipFill>
                      <a:blip r:embed="rId40"/>
                      <a:stretch>
                        <a:fillRect/>
                      </a:stretch>
                    </p:blipFill>
                    <p:spPr>
                      <a:xfrm>
                        <a:off x="1201" y="1192"/>
                        <a:ext cx="1191" cy="1190"/>
                      </a:xfrm>
                      <a:prstGeom prst="rect">
                        <a:avLst/>
                      </a:prstGeom>
                    </p:spPr>
                  </p:pic>
                </p:oleObj>
              </mc:Fallback>
            </mc:AlternateContent>
          </a:graphicData>
        </a:graphic>
      </p:graphicFrame>
      <p:sp>
        <p:nvSpPr>
          <p:cNvPr id="2" name="Title Placeholder 1"/>
          <p:cNvSpPr>
            <a:spLocks noGrp="1"/>
          </p:cNvSpPr>
          <p:nvPr>
            <p:ph type="title"/>
          </p:nvPr>
        </p:nvSpPr>
        <p:spPr>
          <a:xfrm>
            <a:off x="379094" y="413812"/>
            <a:ext cx="8352156" cy="765752"/>
          </a:xfrm>
          <a:prstGeom prst="rect">
            <a:avLst/>
          </a:prstGeom>
        </p:spPr>
        <p:txBody>
          <a:bodyPr vert="horz" lIns="0" tIns="0" rIns="0" bIns="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1047" y="1223011"/>
            <a:ext cx="7618511" cy="3328274"/>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4"/>
          </p:nvPr>
        </p:nvSpPr>
        <p:spPr>
          <a:xfrm>
            <a:off x="8560532" y="4757554"/>
            <a:ext cx="274320" cy="101918"/>
          </a:xfrm>
          <a:prstGeom prst="rect">
            <a:avLst/>
          </a:prstGeom>
        </p:spPr>
        <p:txBody>
          <a:bodyPr vert="horz" lIns="0" tIns="0" rIns="0" bIns="0" rtlCol="0" anchor="t" anchorCtr="0"/>
          <a:lstStyle>
            <a:lvl1pPr algn="r">
              <a:defRPr sz="700">
                <a:solidFill>
                  <a:srgbClr val="898989"/>
                </a:solidFill>
                <a:latin typeface="+mn-lt"/>
              </a:defRPr>
            </a:lvl1pPr>
          </a:lstStyle>
          <a:p>
            <a:pPr defTabSz="684951"/>
            <a:fld id="{0D558541-60C9-42A2-8392-FF12533A6B7A}" type="slidenum">
              <a:rPr lang="en-US" smtClean="0">
                <a:latin typeface="GE Inspira Pitch"/>
              </a:rPr>
              <a:pPr defTabSz="684951"/>
              <a:t>‹#›</a:t>
            </a:fld>
            <a:endParaRPr lang="en-US" dirty="0">
              <a:latin typeface="GE Inspira Pitch"/>
            </a:endParaRPr>
          </a:p>
        </p:txBody>
      </p:sp>
      <p:pic>
        <p:nvPicPr>
          <p:cNvPr id="8" name="Picture 7"/>
          <p:cNvPicPr>
            <a:picLocks noChangeAspect="1"/>
          </p:cNvPicPr>
          <p:nvPr userDrawn="1"/>
        </p:nvPicPr>
        <p:blipFill rotWithShape="1">
          <a:blip r:embed="rId41">
            <a:extLst>
              <a:ext uri="{28A0092B-C50C-407E-A947-70E740481C1C}">
                <a14:useLocalDpi xmlns:a14="http://schemas.microsoft.com/office/drawing/2010/main" val="0"/>
              </a:ext>
            </a:extLst>
          </a:blip>
          <a:srcRect l="3861" t="3741" r="3511" b="3000"/>
          <a:stretch/>
        </p:blipFill>
        <p:spPr>
          <a:xfrm>
            <a:off x="395392" y="4653939"/>
            <a:ext cx="368356" cy="362801"/>
          </a:xfrm>
          <a:prstGeom prst="rect">
            <a:avLst/>
          </a:prstGeom>
        </p:spPr>
      </p:pic>
    </p:spTree>
    <p:extLst>
      <p:ext uri="{BB962C8B-B14F-4D97-AF65-F5344CB8AC3E}">
        <p14:creationId xmlns:p14="http://schemas.microsoft.com/office/powerpoint/2010/main" val="2393119416"/>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4017" r:id="rId28"/>
    <p:sldLayoutId id="2147484018" r:id="rId29"/>
    <p:sldLayoutId id="2147484019" r:id="rId30"/>
    <p:sldLayoutId id="2147484020" r:id="rId31"/>
    <p:sldLayoutId id="2147484021" r:id="rId32"/>
    <p:sldLayoutId id="2147484022" r:id="rId33"/>
    <p:sldLayoutId id="2147484023" r:id="rId34"/>
    <p:sldLayoutId id="2147484024" r:id="rId35"/>
  </p:sldLayoutIdLst>
  <p:hf hdr="0" ftr="0"/>
  <p:txStyles>
    <p:titleStyle>
      <a:lvl1pPr algn="l" defTabSz="684951" rtl="0" eaLnBrk="1" latinLnBrk="0" hangingPunct="1">
        <a:lnSpc>
          <a:spcPct val="90000"/>
        </a:lnSpc>
        <a:spcBef>
          <a:spcPct val="0"/>
        </a:spcBef>
        <a:buNone/>
        <a:defRPr sz="2400" kern="1200" spc="0" baseline="0">
          <a:solidFill>
            <a:schemeClr val="tx1"/>
          </a:solidFill>
          <a:latin typeface="+mj-lt"/>
          <a:ea typeface="+mj-ea"/>
          <a:cs typeface="+mj-cs"/>
        </a:defRPr>
      </a:lvl1pPr>
    </p:titleStyle>
    <p:bodyStyle>
      <a:lvl1pPr marL="0" indent="0" algn="l" defTabSz="684951" rtl="0" eaLnBrk="1" latinLnBrk="0" hangingPunct="1">
        <a:lnSpc>
          <a:spcPct val="100000"/>
        </a:lnSpc>
        <a:spcBef>
          <a:spcPts val="900"/>
        </a:spcBef>
        <a:buFont typeface="Arial" pitchFamily="34" charset="0"/>
        <a:buNone/>
        <a:defRPr sz="2100" kern="1200" spc="0" baseline="0">
          <a:solidFill>
            <a:schemeClr val="tx1"/>
          </a:solidFill>
          <a:latin typeface="+mn-lt"/>
          <a:ea typeface="+mn-ea"/>
          <a:cs typeface="+mn-cs"/>
        </a:defRPr>
      </a:lvl1pPr>
      <a:lvl2pPr marL="152222" indent="-136743" algn="l" defTabSz="684951" rtl="0" eaLnBrk="1" latinLnBrk="0" hangingPunct="1">
        <a:lnSpc>
          <a:spcPct val="100000"/>
        </a:lnSpc>
        <a:spcBef>
          <a:spcPts val="750"/>
        </a:spcBef>
        <a:buFont typeface="Arial" pitchFamily="34" charset="0"/>
        <a:buChar char="•"/>
        <a:defRPr sz="1500" kern="1200" spc="0">
          <a:solidFill>
            <a:schemeClr val="tx1"/>
          </a:solidFill>
          <a:latin typeface="+mn-lt"/>
          <a:ea typeface="+mn-ea"/>
          <a:cs typeface="+mn-cs"/>
        </a:defRPr>
      </a:lvl2pPr>
      <a:lvl3pPr marL="299681" indent="-146269" algn="l" defTabSz="684951" rtl="0" eaLnBrk="1" latinLnBrk="0" hangingPunct="1">
        <a:lnSpc>
          <a:spcPct val="100000"/>
        </a:lnSpc>
        <a:spcBef>
          <a:spcPts val="600"/>
        </a:spcBef>
        <a:buFont typeface="GE Inspira Pitch" panose="020F0603030400020203" pitchFamily="34" charset="0"/>
        <a:buChar char="–"/>
        <a:defRPr sz="1400" kern="1200" spc="0">
          <a:solidFill>
            <a:schemeClr val="tx1"/>
          </a:solidFill>
          <a:latin typeface="+mn-lt"/>
          <a:ea typeface="+mn-ea"/>
          <a:cs typeface="+mn-cs"/>
        </a:defRPr>
      </a:lvl3pPr>
      <a:lvl4pPr marL="416188" indent="-124862" algn="l" defTabSz="684951" rtl="0" eaLnBrk="1" latinLnBrk="0" hangingPunct="1">
        <a:lnSpc>
          <a:spcPct val="100000"/>
        </a:lnSpc>
        <a:spcBef>
          <a:spcPts val="450"/>
        </a:spcBef>
        <a:buFont typeface="Arial" pitchFamily="34" charset="0"/>
        <a:buChar char="•"/>
        <a:defRPr sz="1200" kern="1200" spc="0">
          <a:solidFill>
            <a:schemeClr val="tx1"/>
          </a:solidFill>
          <a:latin typeface="+mn-lt"/>
          <a:ea typeface="+mn-ea"/>
          <a:cs typeface="+mn-cs"/>
        </a:defRPr>
      </a:lvl4pPr>
      <a:lvl5pPr marL="1541133"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3626"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6079"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8561"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1031"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4951" rtl="0" eaLnBrk="1" latinLnBrk="0" hangingPunct="1">
        <a:defRPr sz="1400" kern="1200">
          <a:solidFill>
            <a:schemeClr val="tx1"/>
          </a:solidFill>
          <a:latin typeface="+mn-lt"/>
          <a:ea typeface="+mn-ea"/>
          <a:cs typeface="+mn-cs"/>
        </a:defRPr>
      </a:lvl1pPr>
      <a:lvl2pPr marL="342451" algn="l" defTabSz="684951" rtl="0" eaLnBrk="1" latinLnBrk="0" hangingPunct="1">
        <a:defRPr sz="1400" kern="1200">
          <a:solidFill>
            <a:schemeClr val="tx1"/>
          </a:solidFill>
          <a:latin typeface="+mn-lt"/>
          <a:ea typeface="+mn-ea"/>
          <a:cs typeface="+mn-cs"/>
        </a:defRPr>
      </a:lvl2pPr>
      <a:lvl3pPr marL="684951" algn="l" defTabSz="684951" rtl="0" eaLnBrk="1" latinLnBrk="0" hangingPunct="1">
        <a:defRPr sz="1400" kern="1200">
          <a:solidFill>
            <a:schemeClr val="tx1"/>
          </a:solidFill>
          <a:latin typeface="+mn-lt"/>
          <a:ea typeface="+mn-ea"/>
          <a:cs typeface="+mn-cs"/>
        </a:defRPr>
      </a:lvl3pPr>
      <a:lvl4pPr marL="1027420" algn="l" defTabSz="684951" rtl="0" eaLnBrk="1" latinLnBrk="0" hangingPunct="1">
        <a:defRPr sz="1400" kern="1200">
          <a:solidFill>
            <a:schemeClr val="tx1"/>
          </a:solidFill>
          <a:latin typeface="+mn-lt"/>
          <a:ea typeface="+mn-ea"/>
          <a:cs typeface="+mn-cs"/>
        </a:defRPr>
      </a:lvl4pPr>
      <a:lvl5pPr marL="1369902" algn="l" defTabSz="684951" rtl="0" eaLnBrk="1" latinLnBrk="0" hangingPunct="1">
        <a:defRPr sz="1400" kern="1200">
          <a:solidFill>
            <a:schemeClr val="tx1"/>
          </a:solidFill>
          <a:latin typeface="+mn-lt"/>
          <a:ea typeface="+mn-ea"/>
          <a:cs typeface="+mn-cs"/>
        </a:defRPr>
      </a:lvl5pPr>
      <a:lvl6pPr marL="1712355" algn="l" defTabSz="684951" rtl="0" eaLnBrk="1" latinLnBrk="0" hangingPunct="1">
        <a:defRPr sz="1400" kern="1200">
          <a:solidFill>
            <a:schemeClr val="tx1"/>
          </a:solidFill>
          <a:latin typeface="+mn-lt"/>
          <a:ea typeface="+mn-ea"/>
          <a:cs typeface="+mn-cs"/>
        </a:defRPr>
      </a:lvl6pPr>
      <a:lvl7pPr marL="2054846" algn="l" defTabSz="684951" rtl="0" eaLnBrk="1" latinLnBrk="0" hangingPunct="1">
        <a:defRPr sz="1400" kern="1200">
          <a:solidFill>
            <a:schemeClr val="tx1"/>
          </a:solidFill>
          <a:latin typeface="+mn-lt"/>
          <a:ea typeface="+mn-ea"/>
          <a:cs typeface="+mn-cs"/>
        </a:defRPr>
      </a:lvl7pPr>
      <a:lvl8pPr marL="2397320" algn="l" defTabSz="684951" rtl="0" eaLnBrk="1" latinLnBrk="0" hangingPunct="1">
        <a:defRPr sz="1400" kern="1200">
          <a:solidFill>
            <a:schemeClr val="tx1"/>
          </a:solidFill>
          <a:latin typeface="+mn-lt"/>
          <a:ea typeface="+mn-ea"/>
          <a:cs typeface="+mn-cs"/>
        </a:defRPr>
      </a:lvl8pPr>
      <a:lvl9pPr marL="2739803" algn="l" defTabSz="684951" rtl="0" eaLnBrk="1" latinLnBrk="0" hangingPunct="1">
        <a:defRPr sz="1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38"/>
            </p:custDataLst>
            <p:extLst>
              <p:ext uri="{D42A27DB-BD31-4B8C-83A1-F6EECF244321}">
                <p14:modId xmlns:p14="http://schemas.microsoft.com/office/powerpoint/2010/main" val="1104788545"/>
              </p:ext>
            </p:extLst>
          </p:nvPr>
        </p:nvGraphicFramePr>
        <p:xfrm>
          <a:off x="1201" y="1192"/>
          <a:ext cx="1191" cy="1190"/>
        </p:xfrm>
        <a:graphic>
          <a:graphicData uri="http://schemas.openxmlformats.org/presentationml/2006/ole">
            <mc:AlternateContent xmlns:mc="http://schemas.openxmlformats.org/markup-compatibility/2006">
              <mc:Choice xmlns:v="urn:schemas-microsoft-com:vml" Requires="v">
                <p:oleObj spid="_x0000_s9326" name="think-cell Slide" r:id="rId39" imgW="270" imgH="270" progId="TCLayout.ActiveDocument.1">
                  <p:embed/>
                </p:oleObj>
              </mc:Choice>
              <mc:Fallback>
                <p:oleObj name="think-cell Slide" r:id="rId39" imgW="270" imgH="270" progId="TCLayout.ActiveDocument.1">
                  <p:embed/>
                  <p:pic>
                    <p:nvPicPr>
                      <p:cNvPr id="0" name=""/>
                      <p:cNvPicPr/>
                      <p:nvPr/>
                    </p:nvPicPr>
                    <p:blipFill>
                      <a:blip r:embed="rId40"/>
                      <a:stretch>
                        <a:fillRect/>
                      </a:stretch>
                    </p:blipFill>
                    <p:spPr>
                      <a:xfrm>
                        <a:off x="1201" y="1192"/>
                        <a:ext cx="1191" cy="1190"/>
                      </a:xfrm>
                      <a:prstGeom prst="rect">
                        <a:avLst/>
                      </a:prstGeom>
                    </p:spPr>
                  </p:pic>
                </p:oleObj>
              </mc:Fallback>
            </mc:AlternateContent>
          </a:graphicData>
        </a:graphic>
      </p:graphicFrame>
      <p:sp>
        <p:nvSpPr>
          <p:cNvPr id="2" name="Title Placeholder 1"/>
          <p:cNvSpPr>
            <a:spLocks noGrp="1"/>
          </p:cNvSpPr>
          <p:nvPr>
            <p:ph type="title"/>
          </p:nvPr>
        </p:nvSpPr>
        <p:spPr>
          <a:xfrm>
            <a:off x="379094" y="413812"/>
            <a:ext cx="8352156" cy="765752"/>
          </a:xfrm>
          <a:prstGeom prst="rect">
            <a:avLst/>
          </a:prstGeom>
        </p:spPr>
        <p:txBody>
          <a:bodyPr vert="horz" lIns="0" tIns="0" rIns="0" bIns="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1047" y="1223011"/>
            <a:ext cx="7618511" cy="3328274"/>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4"/>
          </p:nvPr>
        </p:nvSpPr>
        <p:spPr>
          <a:xfrm>
            <a:off x="8560532" y="4757554"/>
            <a:ext cx="274320" cy="101918"/>
          </a:xfrm>
          <a:prstGeom prst="rect">
            <a:avLst/>
          </a:prstGeom>
        </p:spPr>
        <p:txBody>
          <a:bodyPr vert="horz" lIns="0" tIns="0" rIns="0" bIns="0" rtlCol="0" anchor="t" anchorCtr="0"/>
          <a:lstStyle>
            <a:lvl1pPr algn="r">
              <a:defRPr sz="700">
                <a:solidFill>
                  <a:srgbClr val="898989"/>
                </a:solidFill>
                <a:latin typeface="+mn-lt"/>
              </a:defRPr>
            </a:lvl1pPr>
          </a:lstStyle>
          <a:p>
            <a:pPr defTabSz="684951"/>
            <a:fld id="{0D558541-60C9-42A2-8392-FF12533A6B7A}" type="slidenum">
              <a:rPr lang="en-US" smtClean="0">
                <a:latin typeface="GE Inspira Pitch"/>
              </a:rPr>
              <a:pPr defTabSz="684951"/>
              <a:t>‹#›</a:t>
            </a:fld>
            <a:endParaRPr lang="en-US" dirty="0">
              <a:latin typeface="GE Inspira Pitch"/>
            </a:endParaRPr>
          </a:p>
        </p:txBody>
      </p:sp>
      <p:pic>
        <p:nvPicPr>
          <p:cNvPr id="8" name="Picture 7"/>
          <p:cNvPicPr>
            <a:picLocks noChangeAspect="1"/>
          </p:cNvPicPr>
          <p:nvPr userDrawn="1"/>
        </p:nvPicPr>
        <p:blipFill rotWithShape="1">
          <a:blip r:embed="rId41">
            <a:extLst>
              <a:ext uri="{28A0092B-C50C-407E-A947-70E740481C1C}">
                <a14:useLocalDpi xmlns:a14="http://schemas.microsoft.com/office/drawing/2010/main" val="0"/>
              </a:ext>
            </a:extLst>
          </a:blip>
          <a:srcRect l="3861" t="3741" r="3511" b="3000"/>
          <a:stretch/>
        </p:blipFill>
        <p:spPr>
          <a:xfrm>
            <a:off x="395392" y="4653939"/>
            <a:ext cx="368356" cy="362801"/>
          </a:xfrm>
          <a:prstGeom prst="rect">
            <a:avLst/>
          </a:prstGeom>
        </p:spPr>
      </p:pic>
    </p:spTree>
    <p:extLst>
      <p:ext uri="{BB962C8B-B14F-4D97-AF65-F5344CB8AC3E}">
        <p14:creationId xmlns:p14="http://schemas.microsoft.com/office/powerpoint/2010/main" val="338744191"/>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 id="2147484043" r:id="rId18"/>
    <p:sldLayoutId id="2147484044" r:id="rId19"/>
    <p:sldLayoutId id="2147484045" r:id="rId20"/>
    <p:sldLayoutId id="2147484046" r:id="rId21"/>
    <p:sldLayoutId id="2147484047" r:id="rId22"/>
    <p:sldLayoutId id="2147484048" r:id="rId23"/>
    <p:sldLayoutId id="2147484049" r:id="rId24"/>
    <p:sldLayoutId id="2147484050" r:id="rId25"/>
    <p:sldLayoutId id="2147484051" r:id="rId26"/>
    <p:sldLayoutId id="2147484052" r:id="rId27"/>
    <p:sldLayoutId id="2147484053" r:id="rId28"/>
    <p:sldLayoutId id="2147484054" r:id="rId29"/>
    <p:sldLayoutId id="2147484055" r:id="rId30"/>
    <p:sldLayoutId id="2147484056" r:id="rId31"/>
    <p:sldLayoutId id="2147484057" r:id="rId32"/>
    <p:sldLayoutId id="2147484058" r:id="rId33"/>
    <p:sldLayoutId id="2147484059" r:id="rId34"/>
    <p:sldLayoutId id="2147484060" r:id="rId35"/>
  </p:sldLayoutIdLst>
  <p:hf hdr="0" ftr="0"/>
  <p:txStyles>
    <p:titleStyle>
      <a:lvl1pPr algn="l" defTabSz="684951" rtl="0" eaLnBrk="1" latinLnBrk="0" hangingPunct="1">
        <a:lnSpc>
          <a:spcPct val="90000"/>
        </a:lnSpc>
        <a:spcBef>
          <a:spcPct val="0"/>
        </a:spcBef>
        <a:buNone/>
        <a:defRPr sz="2400" kern="1200" spc="0" baseline="0">
          <a:solidFill>
            <a:schemeClr val="tx1"/>
          </a:solidFill>
          <a:latin typeface="+mj-lt"/>
          <a:ea typeface="+mj-ea"/>
          <a:cs typeface="+mj-cs"/>
        </a:defRPr>
      </a:lvl1pPr>
    </p:titleStyle>
    <p:bodyStyle>
      <a:lvl1pPr marL="0" indent="0" algn="l" defTabSz="684951" rtl="0" eaLnBrk="1" latinLnBrk="0" hangingPunct="1">
        <a:lnSpc>
          <a:spcPct val="100000"/>
        </a:lnSpc>
        <a:spcBef>
          <a:spcPts val="900"/>
        </a:spcBef>
        <a:buFont typeface="Arial" pitchFamily="34" charset="0"/>
        <a:buNone/>
        <a:defRPr sz="2100" kern="1200" spc="0" baseline="0">
          <a:solidFill>
            <a:schemeClr val="tx1"/>
          </a:solidFill>
          <a:latin typeface="+mn-lt"/>
          <a:ea typeface="+mn-ea"/>
          <a:cs typeface="+mn-cs"/>
        </a:defRPr>
      </a:lvl1pPr>
      <a:lvl2pPr marL="152222" indent="-136743" algn="l" defTabSz="684951" rtl="0" eaLnBrk="1" latinLnBrk="0" hangingPunct="1">
        <a:lnSpc>
          <a:spcPct val="100000"/>
        </a:lnSpc>
        <a:spcBef>
          <a:spcPts val="750"/>
        </a:spcBef>
        <a:buFont typeface="Arial" pitchFamily="34" charset="0"/>
        <a:buChar char="•"/>
        <a:defRPr sz="1500" kern="1200" spc="0">
          <a:solidFill>
            <a:schemeClr val="tx1"/>
          </a:solidFill>
          <a:latin typeface="+mn-lt"/>
          <a:ea typeface="+mn-ea"/>
          <a:cs typeface="+mn-cs"/>
        </a:defRPr>
      </a:lvl2pPr>
      <a:lvl3pPr marL="299681" indent="-146269" algn="l" defTabSz="684951" rtl="0" eaLnBrk="1" latinLnBrk="0" hangingPunct="1">
        <a:lnSpc>
          <a:spcPct val="100000"/>
        </a:lnSpc>
        <a:spcBef>
          <a:spcPts val="600"/>
        </a:spcBef>
        <a:buFont typeface="GE Inspira Pitch" panose="020F0603030400020203" pitchFamily="34" charset="0"/>
        <a:buChar char="–"/>
        <a:defRPr sz="1400" kern="1200" spc="0">
          <a:solidFill>
            <a:schemeClr val="tx1"/>
          </a:solidFill>
          <a:latin typeface="+mn-lt"/>
          <a:ea typeface="+mn-ea"/>
          <a:cs typeface="+mn-cs"/>
        </a:defRPr>
      </a:lvl3pPr>
      <a:lvl4pPr marL="416188" indent="-124862" algn="l" defTabSz="684951" rtl="0" eaLnBrk="1" latinLnBrk="0" hangingPunct="1">
        <a:lnSpc>
          <a:spcPct val="100000"/>
        </a:lnSpc>
        <a:spcBef>
          <a:spcPts val="450"/>
        </a:spcBef>
        <a:buFont typeface="Arial" pitchFamily="34" charset="0"/>
        <a:buChar char="•"/>
        <a:defRPr sz="1200" kern="1200" spc="0">
          <a:solidFill>
            <a:schemeClr val="tx1"/>
          </a:solidFill>
          <a:latin typeface="+mn-lt"/>
          <a:ea typeface="+mn-ea"/>
          <a:cs typeface="+mn-cs"/>
        </a:defRPr>
      </a:lvl4pPr>
      <a:lvl5pPr marL="1541133"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3626"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6079"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8561"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1031"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4951" rtl="0" eaLnBrk="1" latinLnBrk="0" hangingPunct="1">
        <a:defRPr sz="1400" kern="1200">
          <a:solidFill>
            <a:schemeClr val="tx1"/>
          </a:solidFill>
          <a:latin typeface="+mn-lt"/>
          <a:ea typeface="+mn-ea"/>
          <a:cs typeface="+mn-cs"/>
        </a:defRPr>
      </a:lvl1pPr>
      <a:lvl2pPr marL="342451" algn="l" defTabSz="684951" rtl="0" eaLnBrk="1" latinLnBrk="0" hangingPunct="1">
        <a:defRPr sz="1400" kern="1200">
          <a:solidFill>
            <a:schemeClr val="tx1"/>
          </a:solidFill>
          <a:latin typeface="+mn-lt"/>
          <a:ea typeface="+mn-ea"/>
          <a:cs typeface="+mn-cs"/>
        </a:defRPr>
      </a:lvl2pPr>
      <a:lvl3pPr marL="684951" algn="l" defTabSz="684951" rtl="0" eaLnBrk="1" latinLnBrk="0" hangingPunct="1">
        <a:defRPr sz="1400" kern="1200">
          <a:solidFill>
            <a:schemeClr val="tx1"/>
          </a:solidFill>
          <a:latin typeface="+mn-lt"/>
          <a:ea typeface="+mn-ea"/>
          <a:cs typeface="+mn-cs"/>
        </a:defRPr>
      </a:lvl3pPr>
      <a:lvl4pPr marL="1027420" algn="l" defTabSz="684951" rtl="0" eaLnBrk="1" latinLnBrk="0" hangingPunct="1">
        <a:defRPr sz="1400" kern="1200">
          <a:solidFill>
            <a:schemeClr val="tx1"/>
          </a:solidFill>
          <a:latin typeface="+mn-lt"/>
          <a:ea typeface="+mn-ea"/>
          <a:cs typeface="+mn-cs"/>
        </a:defRPr>
      </a:lvl4pPr>
      <a:lvl5pPr marL="1369902" algn="l" defTabSz="684951" rtl="0" eaLnBrk="1" latinLnBrk="0" hangingPunct="1">
        <a:defRPr sz="1400" kern="1200">
          <a:solidFill>
            <a:schemeClr val="tx1"/>
          </a:solidFill>
          <a:latin typeface="+mn-lt"/>
          <a:ea typeface="+mn-ea"/>
          <a:cs typeface="+mn-cs"/>
        </a:defRPr>
      </a:lvl5pPr>
      <a:lvl6pPr marL="1712355" algn="l" defTabSz="684951" rtl="0" eaLnBrk="1" latinLnBrk="0" hangingPunct="1">
        <a:defRPr sz="1400" kern="1200">
          <a:solidFill>
            <a:schemeClr val="tx1"/>
          </a:solidFill>
          <a:latin typeface="+mn-lt"/>
          <a:ea typeface="+mn-ea"/>
          <a:cs typeface="+mn-cs"/>
        </a:defRPr>
      </a:lvl6pPr>
      <a:lvl7pPr marL="2054846" algn="l" defTabSz="684951" rtl="0" eaLnBrk="1" latinLnBrk="0" hangingPunct="1">
        <a:defRPr sz="1400" kern="1200">
          <a:solidFill>
            <a:schemeClr val="tx1"/>
          </a:solidFill>
          <a:latin typeface="+mn-lt"/>
          <a:ea typeface="+mn-ea"/>
          <a:cs typeface="+mn-cs"/>
        </a:defRPr>
      </a:lvl7pPr>
      <a:lvl8pPr marL="2397320" algn="l" defTabSz="684951" rtl="0" eaLnBrk="1" latinLnBrk="0" hangingPunct="1">
        <a:defRPr sz="1400" kern="1200">
          <a:solidFill>
            <a:schemeClr val="tx1"/>
          </a:solidFill>
          <a:latin typeface="+mn-lt"/>
          <a:ea typeface="+mn-ea"/>
          <a:cs typeface="+mn-cs"/>
        </a:defRPr>
      </a:lvl8pPr>
      <a:lvl9pPr marL="2739803" algn="l" defTabSz="684951" rtl="0" eaLnBrk="1" latinLnBrk="0" hangingPunct="1">
        <a:defRPr sz="1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38"/>
            </p:custDataLst>
            <p:extLst>
              <p:ext uri="{D42A27DB-BD31-4B8C-83A1-F6EECF244321}">
                <p14:modId xmlns:p14="http://schemas.microsoft.com/office/powerpoint/2010/main" val="3236125640"/>
              </p:ext>
            </p:extLst>
          </p:nvPr>
        </p:nvGraphicFramePr>
        <p:xfrm>
          <a:off x="1201" y="1192"/>
          <a:ext cx="1191" cy="1190"/>
        </p:xfrm>
        <a:graphic>
          <a:graphicData uri="http://schemas.openxmlformats.org/presentationml/2006/ole">
            <mc:AlternateContent xmlns:mc="http://schemas.openxmlformats.org/markup-compatibility/2006">
              <mc:Choice xmlns:v="urn:schemas-microsoft-com:vml" Requires="v">
                <p:oleObj spid="_x0000_s11374" name="think-cell Slide" r:id="rId39" imgW="270" imgH="270" progId="TCLayout.ActiveDocument.1">
                  <p:embed/>
                </p:oleObj>
              </mc:Choice>
              <mc:Fallback>
                <p:oleObj name="think-cell Slide" r:id="rId39" imgW="270" imgH="270" progId="TCLayout.ActiveDocument.1">
                  <p:embed/>
                  <p:pic>
                    <p:nvPicPr>
                      <p:cNvPr id="0" name=""/>
                      <p:cNvPicPr/>
                      <p:nvPr/>
                    </p:nvPicPr>
                    <p:blipFill>
                      <a:blip r:embed="rId40"/>
                      <a:stretch>
                        <a:fillRect/>
                      </a:stretch>
                    </p:blipFill>
                    <p:spPr>
                      <a:xfrm>
                        <a:off x="1201" y="1192"/>
                        <a:ext cx="1191" cy="1190"/>
                      </a:xfrm>
                      <a:prstGeom prst="rect">
                        <a:avLst/>
                      </a:prstGeom>
                    </p:spPr>
                  </p:pic>
                </p:oleObj>
              </mc:Fallback>
            </mc:AlternateContent>
          </a:graphicData>
        </a:graphic>
      </p:graphicFrame>
      <p:sp>
        <p:nvSpPr>
          <p:cNvPr id="2" name="Title Placeholder 1"/>
          <p:cNvSpPr>
            <a:spLocks noGrp="1"/>
          </p:cNvSpPr>
          <p:nvPr>
            <p:ph type="title"/>
          </p:nvPr>
        </p:nvSpPr>
        <p:spPr>
          <a:xfrm>
            <a:off x="379094" y="413812"/>
            <a:ext cx="8352156" cy="765752"/>
          </a:xfrm>
          <a:prstGeom prst="rect">
            <a:avLst/>
          </a:prstGeom>
        </p:spPr>
        <p:txBody>
          <a:bodyPr vert="horz" lIns="0" tIns="0" rIns="0" bIns="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1047" y="1223011"/>
            <a:ext cx="7618511" cy="3328274"/>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4"/>
          </p:nvPr>
        </p:nvSpPr>
        <p:spPr>
          <a:xfrm>
            <a:off x="8560532" y="4757554"/>
            <a:ext cx="274320" cy="101918"/>
          </a:xfrm>
          <a:prstGeom prst="rect">
            <a:avLst/>
          </a:prstGeom>
        </p:spPr>
        <p:txBody>
          <a:bodyPr vert="horz" lIns="0" tIns="0" rIns="0" bIns="0" rtlCol="0" anchor="t" anchorCtr="0"/>
          <a:lstStyle>
            <a:lvl1pPr algn="r">
              <a:defRPr sz="700">
                <a:solidFill>
                  <a:srgbClr val="898989"/>
                </a:solidFill>
                <a:latin typeface="+mn-lt"/>
              </a:defRPr>
            </a:lvl1pPr>
          </a:lstStyle>
          <a:p>
            <a:pPr defTabSz="685036"/>
            <a:fld id="{0D558541-60C9-42A2-8392-FF12533A6B7A}" type="slidenum">
              <a:rPr lang="en-US" smtClean="0">
                <a:latin typeface="GE Inspira Pitch"/>
              </a:rPr>
              <a:pPr defTabSz="685036"/>
              <a:t>‹#›</a:t>
            </a:fld>
            <a:endParaRPr lang="en-US" dirty="0">
              <a:latin typeface="GE Inspira Pitch"/>
            </a:endParaRPr>
          </a:p>
        </p:txBody>
      </p:sp>
      <p:pic>
        <p:nvPicPr>
          <p:cNvPr id="8" name="Picture 7"/>
          <p:cNvPicPr>
            <a:picLocks noChangeAspect="1"/>
          </p:cNvPicPr>
          <p:nvPr userDrawn="1"/>
        </p:nvPicPr>
        <p:blipFill rotWithShape="1">
          <a:blip r:embed="rId41">
            <a:extLst>
              <a:ext uri="{28A0092B-C50C-407E-A947-70E740481C1C}">
                <a14:useLocalDpi xmlns:a14="http://schemas.microsoft.com/office/drawing/2010/main" val="0"/>
              </a:ext>
            </a:extLst>
          </a:blip>
          <a:srcRect l="3861" t="3741" r="3511" b="3000"/>
          <a:stretch/>
        </p:blipFill>
        <p:spPr>
          <a:xfrm>
            <a:off x="395392" y="4653936"/>
            <a:ext cx="368356" cy="362801"/>
          </a:xfrm>
          <a:prstGeom prst="rect">
            <a:avLst/>
          </a:prstGeom>
        </p:spPr>
      </p:pic>
    </p:spTree>
    <p:extLst>
      <p:ext uri="{BB962C8B-B14F-4D97-AF65-F5344CB8AC3E}">
        <p14:creationId xmlns:p14="http://schemas.microsoft.com/office/powerpoint/2010/main" val="3791645259"/>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 id="2147484074" r:id="rId13"/>
    <p:sldLayoutId id="2147484075" r:id="rId14"/>
    <p:sldLayoutId id="2147484076" r:id="rId15"/>
    <p:sldLayoutId id="2147484077" r:id="rId16"/>
    <p:sldLayoutId id="2147484078" r:id="rId17"/>
    <p:sldLayoutId id="2147484079" r:id="rId18"/>
    <p:sldLayoutId id="2147484080" r:id="rId19"/>
    <p:sldLayoutId id="2147484081" r:id="rId20"/>
    <p:sldLayoutId id="2147484082" r:id="rId21"/>
    <p:sldLayoutId id="2147484083" r:id="rId22"/>
    <p:sldLayoutId id="2147484084" r:id="rId23"/>
    <p:sldLayoutId id="2147484085" r:id="rId24"/>
    <p:sldLayoutId id="2147484086" r:id="rId25"/>
    <p:sldLayoutId id="2147484087" r:id="rId26"/>
    <p:sldLayoutId id="2147484088" r:id="rId27"/>
    <p:sldLayoutId id="2147484089" r:id="rId28"/>
    <p:sldLayoutId id="2147484090" r:id="rId29"/>
    <p:sldLayoutId id="2147484091" r:id="rId30"/>
    <p:sldLayoutId id="2147484092" r:id="rId31"/>
    <p:sldLayoutId id="2147484093" r:id="rId32"/>
    <p:sldLayoutId id="2147484094" r:id="rId33"/>
    <p:sldLayoutId id="2147484095" r:id="rId34"/>
    <p:sldLayoutId id="2147484096" r:id="rId35"/>
  </p:sldLayoutIdLst>
  <p:hf hdr="0" ftr="0"/>
  <p:txStyles>
    <p:titleStyle>
      <a:lvl1pPr algn="l" defTabSz="685036" rtl="0" eaLnBrk="1" latinLnBrk="0" hangingPunct="1">
        <a:lnSpc>
          <a:spcPct val="90000"/>
        </a:lnSpc>
        <a:spcBef>
          <a:spcPct val="0"/>
        </a:spcBef>
        <a:buNone/>
        <a:defRPr sz="2400" kern="1200" spc="0" baseline="0">
          <a:solidFill>
            <a:schemeClr val="tx1"/>
          </a:solidFill>
          <a:latin typeface="+mj-lt"/>
          <a:ea typeface="+mj-ea"/>
          <a:cs typeface="+mj-cs"/>
        </a:defRPr>
      </a:lvl1pPr>
    </p:titleStyle>
    <p:bodyStyle>
      <a:lvl1pPr marL="0" indent="0" algn="l" defTabSz="685036" rtl="0" eaLnBrk="1" latinLnBrk="0" hangingPunct="1">
        <a:lnSpc>
          <a:spcPct val="100000"/>
        </a:lnSpc>
        <a:spcBef>
          <a:spcPts val="900"/>
        </a:spcBef>
        <a:buFont typeface="Arial" pitchFamily="34" charset="0"/>
        <a:buNone/>
        <a:defRPr sz="2100" kern="1200" spc="0" baseline="0">
          <a:solidFill>
            <a:schemeClr val="tx1"/>
          </a:solidFill>
          <a:latin typeface="+mn-lt"/>
          <a:ea typeface="+mn-ea"/>
          <a:cs typeface="+mn-cs"/>
        </a:defRPr>
      </a:lvl1pPr>
      <a:lvl2pPr marL="152240" indent="-136761" algn="l" defTabSz="685036" rtl="0" eaLnBrk="1" latinLnBrk="0" hangingPunct="1">
        <a:lnSpc>
          <a:spcPct val="100000"/>
        </a:lnSpc>
        <a:spcBef>
          <a:spcPts val="750"/>
        </a:spcBef>
        <a:buFont typeface="Arial" pitchFamily="34" charset="0"/>
        <a:buChar char="•"/>
        <a:defRPr sz="1500" kern="1200" spc="0">
          <a:solidFill>
            <a:schemeClr val="tx1"/>
          </a:solidFill>
          <a:latin typeface="+mn-lt"/>
          <a:ea typeface="+mn-ea"/>
          <a:cs typeface="+mn-cs"/>
        </a:defRPr>
      </a:lvl2pPr>
      <a:lvl3pPr marL="299717" indent="-146287" algn="l" defTabSz="685036" rtl="0" eaLnBrk="1" latinLnBrk="0" hangingPunct="1">
        <a:lnSpc>
          <a:spcPct val="100000"/>
        </a:lnSpc>
        <a:spcBef>
          <a:spcPts val="600"/>
        </a:spcBef>
        <a:buFont typeface="GE Inspira Pitch" panose="020F0603030400020203" pitchFamily="34" charset="0"/>
        <a:buChar char="–"/>
        <a:defRPr sz="1400" kern="1200" spc="0">
          <a:solidFill>
            <a:schemeClr val="tx1"/>
          </a:solidFill>
          <a:latin typeface="+mn-lt"/>
          <a:ea typeface="+mn-ea"/>
          <a:cs typeface="+mn-cs"/>
        </a:defRPr>
      </a:lvl3pPr>
      <a:lvl4pPr marL="416242" indent="-124877" algn="l" defTabSz="685036" rtl="0" eaLnBrk="1" latinLnBrk="0" hangingPunct="1">
        <a:lnSpc>
          <a:spcPct val="100000"/>
        </a:lnSpc>
        <a:spcBef>
          <a:spcPts val="450"/>
        </a:spcBef>
        <a:buFont typeface="Arial" pitchFamily="34" charset="0"/>
        <a:buChar char="•"/>
        <a:defRPr sz="1200" kern="1200" spc="0">
          <a:solidFill>
            <a:schemeClr val="tx1"/>
          </a:solidFill>
          <a:latin typeface="+mn-lt"/>
          <a:ea typeface="+mn-ea"/>
          <a:cs typeface="+mn-cs"/>
        </a:defRPr>
      </a:lvl4pPr>
      <a:lvl5pPr marL="1541326" indent="-171263" algn="l" defTabSz="685036"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3860" indent="-171263" algn="l" defTabSz="68503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6357" indent="-171263" algn="l" defTabSz="68503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8882" indent="-171263" algn="l" defTabSz="68503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1395" indent="-171263" algn="l" defTabSz="68503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036" rtl="0" eaLnBrk="1" latinLnBrk="0" hangingPunct="1">
        <a:defRPr sz="1400" kern="1200">
          <a:solidFill>
            <a:schemeClr val="tx1"/>
          </a:solidFill>
          <a:latin typeface="+mn-lt"/>
          <a:ea typeface="+mn-ea"/>
          <a:cs typeface="+mn-cs"/>
        </a:defRPr>
      </a:lvl1pPr>
      <a:lvl2pPr marL="342496" algn="l" defTabSz="685036" rtl="0" eaLnBrk="1" latinLnBrk="0" hangingPunct="1">
        <a:defRPr sz="1400" kern="1200">
          <a:solidFill>
            <a:schemeClr val="tx1"/>
          </a:solidFill>
          <a:latin typeface="+mn-lt"/>
          <a:ea typeface="+mn-ea"/>
          <a:cs typeface="+mn-cs"/>
        </a:defRPr>
      </a:lvl2pPr>
      <a:lvl3pPr marL="685036" algn="l" defTabSz="685036" rtl="0" eaLnBrk="1" latinLnBrk="0" hangingPunct="1">
        <a:defRPr sz="1400" kern="1200">
          <a:solidFill>
            <a:schemeClr val="tx1"/>
          </a:solidFill>
          <a:latin typeface="+mn-lt"/>
          <a:ea typeface="+mn-ea"/>
          <a:cs typeface="+mn-cs"/>
        </a:defRPr>
      </a:lvl3pPr>
      <a:lvl4pPr marL="1027549" algn="l" defTabSz="685036" rtl="0" eaLnBrk="1" latinLnBrk="0" hangingPunct="1">
        <a:defRPr sz="1400" kern="1200">
          <a:solidFill>
            <a:schemeClr val="tx1"/>
          </a:solidFill>
          <a:latin typeface="+mn-lt"/>
          <a:ea typeface="+mn-ea"/>
          <a:cs typeface="+mn-cs"/>
        </a:defRPr>
      </a:lvl4pPr>
      <a:lvl5pPr marL="1370073" algn="l" defTabSz="685036" rtl="0" eaLnBrk="1" latinLnBrk="0" hangingPunct="1">
        <a:defRPr sz="1400" kern="1200">
          <a:solidFill>
            <a:schemeClr val="tx1"/>
          </a:solidFill>
          <a:latin typeface="+mn-lt"/>
          <a:ea typeface="+mn-ea"/>
          <a:cs typeface="+mn-cs"/>
        </a:defRPr>
      </a:lvl5pPr>
      <a:lvl6pPr marL="1712571" algn="l" defTabSz="685036" rtl="0" eaLnBrk="1" latinLnBrk="0" hangingPunct="1">
        <a:defRPr sz="1400" kern="1200">
          <a:solidFill>
            <a:schemeClr val="tx1"/>
          </a:solidFill>
          <a:latin typeface="+mn-lt"/>
          <a:ea typeface="+mn-ea"/>
          <a:cs typeface="+mn-cs"/>
        </a:defRPr>
      </a:lvl6pPr>
      <a:lvl7pPr marL="2055104" algn="l" defTabSz="685036" rtl="0" eaLnBrk="1" latinLnBrk="0" hangingPunct="1">
        <a:defRPr sz="1400" kern="1200">
          <a:solidFill>
            <a:schemeClr val="tx1"/>
          </a:solidFill>
          <a:latin typeface="+mn-lt"/>
          <a:ea typeface="+mn-ea"/>
          <a:cs typeface="+mn-cs"/>
        </a:defRPr>
      </a:lvl7pPr>
      <a:lvl8pPr marL="2397620" algn="l" defTabSz="685036" rtl="0" eaLnBrk="1" latinLnBrk="0" hangingPunct="1">
        <a:defRPr sz="1400" kern="1200">
          <a:solidFill>
            <a:schemeClr val="tx1"/>
          </a:solidFill>
          <a:latin typeface="+mn-lt"/>
          <a:ea typeface="+mn-ea"/>
          <a:cs typeface="+mn-cs"/>
        </a:defRPr>
      </a:lvl8pPr>
      <a:lvl9pPr marL="2740145" algn="l" defTabSz="685036" rtl="0" eaLnBrk="1" latinLnBrk="0" hangingPunct="1">
        <a:defRPr sz="1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272" tIns="45636" rIns="91272" bIns="4563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272" tIns="45636" rIns="91272" bIns="4563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272" tIns="45636" rIns="91272" bIns="45636" rtlCol="0" anchor="ctr"/>
          <a:lstStyle>
            <a:lvl1pPr algn="l">
              <a:defRPr sz="1200">
                <a:solidFill>
                  <a:schemeClr val="tx1">
                    <a:tint val="75000"/>
                  </a:schemeClr>
                </a:solidFill>
              </a:defRPr>
            </a:lvl1pPr>
          </a:lstStyle>
          <a:p>
            <a:pPr defTabSz="456402"/>
            <a:fld id="{5C86CB1D-8967-D14D-89FC-2A5753AE7DC8}" type="datetimeFigureOut">
              <a:rPr lang="en-US" smtClean="0">
                <a:solidFill>
                  <a:prstClr val="black">
                    <a:tint val="75000"/>
                  </a:prstClr>
                </a:solidFill>
                <a:latin typeface="Calibri"/>
              </a:rPr>
              <a:pPr defTabSz="456402"/>
              <a:t>1/15/16</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272" tIns="45636" rIns="91272" bIns="45636" rtlCol="0" anchor="ctr"/>
          <a:lstStyle>
            <a:lvl1pPr algn="ctr">
              <a:defRPr sz="1200">
                <a:solidFill>
                  <a:schemeClr val="tx1">
                    <a:tint val="75000"/>
                  </a:schemeClr>
                </a:solidFill>
              </a:defRPr>
            </a:lvl1pPr>
          </a:lstStyle>
          <a:p>
            <a:pPr defTabSz="456402"/>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1" y="4767264"/>
            <a:ext cx="2133600" cy="273844"/>
          </a:xfrm>
          <a:prstGeom prst="rect">
            <a:avLst/>
          </a:prstGeom>
        </p:spPr>
        <p:txBody>
          <a:bodyPr vert="horz" lIns="91272" tIns="45636" rIns="91272" bIns="45636" rtlCol="0" anchor="ctr"/>
          <a:lstStyle>
            <a:lvl1pPr algn="r">
              <a:defRPr sz="1200">
                <a:solidFill>
                  <a:schemeClr val="tx1">
                    <a:tint val="75000"/>
                  </a:schemeClr>
                </a:solidFill>
              </a:defRPr>
            </a:lvl1pPr>
          </a:lstStyle>
          <a:p>
            <a:pPr defTabSz="456402"/>
            <a:fld id="{4B57E883-A1C7-4E4A-8B48-5A037F8A8637}" type="slidenum">
              <a:rPr lang="en-US" smtClean="0">
                <a:solidFill>
                  <a:prstClr val="black">
                    <a:tint val="75000"/>
                  </a:prstClr>
                </a:solidFill>
                <a:latin typeface="Calibri"/>
              </a:rPr>
              <a:pPr defTabSz="456402"/>
              <a:t>‹#›</a:t>
            </a:fld>
            <a:endParaRPr lang="en-US">
              <a:solidFill>
                <a:prstClr val="black">
                  <a:tint val="75000"/>
                </a:prstClr>
              </a:solidFill>
              <a:latin typeface="Calibri"/>
            </a:endParaRPr>
          </a:p>
        </p:txBody>
      </p:sp>
    </p:spTree>
    <p:extLst>
      <p:ext uri="{BB962C8B-B14F-4D97-AF65-F5344CB8AC3E}">
        <p14:creationId xmlns:p14="http://schemas.microsoft.com/office/powerpoint/2010/main" val="1746923370"/>
      </p:ext>
    </p:extLst>
  </p:cSld>
  <p:clrMap bg1="lt1" tx1="dk1" bg2="lt2" tx2="dk2" accent1="accent1" accent2="accent2" accent3="accent3" accent4="accent4" accent5="accent5" accent6="accent6" hlink="hlink" folHlink="fol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txStyles>
    <p:titleStyle>
      <a:lvl1pPr algn="ctr" defTabSz="456402" rtl="0" eaLnBrk="1" latinLnBrk="0" hangingPunct="1">
        <a:spcBef>
          <a:spcPct val="0"/>
        </a:spcBef>
        <a:buNone/>
        <a:defRPr sz="4400" kern="1200">
          <a:solidFill>
            <a:schemeClr val="tx1"/>
          </a:solidFill>
          <a:latin typeface="+mj-lt"/>
          <a:ea typeface="+mj-ea"/>
          <a:cs typeface="+mj-cs"/>
        </a:defRPr>
      </a:lvl1pPr>
    </p:titleStyle>
    <p:bodyStyle>
      <a:lvl1pPr marL="342271" indent="-342271" algn="l" defTabSz="456402" rtl="0" eaLnBrk="1" latinLnBrk="0" hangingPunct="1">
        <a:spcBef>
          <a:spcPct val="20000"/>
        </a:spcBef>
        <a:buFont typeface="Arial"/>
        <a:buChar char="•"/>
        <a:defRPr sz="3200" kern="1200">
          <a:solidFill>
            <a:schemeClr val="tx1"/>
          </a:solidFill>
          <a:latin typeface="+mn-lt"/>
          <a:ea typeface="+mn-ea"/>
          <a:cs typeface="+mn-cs"/>
        </a:defRPr>
      </a:lvl1pPr>
      <a:lvl2pPr marL="741648" indent="-285246" algn="l" defTabSz="456402" rtl="0" eaLnBrk="1" latinLnBrk="0" hangingPunct="1">
        <a:spcBef>
          <a:spcPct val="20000"/>
        </a:spcBef>
        <a:buFont typeface="Arial"/>
        <a:buChar char="–"/>
        <a:defRPr sz="2800" kern="1200">
          <a:solidFill>
            <a:schemeClr val="tx1"/>
          </a:solidFill>
          <a:latin typeface="+mn-lt"/>
          <a:ea typeface="+mn-ea"/>
          <a:cs typeface="+mn-cs"/>
        </a:defRPr>
      </a:lvl2pPr>
      <a:lvl3pPr marL="1140986" indent="-228222" algn="l" defTabSz="456402" rtl="0" eaLnBrk="1" latinLnBrk="0" hangingPunct="1">
        <a:spcBef>
          <a:spcPct val="20000"/>
        </a:spcBef>
        <a:buFont typeface="Arial"/>
        <a:buChar char="•"/>
        <a:defRPr sz="2400" kern="1200">
          <a:solidFill>
            <a:schemeClr val="tx1"/>
          </a:solidFill>
          <a:latin typeface="+mn-lt"/>
          <a:ea typeface="+mn-ea"/>
          <a:cs typeface="+mn-cs"/>
        </a:defRPr>
      </a:lvl3pPr>
      <a:lvl4pPr marL="1597420" indent="-228222" algn="l" defTabSz="456402" rtl="0" eaLnBrk="1" latinLnBrk="0" hangingPunct="1">
        <a:spcBef>
          <a:spcPct val="20000"/>
        </a:spcBef>
        <a:buFont typeface="Arial"/>
        <a:buChar char="–"/>
        <a:defRPr sz="2000" kern="1200">
          <a:solidFill>
            <a:schemeClr val="tx1"/>
          </a:solidFill>
          <a:latin typeface="+mn-lt"/>
          <a:ea typeface="+mn-ea"/>
          <a:cs typeface="+mn-cs"/>
        </a:defRPr>
      </a:lvl4pPr>
      <a:lvl5pPr marL="2053800" indent="-228222" algn="l" defTabSz="456402" rtl="0" eaLnBrk="1" latinLnBrk="0" hangingPunct="1">
        <a:spcBef>
          <a:spcPct val="20000"/>
        </a:spcBef>
        <a:buFont typeface="Arial"/>
        <a:buChar char="»"/>
        <a:defRPr sz="2000" kern="1200">
          <a:solidFill>
            <a:schemeClr val="tx1"/>
          </a:solidFill>
          <a:latin typeface="+mn-lt"/>
          <a:ea typeface="+mn-ea"/>
          <a:cs typeface="+mn-cs"/>
        </a:defRPr>
      </a:lvl5pPr>
      <a:lvl6pPr marL="2510192" indent="-228222" algn="l" defTabSz="456402" rtl="0" eaLnBrk="1" latinLnBrk="0" hangingPunct="1">
        <a:spcBef>
          <a:spcPct val="20000"/>
        </a:spcBef>
        <a:buFont typeface="Arial"/>
        <a:buChar char="•"/>
        <a:defRPr sz="2000" kern="1200">
          <a:solidFill>
            <a:schemeClr val="tx1"/>
          </a:solidFill>
          <a:latin typeface="+mn-lt"/>
          <a:ea typeface="+mn-ea"/>
          <a:cs typeface="+mn-cs"/>
        </a:defRPr>
      </a:lvl6pPr>
      <a:lvl7pPr marL="2966606" indent="-228222" algn="l" defTabSz="456402" rtl="0" eaLnBrk="1" latinLnBrk="0" hangingPunct="1">
        <a:spcBef>
          <a:spcPct val="20000"/>
        </a:spcBef>
        <a:buFont typeface="Arial"/>
        <a:buChar char="•"/>
        <a:defRPr sz="2000" kern="1200">
          <a:solidFill>
            <a:schemeClr val="tx1"/>
          </a:solidFill>
          <a:latin typeface="+mn-lt"/>
          <a:ea typeface="+mn-ea"/>
          <a:cs typeface="+mn-cs"/>
        </a:defRPr>
      </a:lvl7pPr>
      <a:lvl8pPr marL="3423000" indent="-228222" algn="l" defTabSz="456402" rtl="0" eaLnBrk="1" latinLnBrk="0" hangingPunct="1">
        <a:spcBef>
          <a:spcPct val="20000"/>
        </a:spcBef>
        <a:buFont typeface="Arial"/>
        <a:buChar char="•"/>
        <a:defRPr sz="2000" kern="1200">
          <a:solidFill>
            <a:schemeClr val="tx1"/>
          </a:solidFill>
          <a:latin typeface="+mn-lt"/>
          <a:ea typeface="+mn-ea"/>
          <a:cs typeface="+mn-cs"/>
        </a:defRPr>
      </a:lvl8pPr>
      <a:lvl9pPr marL="3879397" indent="-228222" algn="l" defTabSz="45640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402" rtl="0" eaLnBrk="1" latinLnBrk="0" hangingPunct="1">
        <a:defRPr sz="1800" kern="1200">
          <a:solidFill>
            <a:schemeClr val="tx1"/>
          </a:solidFill>
          <a:latin typeface="+mn-lt"/>
          <a:ea typeface="+mn-ea"/>
          <a:cs typeface="+mn-cs"/>
        </a:defRPr>
      </a:lvl1pPr>
      <a:lvl2pPr marL="456402" algn="l" defTabSz="456402" rtl="0" eaLnBrk="1" latinLnBrk="0" hangingPunct="1">
        <a:defRPr sz="1800" kern="1200">
          <a:solidFill>
            <a:schemeClr val="tx1"/>
          </a:solidFill>
          <a:latin typeface="+mn-lt"/>
          <a:ea typeface="+mn-ea"/>
          <a:cs typeface="+mn-cs"/>
        </a:defRPr>
      </a:lvl2pPr>
      <a:lvl3pPr marL="912804" algn="l" defTabSz="456402" rtl="0" eaLnBrk="1" latinLnBrk="0" hangingPunct="1">
        <a:defRPr sz="1800" kern="1200">
          <a:solidFill>
            <a:schemeClr val="tx1"/>
          </a:solidFill>
          <a:latin typeface="+mn-lt"/>
          <a:ea typeface="+mn-ea"/>
          <a:cs typeface="+mn-cs"/>
        </a:defRPr>
      </a:lvl3pPr>
      <a:lvl4pPr marL="1369206" algn="l" defTabSz="456402" rtl="0" eaLnBrk="1" latinLnBrk="0" hangingPunct="1">
        <a:defRPr sz="1800" kern="1200">
          <a:solidFill>
            <a:schemeClr val="tx1"/>
          </a:solidFill>
          <a:latin typeface="+mn-lt"/>
          <a:ea typeface="+mn-ea"/>
          <a:cs typeface="+mn-cs"/>
        </a:defRPr>
      </a:lvl4pPr>
      <a:lvl5pPr marL="1825603" algn="l" defTabSz="456402" rtl="0" eaLnBrk="1" latinLnBrk="0" hangingPunct="1">
        <a:defRPr sz="1800" kern="1200">
          <a:solidFill>
            <a:schemeClr val="tx1"/>
          </a:solidFill>
          <a:latin typeface="+mn-lt"/>
          <a:ea typeface="+mn-ea"/>
          <a:cs typeface="+mn-cs"/>
        </a:defRPr>
      </a:lvl5pPr>
      <a:lvl6pPr marL="2281996" algn="l" defTabSz="456402" rtl="0" eaLnBrk="1" latinLnBrk="0" hangingPunct="1">
        <a:defRPr sz="1800" kern="1200">
          <a:solidFill>
            <a:schemeClr val="tx1"/>
          </a:solidFill>
          <a:latin typeface="+mn-lt"/>
          <a:ea typeface="+mn-ea"/>
          <a:cs typeface="+mn-cs"/>
        </a:defRPr>
      </a:lvl6pPr>
      <a:lvl7pPr marL="2738410" algn="l" defTabSz="456402" rtl="0" eaLnBrk="1" latinLnBrk="0" hangingPunct="1">
        <a:defRPr sz="1800" kern="1200">
          <a:solidFill>
            <a:schemeClr val="tx1"/>
          </a:solidFill>
          <a:latin typeface="+mn-lt"/>
          <a:ea typeface="+mn-ea"/>
          <a:cs typeface="+mn-cs"/>
        </a:defRPr>
      </a:lvl7pPr>
      <a:lvl8pPr marL="3194799" algn="l" defTabSz="456402" rtl="0" eaLnBrk="1" latinLnBrk="0" hangingPunct="1">
        <a:defRPr sz="1800" kern="1200">
          <a:solidFill>
            <a:schemeClr val="tx1"/>
          </a:solidFill>
          <a:latin typeface="+mn-lt"/>
          <a:ea typeface="+mn-ea"/>
          <a:cs typeface="+mn-cs"/>
        </a:defRPr>
      </a:lvl8pPr>
      <a:lvl9pPr marL="3651191" algn="l" defTabSz="456402"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094" y="413812"/>
            <a:ext cx="8352156" cy="765752"/>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1044" y="1223011"/>
            <a:ext cx="7618511" cy="3328274"/>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4"/>
          </p:nvPr>
        </p:nvSpPr>
        <p:spPr>
          <a:xfrm>
            <a:off x="8560532" y="4757554"/>
            <a:ext cx="274320" cy="101918"/>
          </a:xfrm>
          <a:prstGeom prst="rect">
            <a:avLst/>
          </a:prstGeom>
        </p:spPr>
        <p:txBody>
          <a:bodyPr vert="horz" lIns="0" tIns="0" rIns="0" bIns="0" rtlCol="0" anchor="t" anchorCtr="0"/>
          <a:lstStyle>
            <a:lvl1pPr algn="r">
              <a:defRPr sz="700">
                <a:solidFill>
                  <a:srgbClr val="898989"/>
                </a:solidFill>
                <a:latin typeface="+mn-lt"/>
              </a:defRPr>
            </a:lvl1pPr>
          </a:lstStyle>
          <a:p>
            <a:pPr defTabSz="685207"/>
            <a:fld id="{0D558541-60C9-42A2-8392-FF12533A6B7A}" type="slidenum">
              <a:rPr lang="en-US" smtClean="0">
                <a:latin typeface="GE Inspira Pitch"/>
              </a:rPr>
              <a:pPr defTabSz="685207"/>
              <a:t>‹#›</a:t>
            </a:fld>
            <a:endParaRPr lang="en-US" dirty="0">
              <a:latin typeface="GE Inspira Pitch"/>
            </a:endParaRPr>
          </a:p>
        </p:txBody>
      </p:sp>
      <p:pic>
        <p:nvPicPr>
          <p:cNvPr id="8" name="Picture 7"/>
          <p:cNvPicPr>
            <a:picLocks noChangeAspect="1"/>
          </p:cNvPicPr>
          <p:nvPr/>
        </p:nvPicPr>
        <p:blipFill rotWithShape="1">
          <a:blip r:embed="rId36">
            <a:extLst>
              <a:ext uri="{28A0092B-C50C-407E-A947-70E740481C1C}">
                <a14:useLocalDpi xmlns:a14="http://schemas.microsoft.com/office/drawing/2010/main" val="0"/>
              </a:ext>
            </a:extLst>
          </a:blip>
          <a:srcRect l="3861" t="3741" r="3511" b="3000"/>
          <a:stretch/>
        </p:blipFill>
        <p:spPr>
          <a:xfrm>
            <a:off x="395392" y="4653930"/>
            <a:ext cx="368356" cy="362801"/>
          </a:xfrm>
          <a:prstGeom prst="rect">
            <a:avLst/>
          </a:prstGeom>
        </p:spPr>
      </p:pic>
      <p:sp>
        <p:nvSpPr>
          <p:cNvPr id="7" name="TextBox 6"/>
          <p:cNvSpPr txBox="1"/>
          <p:nvPr userDrawn="1"/>
        </p:nvSpPr>
        <p:spPr>
          <a:xfrm>
            <a:off x="3837067" y="4943709"/>
            <a:ext cx="1128155" cy="107722"/>
          </a:xfrm>
          <a:prstGeom prst="rect">
            <a:avLst/>
          </a:prstGeom>
          <a:noFill/>
        </p:spPr>
        <p:txBody>
          <a:bodyPr wrap="square" lIns="0" tIns="0" rIns="0" bIns="0" rtlCol="0" anchor="b">
            <a:spAutoFit/>
          </a:bodyPr>
          <a:lstStyle/>
          <a:p>
            <a:pPr defTabSz="685207"/>
            <a:r>
              <a:rPr lang="en-US" sz="700" dirty="0">
                <a:solidFill>
                  <a:srgbClr val="898989"/>
                </a:solidFill>
                <a:latin typeface="GE Inspira Pitch"/>
              </a:rPr>
              <a:t>GE Proprietary </a:t>
            </a:r>
            <a:r>
              <a:rPr lang="en-US" sz="700" dirty="0" smtClean="0">
                <a:solidFill>
                  <a:srgbClr val="898989"/>
                </a:solidFill>
                <a:latin typeface="GE Inspira Pitch"/>
              </a:rPr>
              <a:t>Information</a:t>
            </a:r>
            <a:endParaRPr lang="en-US" sz="1500" dirty="0" smtClean="0">
              <a:solidFill>
                <a:srgbClr val="575757"/>
              </a:solidFill>
              <a:latin typeface="GE Inspira Pitch"/>
            </a:endParaRPr>
          </a:p>
        </p:txBody>
      </p:sp>
    </p:spTree>
    <p:extLst>
      <p:ext uri="{BB962C8B-B14F-4D97-AF65-F5344CB8AC3E}">
        <p14:creationId xmlns:p14="http://schemas.microsoft.com/office/powerpoint/2010/main" val="4294002952"/>
      </p:ext>
    </p:extLst>
  </p:cSld>
  <p:clrMap bg1="lt1" tx1="dk1" bg2="lt2" tx2="dk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 id="2147484151" r:id="rId12"/>
    <p:sldLayoutId id="2147484152" r:id="rId13"/>
    <p:sldLayoutId id="2147484153" r:id="rId14"/>
    <p:sldLayoutId id="2147484154" r:id="rId15"/>
    <p:sldLayoutId id="2147484155" r:id="rId16"/>
    <p:sldLayoutId id="2147484156" r:id="rId17"/>
    <p:sldLayoutId id="2147484157" r:id="rId18"/>
    <p:sldLayoutId id="2147484158" r:id="rId19"/>
    <p:sldLayoutId id="2147484159" r:id="rId20"/>
    <p:sldLayoutId id="2147484160" r:id="rId21"/>
    <p:sldLayoutId id="2147484161" r:id="rId22"/>
    <p:sldLayoutId id="2147484162" r:id="rId23"/>
    <p:sldLayoutId id="2147484163" r:id="rId24"/>
    <p:sldLayoutId id="2147484164" r:id="rId25"/>
    <p:sldLayoutId id="2147484165" r:id="rId26"/>
    <p:sldLayoutId id="2147484166" r:id="rId27"/>
    <p:sldLayoutId id="2147484167" r:id="rId28"/>
    <p:sldLayoutId id="2147484168" r:id="rId29"/>
    <p:sldLayoutId id="2147484169" r:id="rId30"/>
    <p:sldLayoutId id="2147484170" r:id="rId31"/>
    <p:sldLayoutId id="2147484171" r:id="rId32"/>
    <p:sldLayoutId id="2147484172" r:id="rId33"/>
    <p:sldLayoutId id="2147484173" r:id="rId34"/>
  </p:sldLayoutIdLst>
  <p:timing>
    <p:tnLst>
      <p:par>
        <p:cTn xmlns:p14="http://schemas.microsoft.com/office/powerpoint/2010/main" id="1" dur="indefinite" restart="never" nodeType="tmRoot"/>
      </p:par>
    </p:tnLst>
  </p:timing>
  <p:hf hdr="0" ftr="0"/>
  <p:txStyles>
    <p:titleStyle>
      <a:lvl1pPr algn="l" defTabSz="685207" rtl="0" eaLnBrk="1" latinLnBrk="0" hangingPunct="1">
        <a:lnSpc>
          <a:spcPct val="90000"/>
        </a:lnSpc>
        <a:spcBef>
          <a:spcPct val="0"/>
        </a:spcBef>
        <a:buNone/>
        <a:defRPr sz="2400" kern="1200" spc="0" baseline="0">
          <a:solidFill>
            <a:schemeClr val="tx1"/>
          </a:solidFill>
          <a:latin typeface="+mj-lt"/>
          <a:ea typeface="+mj-ea"/>
          <a:cs typeface="+mj-cs"/>
        </a:defRPr>
      </a:lvl1pPr>
    </p:titleStyle>
    <p:bodyStyle>
      <a:lvl1pPr marL="0" indent="0" algn="l" defTabSz="685207" rtl="0" eaLnBrk="1" latinLnBrk="0" hangingPunct="1">
        <a:lnSpc>
          <a:spcPct val="100000"/>
        </a:lnSpc>
        <a:spcBef>
          <a:spcPts val="900"/>
        </a:spcBef>
        <a:buFont typeface="Arial" pitchFamily="34" charset="0"/>
        <a:buNone/>
        <a:defRPr sz="2100" kern="1200" spc="0" baseline="0">
          <a:solidFill>
            <a:schemeClr val="tx1"/>
          </a:solidFill>
          <a:latin typeface="+mn-lt"/>
          <a:ea typeface="+mn-ea"/>
          <a:cs typeface="+mn-cs"/>
        </a:defRPr>
      </a:lvl1pPr>
      <a:lvl2pPr marL="152276" indent="-136797" algn="l" defTabSz="685207" rtl="0" eaLnBrk="1" latinLnBrk="0" hangingPunct="1">
        <a:lnSpc>
          <a:spcPct val="100000"/>
        </a:lnSpc>
        <a:spcBef>
          <a:spcPts val="750"/>
        </a:spcBef>
        <a:buFont typeface="Arial" pitchFamily="34" charset="0"/>
        <a:buChar char="•"/>
        <a:defRPr sz="1500" kern="1200" spc="0">
          <a:solidFill>
            <a:schemeClr val="tx1"/>
          </a:solidFill>
          <a:latin typeface="+mn-lt"/>
          <a:ea typeface="+mn-ea"/>
          <a:cs typeface="+mn-cs"/>
        </a:defRPr>
      </a:lvl2pPr>
      <a:lvl3pPr marL="299789" indent="-146323" algn="l" defTabSz="685207" rtl="0" eaLnBrk="1" latinLnBrk="0" hangingPunct="1">
        <a:lnSpc>
          <a:spcPct val="100000"/>
        </a:lnSpc>
        <a:spcBef>
          <a:spcPts val="600"/>
        </a:spcBef>
        <a:buFont typeface="GE Inspira Pitch" panose="020F0603030400020203" pitchFamily="34" charset="0"/>
        <a:buChar char="–"/>
        <a:defRPr sz="1400" kern="1200" spc="0">
          <a:solidFill>
            <a:schemeClr val="tx1"/>
          </a:solidFill>
          <a:latin typeface="+mn-lt"/>
          <a:ea typeface="+mn-ea"/>
          <a:cs typeface="+mn-cs"/>
        </a:defRPr>
      </a:lvl3pPr>
      <a:lvl4pPr marL="416346" indent="-124907" algn="l" defTabSz="685207" rtl="0" eaLnBrk="1" latinLnBrk="0" hangingPunct="1">
        <a:lnSpc>
          <a:spcPct val="100000"/>
        </a:lnSpc>
        <a:spcBef>
          <a:spcPts val="450"/>
        </a:spcBef>
        <a:buFont typeface="Arial" pitchFamily="34" charset="0"/>
        <a:buChar char="•"/>
        <a:defRPr sz="1200" kern="1200" spc="0">
          <a:solidFill>
            <a:schemeClr val="tx1"/>
          </a:solidFill>
          <a:latin typeface="+mn-lt"/>
          <a:ea typeface="+mn-ea"/>
          <a:cs typeface="+mn-cs"/>
        </a:defRPr>
      </a:lvl4pPr>
      <a:lvl5pPr marL="1541711" indent="-171305" algn="l" defTabSz="685207"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4328" indent="-171305" algn="l" defTabSz="68520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6915" indent="-171305" algn="l" defTabSz="68520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9524" indent="-171305" algn="l" defTabSz="68520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124" indent="-171305" algn="l" defTabSz="68520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207" rtl="0" eaLnBrk="1" latinLnBrk="0" hangingPunct="1">
        <a:defRPr sz="1400" kern="1200">
          <a:solidFill>
            <a:schemeClr val="tx1"/>
          </a:solidFill>
          <a:latin typeface="+mn-lt"/>
          <a:ea typeface="+mn-ea"/>
          <a:cs typeface="+mn-cs"/>
        </a:defRPr>
      </a:lvl1pPr>
      <a:lvl2pPr marL="342586" algn="l" defTabSz="685207" rtl="0" eaLnBrk="1" latinLnBrk="0" hangingPunct="1">
        <a:defRPr sz="1400" kern="1200">
          <a:solidFill>
            <a:schemeClr val="tx1"/>
          </a:solidFill>
          <a:latin typeface="+mn-lt"/>
          <a:ea typeface="+mn-ea"/>
          <a:cs typeface="+mn-cs"/>
        </a:defRPr>
      </a:lvl2pPr>
      <a:lvl3pPr marL="685207" algn="l" defTabSz="685207" rtl="0" eaLnBrk="1" latinLnBrk="0" hangingPunct="1">
        <a:defRPr sz="1400" kern="1200">
          <a:solidFill>
            <a:schemeClr val="tx1"/>
          </a:solidFill>
          <a:latin typeface="+mn-lt"/>
          <a:ea typeface="+mn-ea"/>
          <a:cs typeface="+mn-cs"/>
        </a:defRPr>
      </a:lvl3pPr>
      <a:lvl4pPr marL="1027805" algn="l" defTabSz="685207" rtl="0" eaLnBrk="1" latinLnBrk="0" hangingPunct="1">
        <a:defRPr sz="1400" kern="1200">
          <a:solidFill>
            <a:schemeClr val="tx1"/>
          </a:solidFill>
          <a:latin typeface="+mn-lt"/>
          <a:ea typeface="+mn-ea"/>
          <a:cs typeface="+mn-cs"/>
        </a:defRPr>
      </a:lvl4pPr>
      <a:lvl5pPr marL="1370415" algn="l" defTabSz="685207" rtl="0" eaLnBrk="1" latinLnBrk="0" hangingPunct="1">
        <a:defRPr sz="1400" kern="1200">
          <a:solidFill>
            <a:schemeClr val="tx1"/>
          </a:solidFill>
          <a:latin typeface="+mn-lt"/>
          <a:ea typeface="+mn-ea"/>
          <a:cs typeface="+mn-cs"/>
        </a:defRPr>
      </a:lvl5pPr>
      <a:lvl6pPr marL="1713003" algn="l" defTabSz="685207" rtl="0" eaLnBrk="1" latinLnBrk="0" hangingPunct="1">
        <a:defRPr sz="1400" kern="1200">
          <a:solidFill>
            <a:schemeClr val="tx1"/>
          </a:solidFill>
          <a:latin typeface="+mn-lt"/>
          <a:ea typeface="+mn-ea"/>
          <a:cs typeface="+mn-cs"/>
        </a:defRPr>
      </a:lvl6pPr>
      <a:lvl7pPr marL="2055618" algn="l" defTabSz="685207" rtl="0" eaLnBrk="1" latinLnBrk="0" hangingPunct="1">
        <a:defRPr sz="1400" kern="1200">
          <a:solidFill>
            <a:schemeClr val="tx1"/>
          </a:solidFill>
          <a:latin typeface="+mn-lt"/>
          <a:ea typeface="+mn-ea"/>
          <a:cs typeface="+mn-cs"/>
        </a:defRPr>
      </a:lvl7pPr>
      <a:lvl8pPr marL="2398220" algn="l" defTabSz="685207" rtl="0" eaLnBrk="1" latinLnBrk="0" hangingPunct="1">
        <a:defRPr sz="1400" kern="1200">
          <a:solidFill>
            <a:schemeClr val="tx1"/>
          </a:solidFill>
          <a:latin typeface="+mn-lt"/>
          <a:ea typeface="+mn-ea"/>
          <a:cs typeface="+mn-cs"/>
        </a:defRPr>
      </a:lvl8pPr>
      <a:lvl9pPr marL="2740829" algn="l" defTabSz="685207" rtl="0" eaLnBrk="1" latinLnBrk="0" hangingPunct="1">
        <a:defRPr sz="14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094" y="413812"/>
            <a:ext cx="8352156" cy="765752"/>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1037" y="1223011"/>
            <a:ext cx="7618511" cy="3328274"/>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4"/>
          </p:nvPr>
        </p:nvSpPr>
        <p:spPr>
          <a:xfrm>
            <a:off x="8560532" y="4757554"/>
            <a:ext cx="274320" cy="101918"/>
          </a:xfrm>
          <a:prstGeom prst="rect">
            <a:avLst/>
          </a:prstGeom>
        </p:spPr>
        <p:txBody>
          <a:bodyPr vert="horz" lIns="0" tIns="0" rIns="0" bIns="0" rtlCol="0" anchor="t" anchorCtr="0"/>
          <a:lstStyle>
            <a:lvl1pPr algn="r">
              <a:defRPr sz="700">
                <a:solidFill>
                  <a:srgbClr val="898989"/>
                </a:solidFill>
                <a:latin typeface="+mn-lt"/>
              </a:defRPr>
            </a:lvl1pPr>
          </a:lstStyle>
          <a:p>
            <a:pPr defTabSz="685406"/>
            <a:fld id="{0D558541-60C9-42A2-8392-FF12533A6B7A}" type="slidenum">
              <a:rPr lang="en-US" smtClean="0">
                <a:latin typeface="GE Inspira Pitch"/>
              </a:rPr>
              <a:pPr defTabSz="685406"/>
              <a:t>‹#›</a:t>
            </a:fld>
            <a:endParaRPr lang="en-US" dirty="0">
              <a:latin typeface="GE Inspira Pitch"/>
            </a:endParaRPr>
          </a:p>
        </p:txBody>
      </p:sp>
      <p:pic>
        <p:nvPicPr>
          <p:cNvPr id="8" name="Picture 7"/>
          <p:cNvPicPr>
            <a:picLocks noChangeAspect="1"/>
          </p:cNvPicPr>
          <p:nvPr/>
        </p:nvPicPr>
        <p:blipFill rotWithShape="1">
          <a:blip r:embed="rId36">
            <a:extLst>
              <a:ext uri="{28A0092B-C50C-407E-A947-70E740481C1C}">
                <a14:useLocalDpi xmlns:a14="http://schemas.microsoft.com/office/drawing/2010/main" val="0"/>
              </a:ext>
            </a:extLst>
          </a:blip>
          <a:srcRect l="3861" t="3741" r="3511" b="3000"/>
          <a:stretch/>
        </p:blipFill>
        <p:spPr>
          <a:xfrm>
            <a:off x="395392" y="4653923"/>
            <a:ext cx="368356" cy="362801"/>
          </a:xfrm>
          <a:prstGeom prst="rect">
            <a:avLst/>
          </a:prstGeom>
        </p:spPr>
      </p:pic>
      <p:sp>
        <p:nvSpPr>
          <p:cNvPr id="7" name="TextBox 6"/>
          <p:cNvSpPr txBox="1"/>
          <p:nvPr userDrawn="1"/>
        </p:nvSpPr>
        <p:spPr>
          <a:xfrm>
            <a:off x="3837060" y="4943709"/>
            <a:ext cx="1128155" cy="107722"/>
          </a:xfrm>
          <a:prstGeom prst="rect">
            <a:avLst/>
          </a:prstGeom>
          <a:noFill/>
        </p:spPr>
        <p:txBody>
          <a:bodyPr wrap="square" lIns="0" tIns="0" rIns="0" bIns="0" rtlCol="0" anchor="b">
            <a:spAutoFit/>
          </a:bodyPr>
          <a:lstStyle/>
          <a:p>
            <a:pPr defTabSz="685406"/>
            <a:r>
              <a:rPr lang="en-US" sz="700" dirty="0">
                <a:solidFill>
                  <a:srgbClr val="898989"/>
                </a:solidFill>
                <a:latin typeface="GE Inspira Pitch"/>
              </a:rPr>
              <a:t>GE Proprietary </a:t>
            </a:r>
            <a:r>
              <a:rPr lang="en-US" sz="700" dirty="0" smtClean="0">
                <a:solidFill>
                  <a:srgbClr val="898989"/>
                </a:solidFill>
                <a:latin typeface="GE Inspira Pitch"/>
              </a:rPr>
              <a:t>Information</a:t>
            </a:r>
            <a:endParaRPr lang="en-US" sz="1500" dirty="0" smtClean="0">
              <a:solidFill>
                <a:srgbClr val="575757"/>
              </a:solidFill>
              <a:latin typeface="GE Inspira Pitch"/>
            </a:endParaRPr>
          </a:p>
        </p:txBody>
      </p:sp>
    </p:spTree>
    <p:extLst>
      <p:ext uri="{BB962C8B-B14F-4D97-AF65-F5344CB8AC3E}">
        <p14:creationId xmlns:p14="http://schemas.microsoft.com/office/powerpoint/2010/main" val="3562572817"/>
      </p:ext>
    </p:extLst>
  </p:cSld>
  <p:clrMap bg1="lt1" tx1="dk1" bg2="lt2" tx2="dk2" accent1="accent1" accent2="accent2" accent3="accent3" accent4="accent4" accent5="accent5" accent6="accent6" hlink="hlink" folHlink="folHlink"/>
  <p:sldLayoutIdLst>
    <p:sldLayoutId id="2147484175" r:id="rId1"/>
    <p:sldLayoutId id="2147484176" r:id="rId2"/>
    <p:sldLayoutId id="2147484177" r:id="rId3"/>
    <p:sldLayoutId id="2147484178" r:id="rId4"/>
    <p:sldLayoutId id="2147484179" r:id="rId5"/>
    <p:sldLayoutId id="2147484180" r:id="rId6"/>
    <p:sldLayoutId id="2147484181" r:id="rId7"/>
    <p:sldLayoutId id="2147484182" r:id="rId8"/>
    <p:sldLayoutId id="2147484183" r:id="rId9"/>
    <p:sldLayoutId id="2147484184" r:id="rId10"/>
    <p:sldLayoutId id="2147484185" r:id="rId11"/>
    <p:sldLayoutId id="2147484186" r:id="rId12"/>
    <p:sldLayoutId id="2147484187" r:id="rId13"/>
    <p:sldLayoutId id="2147484188" r:id="rId14"/>
    <p:sldLayoutId id="2147484189" r:id="rId15"/>
    <p:sldLayoutId id="2147484190" r:id="rId16"/>
    <p:sldLayoutId id="2147484191" r:id="rId17"/>
    <p:sldLayoutId id="2147484192" r:id="rId18"/>
    <p:sldLayoutId id="2147484193" r:id="rId19"/>
    <p:sldLayoutId id="2147484194" r:id="rId20"/>
    <p:sldLayoutId id="2147484195" r:id="rId21"/>
    <p:sldLayoutId id="2147484196" r:id="rId22"/>
    <p:sldLayoutId id="2147484197" r:id="rId23"/>
    <p:sldLayoutId id="2147484198" r:id="rId24"/>
    <p:sldLayoutId id="2147484199" r:id="rId25"/>
    <p:sldLayoutId id="2147484200" r:id="rId26"/>
    <p:sldLayoutId id="2147484201" r:id="rId27"/>
    <p:sldLayoutId id="2147484202" r:id="rId28"/>
    <p:sldLayoutId id="2147484203" r:id="rId29"/>
    <p:sldLayoutId id="2147484204" r:id="rId30"/>
    <p:sldLayoutId id="2147484205" r:id="rId31"/>
    <p:sldLayoutId id="2147484206" r:id="rId32"/>
    <p:sldLayoutId id="2147484207" r:id="rId33"/>
    <p:sldLayoutId id="2147484208" r:id="rId34"/>
  </p:sldLayoutIdLst>
  <p:timing>
    <p:tnLst>
      <p:par>
        <p:cTn xmlns:p14="http://schemas.microsoft.com/office/powerpoint/2010/main" id="1" dur="indefinite" restart="never" nodeType="tmRoot"/>
      </p:par>
    </p:tnLst>
  </p:timing>
  <p:hf hdr="0" ftr="0"/>
  <p:txStyles>
    <p:titleStyle>
      <a:lvl1pPr algn="l" defTabSz="685406" rtl="0" eaLnBrk="1" latinLnBrk="0" hangingPunct="1">
        <a:lnSpc>
          <a:spcPct val="90000"/>
        </a:lnSpc>
        <a:spcBef>
          <a:spcPct val="0"/>
        </a:spcBef>
        <a:buNone/>
        <a:defRPr sz="2400" kern="1200" spc="0" baseline="0">
          <a:solidFill>
            <a:schemeClr val="tx1"/>
          </a:solidFill>
          <a:latin typeface="+mj-lt"/>
          <a:ea typeface="+mj-ea"/>
          <a:cs typeface="+mj-cs"/>
        </a:defRPr>
      </a:lvl1pPr>
    </p:titleStyle>
    <p:bodyStyle>
      <a:lvl1pPr marL="0" indent="0" algn="l" defTabSz="685406" rtl="0" eaLnBrk="1" latinLnBrk="0" hangingPunct="1">
        <a:lnSpc>
          <a:spcPct val="100000"/>
        </a:lnSpc>
        <a:spcBef>
          <a:spcPts val="900"/>
        </a:spcBef>
        <a:buFont typeface="Arial" pitchFamily="34" charset="0"/>
        <a:buNone/>
        <a:defRPr sz="2100" kern="1200" spc="0" baseline="0">
          <a:solidFill>
            <a:schemeClr val="tx1"/>
          </a:solidFill>
          <a:latin typeface="+mn-lt"/>
          <a:ea typeface="+mn-ea"/>
          <a:cs typeface="+mn-cs"/>
        </a:defRPr>
      </a:lvl1pPr>
      <a:lvl2pPr marL="152318" indent="-136839" algn="l" defTabSz="685406" rtl="0" eaLnBrk="1" latinLnBrk="0" hangingPunct="1">
        <a:lnSpc>
          <a:spcPct val="100000"/>
        </a:lnSpc>
        <a:spcBef>
          <a:spcPts val="750"/>
        </a:spcBef>
        <a:buFont typeface="Arial" pitchFamily="34" charset="0"/>
        <a:buChar char="•"/>
        <a:defRPr sz="1500" kern="1200" spc="0">
          <a:solidFill>
            <a:schemeClr val="tx1"/>
          </a:solidFill>
          <a:latin typeface="+mn-lt"/>
          <a:ea typeface="+mn-ea"/>
          <a:cs typeface="+mn-cs"/>
        </a:defRPr>
      </a:lvl2pPr>
      <a:lvl3pPr marL="299873" indent="-146365" algn="l" defTabSz="685406" rtl="0" eaLnBrk="1" latinLnBrk="0" hangingPunct="1">
        <a:lnSpc>
          <a:spcPct val="100000"/>
        </a:lnSpc>
        <a:spcBef>
          <a:spcPts val="600"/>
        </a:spcBef>
        <a:buFont typeface="GE Inspira Pitch" panose="020F0603030400020203" pitchFamily="34" charset="0"/>
        <a:buChar char="–"/>
        <a:defRPr sz="1400" kern="1200" spc="0">
          <a:solidFill>
            <a:schemeClr val="tx1"/>
          </a:solidFill>
          <a:latin typeface="+mn-lt"/>
          <a:ea typeface="+mn-ea"/>
          <a:cs typeface="+mn-cs"/>
        </a:defRPr>
      </a:lvl3pPr>
      <a:lvl4pPr marL="416468" indent="-124942" algn="l" defTabSz="685406" rtl="0" eaLnBrk="1" latinLnBrk="0" hangingPunct="1">
        <a:lnSpc>
          <a:spcPct val="100000"/>
        </a:lnSpc>
        <a:spcBef>
          <a:spcPts val="450"/>
        </a:spcBef>
        <a:buFont typeface="Arial" pitchFamily="34" charset="0"/>
        <a:buChar char="•"/>
        <a:defRPr sz="1200" kern="1200" spc="0">
          <a:solidFill>
            <a:schemeClr val="tx1"/>
          </a:solidFill>
          <a:latin typeface="+mn-lt"/>
          <a:ea typeface="+mn-ea"/>
          <a:cs typeface="+mn-cs"/>
        </a:defRPr>
      </a:lvl4pPr>
      <a:lvl5pPr marL="1542160" indent="-171354" algn="l" defTabSz="685406"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4875" indent="-171354" algn="l" defTabSz="68540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566" indent="-171354" algn="l" defTabSz="68540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273" indent="-171354" algn="l" defTabSz="68540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974" indent="-171354" algn="l" defTabSz="68540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06" rtl="0" eaLnBrk="1" latinLnBrk="0" hangingPunct="1">
        <a:defRPr sz="1400" kern="1200">
          <a:solidFill>
            <a:schemeClr val="tx1"/>
          </a:solidFill>
          <a:latin typeface="+mn-lt"/>
          <a:ea typeface="+mn-ea"/>
          <a:cs typeface="+mn-cs"/>
        </a:defRPr>
      </a:lvl1pPr>
      <a:lvl2pPr marL="342691" algn="l" defTabSz="685406" rtl="0" eaLnBrk="1" latinLnBrk="0" hangingPunct="1">
        <a:defRPr sz="1400" kern="1200">
          <a:solidFill>
            <a:schemeClr val="tx1"/>
          </a:solidFill>
          <a:latin typeface="+mn-lt"/>
          <a:ea typeface="+mn-ea"/>
          <a:cs typeface="+mn-cs"/>
        </a:defRPr>
      </a:lvl2pPr>
      <a:lvl3pPr marL="685406" algn="l" defTabSz="685406" rtl="0" eaLnBrk="1" latinLnBrk="0" hangingPunct="1">
        <a:defRPr sz="1400" kern="1200">
          <a:solidFill>
            <a:schemeClr val="tx1"/>
          </a:solidFill>
          <a:latin typeface="+mn-lt"/>
          <a:ea typeface="+mn-ea"/>
          <a:cs typeface="+mn-cs"/>
        </a:defRPr>
      </a:lvl3pPr>
      <a:lvl4pPr marL="1028106" algn="l" defTabSz="685406" rtl="0" eaLnBrk="1" latinLnBrk="0" hangingPunct="1">
        <a:defRPr sz="1400" kern="1200">
          <a:solidFill>
            <a:schemeClr val="tx1"/>
          </a:solidFill>
          <a:latin typeface="+mn-lt"/>
          <a:ea typeface="+mn-ea"/>
          <a:cs typeface="+mn-cs"/>
        </a:defRPr>
      </a:lvl4pPr>
      <a:lvl5pPr marL="1370814" algn="l" defTabSz="685406" rtl="0" eaLnBrk="1" latinLnBrk="0" hangingPunct="1">
        <a:defRPr sz="1400" kern="1200">
          <a:solidFill>
            <a:schemeClr val="tx1"/>
          </a:solidFill>
          <a:latin typeface="+mn-lt"/>
          <a:ea typeface="+mn-ea"/>
          <a:cs typeface="+mn-cs"/>
        </a:defRPr>
      </a:lvl5pPr>
      <a:lvl6pPr marL="1713505" algn="l" defTabSz="685406" rtl="0" eaLnBrk="1" latinLnBrk="0" hangingPunct="1">
        <a:defRPr sz="1400" kern="1200">
          <a:solidFill>
            <a:schemeClr val="tx1"/>
          </a:solidFill>
          <a:latin typeface="+mn-lt"/>
          <a:ea typeface="+mn-ea"/>
          <a:cs typeface="+mn-cs"/>
        </a:defRPr>
      </a:lvl6pPr>
      <a:lvl7pPr marL="2056216" algn="l" defTabSz="685406" rtl="0" eaLnBrk="1" latinLnBrk="0" hangingPunct="1">
        <a:defRPr sz="1400" kern="1200">
          <a:solidFill>
            <a:schemeClr val="tx1"/>
          </a:solidFill>
          <a:latin typeface="+mn-lt"/>
          <a:ea typeface="+mn-ea"/>
          <a:cs typeface="+mn-cs"/>
        </a:defRPr>
      </a:lvl7pPr>
      <a:lvl8pPr marL="2398920" algn="l" defTabSz="685406" rtl="0" eaLnBrk="1" latinLnBrk="0" hangingPunct="1">
        <a:defRPr sz="1400" kern="1200">
          <a:solidFill>
            <a:schemeClr val="tx1"/>
          </a:solidFill>
          <a:latin typeface="+mn-lt"/>
          <a:ea typeface="+mn-ea"/>
          <a:cs typeface="+mn-cs"/>
        </a:defRPr>
      </a:lvl8pPr>
      <a:lvl9pPr marL="2741628" algn="l" defTabSz="685406" rtl="0" eaLnBrk="1" latinLnBrk="0" hangingPunct="1">
        <a:defRPr sz="14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272" tIns="45636" rIns="91272" bIns="45636"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272" tIns="45636" rIns="91272" bIns="4563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272" tIns="45636" rIns="91272" bIns="45636" rtlCol="0" anchor="ctr"/>
          <a:lstStyle>
            <a:lvl1pPr algn="l">
              <a:defRPr sz="1200">
                <a:solidFill>
                  <a:schemeClr val="tx1">
                    <a:tint val="75000"/>
                  </a:schemeClr>
                </a:solidFill>
              </a:defRPr>
            </a:lvl1pPr>
          </a:lstStyle>
          <a:p>
            <a:pPr defTabSz="456402"/>
            <a:fld id="{DC4534CE-9F83-B94C-9A67-75C436E4B076}" type="datetimeFigureOut">
              <a:rPr lang="en-US" smtClean="0">
                <a:solidFill>
                  <a:prstClr val="black">
                    <a:tint val="75000"/>
                  </a:prstClr>
                </a:solidFill>
                <a:latin typeface="Calibri"/>
              </a:rPr>
              <a:pPr defTabSz="456402"/>
              <a:t>1/15/16</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272" tIns="45636" rIns="91272" bIns="45636" rtlCol="0" anchor="ctr"/>
          <a:lstStyle>
            <a:lvl1pPr algn="ctr">
              <a:defRPr sz="1200">
                <a:solidFill>
                  <a:schemeClr val="tx1">
                    <a:tint val="75000"/>
                  </a:schemeClr>
                </a:solidFill>
              </a:defRPr>
            </a:lvl1pPr>
          </a:lstStyle>
          <a:p>
            <a:pPr defTabSz="456402"/>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1" y="4767264"/>
            <a:ext cx="2133600" cy="273844"/>
          </a:xfrm>
          <a:prstGeom prst="rect">
            <a:avLst/>
          </a:prstGeom>
        </p:spPr>
        <p:txBody>
          <a:bodyPr vert="horz" lIns="91272" tIns="45636" rIns="91272" bIns="45636" rtlCol="0" anchor="ctr"/>
          <a:lstStyle>
            <a:lvl1pPr algn="r">
              <a:defRPr sz="1200">
                <a:solidFill>
                  <a:schemeClr val="tx1">
                    <a:tint val="75000"/>
                  </a:schemeClr>
                </a:solidFill>
              </a:defRPr>
            </a:lvl1pPr>
          </a:lstStyle>
          <a:p>
            <a:pPr defTabSz="456402"/>
            <a:fld id="{1082CA34-3D9F-CB4F-BEA6-1ACC5CEB2C41}" type="slidenum">
              <a:rPr lang="en-US" smtClean="0">
                <a:solidFill>
                  <a:prstClr val="black">
                    <a:tint val="75000"/>
                  </a:prstClr>
                </a:solidFill>
                <a:latin typeface="Calibri"/>
              </a:rPr>
              <a:pPr defTabSz="456402"/>
              <a:t>‹#›</a:t>
            </a:fld>
            <a:endParaRPr lang="en-US">
              <a:solidFill>
                <a:prstClr val="black">
                  <a:tint val="75000"/>
                </a:prstClr>
              </a:solidFill>
              <a:latin typeface="Calibri"/>
            </a:endParaRPr>
          </a:p>
        </p:txBody>
      </p:sp>
    </p:spTree>
    <p:extLst>
      <p:ext uri="{BB962C8B-B14F-4D97-AF65-F5344CB8AC3E}">
        <p14:creationId xmlns:p14="http://schemas.microsoft.com/office/powerpoint/2010/main" val="3348680508"/>
      </p:ext>
    </p:extLst>
  </p:cSld>
  <p:clrMap bg1="lt1" tx1="dk1" bg2="lt2" tx2="dk2" accent1="accent1" accent2="accent2" accent3="accent3" accent4="accent4" accent5="accent5" accent6="accent6" hlink="hlink" folHlink="fol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txStyles>
    <p:titleStyle>
      <a:lvl1pPr algn="ctr" defTabSz="456402" rtl="0" eaLnBrk="1" latinLnBrk="0" hangingPunct="1">
        <a:spcBef>
          <a:spcPct val="0"/>
        </a:spcBef>
        <a:buNone/>
        <a:defRPr sz="4400" kern="1200">
          <a:solidFill>
            <a:schemeClr val="tx1"/>
          </a:solidFill>
          <a:latin typeface="+mj-lt"/>
          <a:ea typeface="+mj-ea"/>
          <a:cs typeface="+mj-cs"/>
        </a:defRPr>
      </a:lvl1pPr>
    </p:titleStyle>
    <p:bodyStyle>
      <a:lvl1pPr marL="342271" indent="-342271" algn="l" defTabSz="456402" rtl="0" eaLnBrk="1" latinLnBrk="0" hangingPunct="1">
        <a:spcBef>
          <a:spcPct val="20000"/>
        </a:spcBef>
        <a:buFont typeface="Arial"/>
        <a:buChar char="•"/>
        <a:defRPr sz="3200" kern="1200">
          <a:solidFill>
            <a:schemeClr val="tx1"/>
          </a:solidFill>
          <a:latin typeface="+mn-lt"/>
          <a:ea typeface="+mn-ea"/>
          <a:cs typeface="+mn-cs"/>
        </a:defRPr>
      </a:lvl1pPr>
      <a:lvl2pPr marL="741648" indent="-285246" algn="l" defTabSz="456402" rtl="0" eaLnBrk="1" latinLnBrk="0" hangingPunct="1">
        <a:spcBef>
          <a:spcPct val="20000"/>
        </a:spcBef>
        <a:buFont typeface="Arial"/>
        <a:buChar char="–"/>
        <a:defRPr sz="2800" kern="1200">
          <a:solidFill>
            <a:schemeClr val="tx1"/>
          </a:solidFill>
          <a:latin typeface="+mn-lt"/>
          <a:ea typeface="+mn-ea"/>
          <a:cs typeface="+mn-cs"/>
        </a:defRPr>
      </a:lvl2pPr>
      <a:lvl3pPr marL="1140986" indent="-228222" algn="l" defTabSz="456402" rtl="0" eaLnBrk="1" latinLnBrk="0" hangingPunct="1">
        <a:spcBef>
          <a:spcPct val="20000"/>
        </a:spcBef>
        <a:buFont typeface="Arial"/>
        <a:buChar char="•"/>
        <a:defRPr sz="2400" kern="1200">
          <a:solidFill>
            <a:schemeClr val="tx1"/>
          </a:solidFill>
          <a:latin typeface="+mn-lt"/>
          <a:ea typeface="+mn-ea"/>
          <a:cs typeface="+mn-cs"/>
        </a:defRPr>
      </a:lvl3pPr>
      <a:lvl4pPr marL="1597420" indent="-228222" algn="l" defTabSz="456402" rtl="0" eaLnBrk="1" latinLnBrk="0" hangingPunct="1">
        <a:spcBef>
          <a:spcPct val="20000"/>
        </a:spcBef>
        <a:buFont typeface="Arial"/>
        <a:buChar char="–"/>
        <a:defRPr sz="2000" kern="1200">
          <a:solidFill>
            <a:schemeClr val="tx1"/>
          </a:solidFill>
          <a:latin typeface="+mn-lt"/>
          <a:ea typeface="+mn-ea"/>
          <a:cs typeface="+mn-cs"/>
        </a:defRPr>
      </a:lvl4pPr>
      <a:lvl5pPr marL="2053800" indent="-228222" algn="l" defTabSz="456402" rtl="0" eaLnBrk="1" latinLnBrk="0" hangingPunct="1">
        <a:spcBef>
          <a:spcPct val="20000"/>
        </a:spcBef>
        <a:buFont typeface="Arial"/>
        <a:buChar char="»"/>
        <a:defRPr sz="2000" kern="1200">
          <a:solidFill>
            <a:schemeClr val="tx1"/>
          </a:solidFill>
          <a:latin typeface="+mn-lt"/>
          <a:ea typeface="+mn-ea"/>
          <a:cs typeface="+mn-cs"/>
        </a:defRPr>
      </a:lvl5pPr>
      <a:lvl6pPr marL="2510192" indent="-228222" algn="l" defTabSz="456402" rtl="0" eaLnBrk="1" latinLnBrk="0" hangingPunct="1">
        <a:spcBef>
          <a:spcPct val="20000"/>
        </a:spcBef>
        <a:buFont typeface="Arial"/>
        <a:buChar char="•"/>
        <a:defRPr sz="2000" kern="1200">
          <a:solidFill>
            <a:schemeClr val="tx1"/>
          </a:solidFill>
          <a:latin typeface="+mn-lt"/>
          <a:ea typeface="+mn-ea"/>
          <a:cs typeface="+mn-cs"/>
        </a:defRPr>
      </a:lvl6pPr>
      <a:lvl7pPr marL="2966606" indent="-228222" algn="l" defTabSz="456402" rtl="0" eaLnBrk="1" latinLnBrk="0" hangingPunct="1">
        <a:spcBef>
          <a:spcPct val="20000"/>
        </a:spcBef>
        <a:buFont typeface="Arial"/>
        <a:buChar char="•"/>
        <a:defRPr sz="2000" kern="1200">
          <a:solidFill>
            <a:schemeClr val="tx1"/>
          </a:solidFill>
          <a:latin typeface="+mn-lt"/>
          <a:ea typeface="+mn-ea"/>
          <a:cs typeface="+mn-cs"/>
        </a:defRPr>
      </a:lvl7pPr>
      <a:lvl8pPr marL="3423000" indent="-228222" algn="l" defTabSz="456402" rtl="0" eaLnBrk="1" latinLnBrk="0" hangingPunct="1">
        <a:spcBef>
          <a:spcPct val="20000"/>
        </a:spcBef>
        <a:buFont typeface="Arial"/>
        <a:buChar char="•"/>
        <a:defRPr sz="2000" kern="1200">
          <a:solidFill>
            <a:schemeClr val="tx1"/>
          </a:solidFill>
          <a:latin typeface="+mn-lt"/>
          <a:ea typeface="+mn-ea"/>
          <a:cs typeface="+mn-cs"/>
        </a:defRPr>
      </a:lvl8pPr>
      <a:lvl9pPr marL="3879397" indent="-228222" algn="l" defTabSz="45640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402" rtl="0" eaLnBrk="1" latinLnBrk="0" hangingPunct="1">
        <a:defRPr sz="1800" kern="1200">
          <a:solidFill>
            <a:schemeClr val="tx1"/>
          </a:solidFill>
          <a:latin typeface="+mn-lt"/>
          <a:ea typeface="+mn-ea"/>
          <a:cs typeface="+mn-cs"/>
        </a:defRPr>
      </a:lvl1pPr>
      <a:lvl2pPr marL="456402" algn="l" defTabSz="456402" rtl="0" eaLnBrk="1" latinLnBrk="0" hangingPunct="1">
        <a:defRPr sz="1800" kern="1200">
          <a:solidFill>
            <a:schemeClr val="tx1"/>
          </a:solidFill>
          <a:latin typeface="+mn-lt"/>
          <a:ea typeface="+mn-ea"/>
          <a:cs typeface="+mn-cs"/>
        </a:defRPr>
      </a:lvl2pPr>
      <a:lvl3pPr marL="912804" algn="l" defTabSz="456402" rtl="0" eaLnBrk="1" latinLnBrk="0" hangingPunct="1">
        <a:defRPr sz="1800" kern="1200">
          <a:solidFill>
            <a:schemeClr val="tx1"/>
          </a:solidFill>
          <a:latin typeface="+mn-lt"/>
          <a:ea typeface="+mn-ea"/>
          <a:cs typeface="+mn-cs"/>
        </a:defRPr>
      </a:lvl3pPr>
      <a:lvl4pPr marL="1369206" algn="l" defTabSz="456402" rtl="0" eaLnBrk="1" latinLnBrk="0" hangingPunct="1">
        <a:defRPr sz="1800" kern="1200">
          <a:solidFill>
            <a:schemeClr val="tx1"/>
          </a:solidFill>
          <a:latin typeface="+mn-lt"/>
          <a:ea typeface="+mn-ea"/>
          <a:cs typeface="+mn-cs"/>
        </a:defRPr>
      </a:lvl4pPr>
      <a:lvl5pPr marL="1825603" algn="l" defTabSz="456402" rtl="0" eaLnBrk="1" latinLnBrk="0" hangingPunct="1">
        <a:defRPr sz="1800" kern="1200">
          <a:solidFill>
            <a:schemeClr val="tx1"/>
          </a:solidFill>
          <a:latin typeface="+mn-lt"/>
          <a:ea typeface="+mn-ea"/>
          <a:cs typeface="+mn-cs"/>
        </a:defRPr>
      </a:lvl5pPr>
      <a:lvl6pPr marL="2281996" algn="l" defTabSz="456402" rtl="0" eaLnBrk="1" latinLnBrk="0" hangingPunct="1">
        <a:defRPr sz="1800" kern="1200">
          <a:solidFill>
            <a:schemeClr val="tx1"/>
          </a:solidFill>
          <a:latin typeface="+mn-lt"/>
          <a:ea typeface="+mn-ea"/>
          <a:cs typeface="+mn-cs"/>
        </a:defRPr>
      </a:lvl6pPr>
      <a:lvl7pPr marL="2738410" algn="l" defTabSz="456402" rtl="0" eaLnBrk="1" latinLnBrk="0" hangingPunct="1">
        <a:defRPr sz="1800" kern="1200">
          <a:solidFill>
            <a:schemeClr val="tx1"/>
          </a:solidFill>
          <a:latin typeface="+mn-lt"/>
          <a:ea typeface="+mn-ea"/>
          <a:cs typeface="+mn-cs"/>
        </a:defRPr>
      </a:lvl7pPr>
      <a:lvl8pPr marL="3194799" algn="l" defTabSz="456402" rtl="0" eaLnBrk="1" latinLnBrk="0" hangingPunct="1">
        <a:defRPr sz="1800" kern="1200">
          <a:solidFill>
            <a:schemeClr val="tx1"/>
          </a:solidFill>
          <a:latin typeface="+mn-lt"/>
          <a:ea typeface="+mn-ea"/>
          <a:cs typeface="+mn-cs"/>
        </a:defRPr>
      </a:lvl8pPr>
      <a:lvl9pPr marL="3651191" algn="l" defTabSz="456402"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38"/>
            </p:custDataLst>
            <p:extLst>
              <p:ext uri="{D42A27DB-BD31-4B8C-83A1-F6EECF244321}">
                <p14:modId xmlns:p14="http://schemas.microsoft.com/office/powerpoint/2010/main" val="3709535246"/>
              </p:ext>
            </p:extLst>
          </p:nvPr>
        </p:nvGraphicFramePr>
        <p:xfrm>
          <a:off x="1201" y="1192"/>
          <a:ext cx="1191" cy="1190"/>
        </p:xfrm>
        <a:graphic>
          <a:graphicData uri="http://schemas.openxmlformats.org/presentationml/2006/ole">
            <mc:AlternateContent xmlns:mc="http://schemas.openxmlformats.org/markup-compatibility/2006">
              <mc:Choice xmlns:v="urn:schemas-microsoft-com:vml" Requires="v">
                <p:oleObj spid="_x0000_s1124" name="think-cell Slide" r:id="rId39" imgW="270" imgH="270" progId="TCLayout.ActiveDocument.1">
                  <p:embed/>
                </p:oleObj>
              </mc:Choice>
              <mc:Fallback>
                <p:oleObj name="think-cell Slide" r:id="rId39" imgW="270" imgH="270" progId="TCLayout.ActiveDocument.1">
                  <p:embed/>
                  <p:pic>
                    <p:nvPicPr>
                      <p:cNvPr id="0" name=""/>
                      <p:cNvPicPr/>
                      <p:nvPr/>
                    </p:nvPicPr>
                    <p:blipFill>
                      <a:blip r:embed="rId40"/>
                      <a:stretch>
                        <a:fillRect/>
                      </a:stretch>
                    </p:blipFill>
                    <p:spPr>
                      <a:xfrm>
                        <a:off x="1201" y="1192"/>
                        <a:ext cx="1191" cy="1190"/>
                      </a:xfrm>
                      <a:prstGeom prst="rect">
                        <a:avLst/>
                      </a:prstGeom>
                    </p:spPr>
                  </p:pic>
                </p:oleObj>
              </mc:Fallback>
            </mc:AlternateContent>
          </a:graphicData>
        </a:graphic>
      </p:graphicFrame>
      <p:sp>
        <p:nvSpPr>
          <p:cNvPr id="2" name="Title Placeholder 1"/>
          <p:cNvSpPr>
            <a:spLocks noGrp="1"/>
          </p:cNvSpPr>
          <p:nvPr>
            <p:ph type="title"/>
          </p:nvPr>
        </p:nvSpPr>
        <p:spPr>
          <a:xfrm>
            <a:off x="379094" y="413812"/>
            <a:ext cx="8352156" cy="765752"/>
          </a:xfrm>
          <a:prstGeom prst="rect">
            <a:avLst/>
          </a:prstGeom>
        </p:spPr>
        <p:txBody>
          <a:bodyPr vert="horz" lIns="0" tIns="0" rIns="0" bIns="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1047" y="1223011"/>
            <a:ext cx="7618511" cy="3328274"/>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4"/>
          </p:nvPr>
        </p:nvSpPr>
        <p:spPr>
          <a:xfrm>
            <a:off x="8560532" y="4757554"/>
            <a:ext cx="274320" cy="101918"/>
          </a:xfrm>
          <a:prstGeom prst="rect">
            <a:avLst/>
          </a:prstGeom>
        </p:spPr>
        <p:txBody>
          <a:bodyPr vert="horz" lIns="0" tIns="0" rIns="0" bIns="0" rtlCol="0" anchor="t" anchorCtr="0"/>
          <a:lstStyle>
            <a:lvl1pPr algn="r">
              <a:defRPr sz="700">
                <a:solidFill>
                  <a:srgbClr val="898989"/>
                </a:solidFill>
                <a:latin typeface="+mn-lt"/>
              </a:defRPr>
            </a:lvl1pPr>
          </a:lstStyle>
          <a:p>
            <a:pPr defTabSz="684951"/>
            <a:fld id="{0D558541-60C9-42A2-8392-FF12533A6B7A}" type="slidenum">
              <a:rPr lang="en-US" smtClean="0">
                <a:latin typeface="GE Inspira Pitch"/>
              </a:rPr>
              <a:pPr defTabSz="684951"/>
              <a:t>‹#›</a:t>
            </a:fld>
            <a:endParaRPr lang="en-US" dirty="0">
              <a:latin typeface="GE Inspira Pitch"/>
            </a:endParaRPr>
          </a:p>
        </p:txBody>
      </p:sp>
      <p:pic>
        <p:nvPicPr>
          <p:cNvPr id="8" name="Picture 7"/>
          <p:cNvPicPr>
            <a:picLocks noChangeAspect="1"/>
          </p:cNvPicPr>
          <p:nvPr userDrawn="1"/>
        </p:nvPicPr>
        <p:blipFill rotWithShape="1">
          <a:blip r:embed="rId41">
            <a:extLst>
              <a:ext uri="{28A0092B-C50C-407E-A947-70E740481C1C}">
                <a14:useLocalDpi xmlns:a14="http://schemas.microsoft.com/office/drawing/2010/main" val="0"/>
              </a:ext>
            </a:extLst>
          </a:blip>
          <a:srcRect l="3861" t="3741" r="3511" b="3000"/>
          <a:stretch/>
        </p:blipFill>
        <p:spPr>
          <a:xfrm>
            <a:off x="395392" y="4653939"/>
            <a:ext cx="368356" cy="362801"/>
          </a:xfrm>
          <a:prstGeom prst="rect">
            <a:avLst/>
          </a:prstGeom>
        </p:spPr>
      </p:pic>
    </p:spTree>
    <p:extLst>
      <p:ext uri="{BB962C8B-B14F-4D97-AF65-F5344CB8AC3E}">
        <p14:creationId xmlns:p14="http://schemas.microsoft.com/office/powerpoint/2010/main" val="752121079"/>
      </p:ext>
    </p:extLst>
  </p:cSld>
  <p:clrMap bg1="lt1" tx1="dk1" bg2="lt2" tx2="dk2" accent1="accent1" accent2="accent2" accent3="accent3" accent4="accent4" accent5="accent5" accent6="accent6" hlink="hlink" folHlink="folHlink"/>
  <p:sldLayoutIdLst>
    <p:sldLayoutId id="2147484234" r:id="rId1"/>
    <p:sldLayoutId id="2147484235" r:id="rId2"/>
    <p:sldLayoutId id="2147484236" r:id="rId3"/>
    <p:sldLayoutId id="2147484237" r:id="rId4"/>
    <p:sldLayoutId id="2147484238" r:id="rId5"/>
    <p:sldLayoutId id="2147484239" r:id="rId6"/>
    <p:sldLayoutId id="2147484240" r:id="rId7"/>
    <p:sldLayoutId id="2147484241" r:id="rId8"/>
    <p:sldLayoutId id="2147484242" r:id="rId9"/>
    <p:sldLayoutId id="2147484243" r:id="rId10"/>
    <p:sldLayoutId id="2147484244" r:id="rId11"/>
    <p:sldLayoutId id="2147484245" r:id="rId12"/>
    <p:sldLayoutId id="2147484246" r:id="rId13"/>
    <p:sldLayoutId id="2147484247" r:id="rId14"/>
    <p:sldLayoutId id="2147484248" r:id="rId15"/>
    <p:sldLayoutId id="2147484249" r:id="rId16"/>
    <p:sldLayoutId id="2147484250" r:id="rId17"/>
    <p:sldLayoutId id="2147484251" r:id="rId18"/>
    <p:sldLayoutId id="2147484252" r:id="rId19"/>
    <p:sldLayoutId id="2147484253" r:id="rId20"/>
    <p:sldLayoutId id="2147484254" r:id="rId21"/>
    <p:sldLayoutId id="2147484255" r:id="rId22"/>
    <p:sldLayoutId id="2147484256" r:id="rId23"/>
    <p:sldLayoutId id="2147484257" r:id="rId24"/>
    <p:sldLayoutId id="2147484258" r:id="rId25"/>
    <p:sldLayoutId id="2147484259" r:id="rId26"/>
    <p:sldLayoutId id="2147484260" r:id="rId27"/>
    <p:sldLayoutId id="2147484261" r:id="rId28"/>
    <p:sldLayoutId id="2147484262" r:id="rId29"/>
    <p:sldLayoutId id="2147484263" r:id="rId30"/>
    <p:sldLayoutId id="2147484264" r:id="rId31"/>
    <p:sldLayoutId id="2147484265" r:id="rId32"/>
    <p:sldLayoutId id="2147484266" r:id="rId33"/>
    <p:sldLayoutId id="2147484267" r:id="rId34"/>
    <p:sldLayoutId id="2147484268" r:id="rId35"/>
  </p:sldLayoutIdLst>
  <p:hf hdr="0" ftr="0"/>
  <p:txStyles>
    <p:titleStyle>
      <a:lvl1pPr algn="l" defTabSz="684951" rtl="0" eaLnBrk="1" latinLnBrk="0" hangingPunct="1">
        <a:lnSpc>
          <a:spcPct val="90000"/>
        </a:lnSpc>
        <a:spcBef>
          <a:spcPct val="0"/>
        </a:spcBef>
        <a:buNone/>
        <a:defRPr sz="2400" kern="1200" spc="0" baseline="0">
          <a:solidFill>
            <a:schemeClr val="tx1"/>
          </a:solidFill>
          <a:latin typeface="+mj-lt"/>
          <a:ea typeface="+mj-ea"/>
          <a:cs typeface="+mj-cs"/>
        </a:defRPr>
      </a:lvl1pPr>
    </p:titleStyle>
    <p:bodyStyle>
      <a:lvl1pPr marL="0" indent="0" algn="l" defTabSz="684951" rtl="0" eaLnBrk="1" latinLnBrk="0" hangingPunct="1">
        <a:lnSpc>
          <a:spcPct val="100000"/>
        </a:lnSpc>
        <a:spcBef>
          <a:spcPts val="900"/>
        </a:spcBef>
        <a:buFont typeface="Arial" pitchFamily="34" charset="0"/>
        <a:buNone/>
        <a:defRPr sz="2100" kern="1200" spc="0" baseline="0">
          <a:solidFill>
            <a:schemeClr val="tx1"/>
          </a:solidFill>
          <a:latin typeface="+mn-lt"/>
          <a:ea typeface="+mn-ea"/>
          <a:cs typeface="+mn-cs"/>
        </a:defRPr>
      </a:lvl1pPr>
      <a:lvl2pPr marL="152222" indent="-136743" algn="l" defTabSz="684951" rtl="0" eaLnBrk="1" latinLnBrk="0" hangingPunct="1">
        <a:lnSpc>
          <a:spcPct val="100000"/>
        </a:lnSpc>
        <a:spcBef>
          <a:spcPts val="750"/>
        </a:spcBef>
        <a:buFont typeface="Arial" pitchFamily="34" charset="0"/>
        <a:buChar char="•"/>
        <a:defRPr sz="1500" kern="1200" spc="0">
          <a:solidFill>
            <a:schemeClr val="tx1"/>
          </a:solidFill>
          <a:latin typeface="+mn-lt"/>
          <a:ea typeface="+mn-ea"/>
          <a:cs typeface="+mn-cs"/>
        </a:defRPr>
      </a:lvl2pPr>
      <a:lvl3pPr marL="299681" indent="-146269" algn="l" defTabSz="684951" rtl="0" eaLnBrk="1" latinLnBrk="0" hangingPunct="1">
        <a:lnSpc>
          <a:spcPct val="100000"/>
        </a:lnSpc>
        <a:spcBef>
          <a:spcPts val="600"/>
        </a:spcBef>
        <a:buFont typeface="GE Inspira Pitch" panose="020F0603030400020203" pitchFamily="34" charset="0"/>
        <a:buChar char="–"/>
        <a:defRPr sz="1400" kern="1200" spc="0">
          <a:solidFill>
            <a:schemeClr val="tx1"/>
          </a:solidFill>
          <a:latin typeface="+mn-lt"/>
          <a:ea typeface="+mn-ea"/>
          <a:cs typeface="+mn-cs"/>
        </a:defRPr>
      </a:lvl3pPr>
      <a:lvl4pPr marL="416188" indent="-124862" algn="l" defTabSz="684951" rtl="0" eaLnBrk="1" latinLnBrk="0" hangingPunct="1">
        <a:lnSpc>
          <a:spcPct val="100000"/>
        </a:lnSpc>
        <a:spcBef>
          <a:spcPts val="450"/>
        </a:spcBef>
        <a:buFont typeface="Arial" pitchFamily="34" charset="0"/>
        <a:buChar char="•"/>
        <a:defRPr sz="1200" kern="1200" spc="0">
          <a:solidFill>
            <a:schemeClr val="tx1"/>
          </a:solidFill>
          <a:latin typeface="+mn-lt"/>
          <a:ea typeface="+mn-ea"/>
          <a:cs typeface="+mn-cs"/>
        </a:defRPr>
      </a:lvl4pPr>
      <a:lvl5pPr marL="1541133"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3626"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6079"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8561"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1031"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4951" rtl="0" eaLnBrk="1" latinLnBrk="0" hangingPunct="1">
        <a:defRPr sz="1400" kern="1200">
          <a:solidFill>
            <a:schemeClr val="tx1"/>
          </a:solidFill>
          <a:latin typeface="+mn-lt"/>
          <a:ea typeface="+mn-ea"/>
          <a:cs typeface="+mn-cs"/>
        </a:defRPr>
      </a:lvl1pPr>
      <a:lvl2pPr marL="342451" algn="l" defTabSz="684951" rtl="0" eaLnBrk="1" latinLnBrk="0" hangingPunct="1">
        <a:defRPr sz="1400" kern="1200">
          <a:solidFill>
            <a:schemeClr val="tx1"/>
          </a:solidFill>
          <a:latin typeface="+mn-lt"/>
          <a:ea typeface="+mn-ea"/>
          <a:cs typeface="+mn-cs"/>
        </a:defRPr>
      </a:lvl2pPr>
      <a:lvl3pPr marL="684951" algn="l" defTabSz="684951" rtl="0" eaLnBrk="1" latinLnBrk="0" hangingPunct="1">
        <a:defRPr sz="1400" kern="1200">
          <a:solidFill>
            <a:schemeClr val="tx1"/>
          </a:solidFill>
          <a:latin typeface="+mn-lt"/>
          <a:ea typeface="+mn-ea"/>
          <a:cs typeface="+mn-cs"/>
        </a:defRPr>
      </a:lvl3pPr>
      <a:lvl4pPr marL="1027420" algn="l" defTabSz="684951" rtl="0" eaLnBrk="1" latinLnBrk="0" hangingPunct="1">
        <a:defRPr sz="1400" kern="1200">
          <a:solidFill>
            <a:schemeClr val="tx1"/>
          </a:solidFill>
          <a:latin typeface="+mn-lt"/>
          <a:ea typeface="+mn-ea"/>
          <a:cs typeface="+mn-cs"/>
        </a:defRPr>
      </a:lvl4pPr>
      <a:lvl5pPr marL="1369902" algn="l" defTabSz="684951" rtl="0" eaLnBrk="1" latinLnBrk="0" hangingPunct="1">
        <a:defRPr sz="1400" kern="1200">
          <a:solidFill>
            <a:schemeClr val="tx1"/>
          </a:solidFill>
          <a:latin typeface="+mn-lt"/>
          <a:ea typeface="+mn-ea"/>
          <a:cs typeface="+mn-cs"/>
        </a:defRPr>
      </a:lvl5pPr>
      <a:lvl6pPr marL="1712355" algn="l" defTabSz="684951" rtl="0" eaLnBrk="1" latinLnBrk="0" hangingPunct="1">
        <a:defRPr sz="1400" kern="1200">
          <a:solidFill>
            <a:schemeClr val="tx1"/>
          </a:solidFill>
          <a:latin typeface="+mn-lt"/>
          <a:ea typeface="+mn-ea"/>
          <a:cs typeface="+mn-cs"/>
        </a:defRPr>
      </a:lvl6pPr>
      <a:lvl7pPr marL="2054846" algn="l" defTabSz="684951" rtl="0" eaLnBrk="1" latinLnBrk="0" hangingPunct="1">
        <a:defRPr sz="1400" kern="1200">
          <a:solidFill>
            <a:schemeClr val="tx1"/>
          </a:solidFill>
          <a:latin typeface="+mn-lt"/>
          <a:ea typeface="+mn-ea"/>
          <a:cs typeface="+mn-cs"/>
        </a:defRPr>
      </a:lvl7pPr>
      <a:lvl8pPr marL="2397320" algn="l" defTabSz="684951" rtl="0" eaLnBrk="1" latinLnBrk="0" hangingPunct="1">
        <a:defRPr sz="1400" kern="1200">
          <a:solidFill>
            <a:schemeClr val="tx1"/>
          </a:solidFill>
          <a:latin typeface="+mn-lt"/>
          <a:ea typeface="+mn-ea"/>
          <a:cs typeface="+mn-cs"/>
        </a:defRPr>
      </a:lvl8pPr>
      <a:lvl9pPr marL="2739803" algn="l" defTabSz="684951" rtl="0" eaLnBrk="1" latinLnBrk="0" hangingPunct="1">
        <a:defRPr sz="1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38"/>
            </p:custDataLst>
            <p:extLst>
              <p:ext uri="{D42A27DB-BD31-4B8C-83A1-F6EECF244321}">
                <p14:modId xmlns:p14="http://schemas.microsoft.com/office/powerpoint/2010/main" val="1655867697"/>
              </p:ext>
            </p:extLst>
          </p:nvPr>
        </p:nvGraphicFramePr>
        <p:xfrm>
          <a:off x="1201" y="1192"/>
          <a:ext cx="1191" cy="1190"/>
        </p:xfrm>
        <a:graphic>
          <a:graphicData uri="http://schemas.openxmlformats.org/presentationml/2006/ole">
            <mc:AlternateContent xmlns:mc="http://schemas.openxmlformats.org/markup-compatibility/2006">
              <mc:Choice xmlns:v="urn:schemas-microsoft-com:vml" Requires="v">
                <p:oleObj spid="_x0000_s16484" name="think-cell Slide" r:id="rId39" imgW="270" imgH="270" progId="TCLayout.ActiveDocument.1">
                  <p:embed/>
                </p:oleObj>
              </mc:Choice>
              <mc:Fallback>
                <p:oleObj name="think-cell Slide" r:id="rId39" imgW="270" imgH="270" progId="TCLayout.ActiveDocument.1">
                  <p:embed/>
                  <p:pic>
                    <p:nvPicPr>
                      <p:cNvPr id="0" name=""/>
                      <p:cNvPicPr/>
                      <p:nvPr/>
                    </p:nvPicPr>
                    <p:blipFill>
                      <a:blip r:embed="rId40"/>
                      <a:stretch>
                        <a:fillRect/>
                      </a:stretch>
                    </p:blipFill>
                    <p:spPr>
                      <a:xfrm>
                        <a:off x="1201" y="1192"/>
                        <a:ext cx="1191" cy="1190"/>
                      </a:xfrm>
                      <a:prstGeom prst="rect">
                        <a:avLst/>
                      </a:prstGeom>
                    </p:spPr>
                  </p:pic>
                </p:oleObj>
              </mc:Fallback>
            </mc:AlternateContent>
          </a:graphicData>
        </a:graphic>
      </p:graphicFrame>
      <p:sp>
        <p:nvSpPr>
          <p:cNvPr id="2" name="Title Placeholder 1"/>
          <p:cNvSpPr>
            <a:spLocks noGrp="1"/>
          </p:cNvSpPr>
          <p:nvPr>
            <p:ph type="title"/>
          </p:nvPr>
        </p:nvSpPr>
        <p:spPr>
          <a:xfrm>
            <a:off x="379094" y="413812"/>
            <a:ext cx="8352156" cy="765752"/>
          </a:xfrm>
          <a:prstGeom prst="rect">
            <a:avLst/>
          </a:prstGeom>
        </p:spPr>
        <p:txBody>
          <a:bodyPr vert="horz" lIns="0" tIns="0" rIns="0" bIns="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1047" y="1223011"/>
            <a:ext cx="7618511" cy="3328274"/>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4"/>
          </p:nvPr>
        </p:nvSpPr>
        <p:spPr>
          <a:xfrm>
            <a:off x="8560532" y="4757554"/>
            <a:ext cx="274320" cy="101918"/>
          </a:xfrm>
          <a:prstGeom prst="rect">
            <a:avLst/>
          </a:prstGeom>
        </p:spPr>
        <p:txBody>
          <a:bodyPr vert="horz" lIns="0" tIns="0" rIns="0" bIns="0" rtlCol="0" anchor="t" anchorCtr="0"/>
          <a:lstStyle>
            <a:lvl1pPr algn="r">
              <a:defRPr sz="700">
                <a:solidFill>
                  <a:srgbClr val="898989"/>
                </a:solidFill>
                <a:latin typeface="+mn-lt"/>
              </a:defRPr>
            </a:lvl1pPr>
          </a:lstStyle>
          <a:p>
            <a:pPr defTabSz="684951"/>
            <a:fld id="{0D558541-60C9-42A2-8392-FF12533A6B7A}" type="slidenum">
              <a:rPr lang="en-US" smtClean="0">
                <a:latin typeface="GE Inspira Pitch"/>
              </a:rPr>
              <a:pPr defTabSz="684951"/>
              <a:t>‹#›</a:t>
            </a:fld>
            <a:endParaRPr lang="en-US" dirty="0">
              <a:latin typeface="GE Inspira Pitch"/>
            </a:endParaRPr>
          </a:p>
        </p:txBody>
      </p:sp>
      <p:pic>
        <p:nvPicPr>
          <p:cNvPr id="8" name="Picture 7"/>
          <p:cNvPicPr>
            <a:picLocks noChangeAspect="1"/>
          </p:cNvPicPr>
          <p:nvPr userDrawn="1"/>
        </p:nvPicPr>
        <p:blipFill rotWithShape="1">
          <a:blip r:embed="rId41">
            <a:extLst>
              <a:ext uri="{28A0092B-C50C-407E-A947-70E740481C1C}">
                <a14:useLocalDpi xmlns:a14="http://schemas.microsoft.com/office/drawing/2010/main" val="0"/>
              </a:ext>
            </a:extLst>
          </a:blip>
          <a:srcRect l="3861" t="3741" r="3511" b="3000"/>
          <a:stretch/>
        </p:blipFill>
        <p:spPr>
          <a:xfrm>
            <a:off x="395392" y="4653939"/>
            <a:ext cx="368356" cy="362801"/>
          </a:xfrm>
          <a:prstGeom prst="rect">
            <a:avLst/>
          </a:prstGeom>
        </p:spPr>
      </p:pic>
    </p:spTree>
    <p:extLst>
      <p:ext uri="{BB962C8B-B14F-4D97-AF65-F5344CB8AC3E}">
        <p14:creationId xmlns:p14="http://schemas.microsoft.com/office/powerpoint/2010/main" val="2348148247"/>
      </p:ext>
    </p:extLst>
  </p:cSld>
  <p:clrMap bg1="lt1" tx1="dk1" bg2="lt2" tx2="dk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 id="2147484281" r:id="rId12"/>
    <p:sldLayoutId id="2147484282" r:id="rId13"/>
    <p:sldLayoutId id="2147484283" r:id="rId14"/>
    <p:sldLayoutId id="2147484284" r:id="rId15"/>
    <p:sldLayoutId id="2147484285" r:id="rId16"/>
    <p:sldLayoutId id="2147484286" r:id="rId17"/>
    <p:sldLayoutId id="2147484287" r:id="rId18"/>
    <p:sldLayoutId id="2147484288" r:id="rId19"/>
    <p:sldLayoutId id="2147484289" r:id="rId20"/>
    <p:sldLayoutId id="2147484290" r:id="rId21"/>
    <p:sldLayoutId id="2147484291" r:id="rId22"/>
    <p:sldLayoutId id="2147484292" r:id="rId23"/>
    <p:sldLayoutId id="2147484293" r:id="rId24"/>
    <p:sldLayoutId id="2147484294" r:id="rId25"/>
    <p:sldLayoutId id="2147484295" r:id="rId26"/>
    <p:sldLayoutId id="2147484296" r:id="rId27"/>
    <p:sldLayoutId id="2147484297" r:id="rId28"/>
    <p:sldLayoutId id="2147484298" r:id="rId29"/>
    <p:sldLayoutId id="2147484299" r:id="rId30"/>
    <p:sldLayoutId id="2147484300" r:id="rId31"/>
    <p:sldLayoutId id="2147484301" r:id="rId32"/>
    <p:sldLayoutId id="2147484302" r:id="rId33"/>
    <p:sldLayoutId id="2147484303" r:id="rId34"/>
    <p:sldLayoutId id="2147484304" r:id="rId35"/>
  </p:sldLayoutIdLst>
  <p:hf hdr="0" ftr="0"/>
  <p:txStyles>
    <p:titleStyle>
      <a:lvl1pPr algn="l" defTabSz="684951" rtl="0" eaLnBrk="1" latinLnBrk="0" hangingPunct="1">
        <a:lnSpc>
          <a:spcPct val="90000"/>
        </a:lnSpc>
        <a:spcBef>
          <a:spcPct val="0"/>
        </a:spcBef>
        <a:buNone/>
        <a:defRPr sz="2400" kern="1200" spc="0" baseline="0">
          <a:solidFill>
            <a:schemeClr val="tx1"/>
          </a:solidFill>
          <a:latin typeface="+mj-lt"/>
          <a:ea typeface="+mj-ea"/>
          <a:cs typeface="+mj-cs"/>
        </a:defRPr>
      </a:lvl1pPr>
    </p:titleStyle>
    <p:bodyStyle>
      <a:lvl1pPr marL="0" indent="0" algn="l" defTabSz="684951" rtl="0" eaLnBrk="1" latinLnBrk="0" hangingPunct="1">
        <a:lnSpc>
          <a:spcPct val="100000"/>
        </a:lnSpc>
        <a:spcBef>
          <a:spcPts val="900"/>
        </a:spcBef>
        <a:buFont typeface="Arial" pitchFamily="34" charset="0"/>
        <a:buNone/>
        <a:defRPr sz="2100" kern="1200" spc="0" baseline="0">
          <a:solidFill>
            <a:schemeClr val="tx1"/>
          </a:solidFill>
          <a:latin typeface="+mn-lt"/>
          <a:ea typeface="+mn-ea"/>
          <a:cs typeface="+mn-cs"/>
        </a:defRPr>
      </a:lvl1pPr>
      <a:lvl2pPr marL="152222" indent="-136743" algn="l" defTabSz="684951" rtl="0" eaLnBrk="1" latinLnBrk="0" hangingPunct="1">
        <a:lnSpc>
          <a:spcPct val="100000"/>
        </a:lnSpc>
        <a:spcBef>
          <a:spcPts val="750"/>
        </a:spcBef>
        <a:buFont typeface="Arial" pitchFamily="34" charset="0"/>
        <a:buChar char="•"/>
        <a:defRPr sz="1500" kern="1200" spc="0">
          <a:solidFill>
            <a:schemeClr val="tx1"/>
          </a:solidFill>
          <a:latin typeface="+mn-lt"/>
          <a:ea typeface="+mn-ea"/>
          <a:cs typeface="+mn-cs"/>
        </a:defRPr>
      </a:lvl2pPr>
      <a:lvl3pPr marL="299681" indent="-146269" algn="l" defTabSz="684951" rtl="0" eaLnBrk="1" latinLnBrk="0" hangingPunct="1">
        <a:lnSpc>
          <a:spcPct val="100000"/>
        </a:lnSpc>
        <a:spcBef>
          <a:spcPts val="600"/>
        </a:spcBef>
        <a:buFont typeface="GE Inspira Pitch" panose="020F0603030400020203" pitchFamily="34" charset="0"/>
        <a:buChar char="–"/>
        <a:defRPr sz="1400" kern="1200" spc="0">
          <a:solidFill>
            <a:schemeClr val="tx1"/>
          </a:solidFill>
          <a:latin typeface="+mn-lt"/>
          <a:ea typeface="+mn-ea"/>
          <a:cs typeface="+mn-cs"/>
        </a:defRPr>
      </a:lvl3pPr>
      <a:lvl4pPr marL="416188" indent="-124862" algn="l" defTabSz="684951" rtl="0" eaLnBrk="1" latinLnBrk="0" hangingPunct="1">
        <a:lnSpc>
          <a:spcPct val="100000"/>
        </a:lnSpc>
        <a:spcBef>
          <a:spcPts val="450"/>
        </a:spcBef>
        <a:buFont typeface="Arial" pitchFamily="34" charset="0"/>
        <a:buChar char="•"/>
        <a:defRPr sz="1200" kern="1200" spc="0">
          <a:solidFill>
            <a:schemeClr val="tx1"/>
          </a:solidFill>
          <a:latin typeface="+mn-lt"/>
          <a:ea typeface="+mn-ea"/>
          <a:cs typeface="+mn-cs"/>
        </a:defRPr>
      </a:lvl4pPr>
      <a:lvl5pPr marL="1541133"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3626"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6079"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8561"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1031"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4951" rtl="0" eaLnBrk="1" latinLnBrk="0" hangingPunct="1">
        <a:defRPr sz="1400" kern="1200">
          <a:solidFill>
            <a:schemeClr val="tx1"/>
          </a:solidFill>
          <a:latin typeface="+mn-lt"/>
          <a:ea typeface="+mn-ea"/>
          <a:cs typeface="+mn-cs"/>
        </a:defRPr>
      </a:lvl1pPr>
      <a:lvl2pPr marL="342451" algn="l" defTabSz="684951" rtl="0" eaLnBrk="1" latinLnBrk="0" hangingPunct="1">
        <a:defRPr sz="1400" kern="1200">
          <a:solidFill>
            <a:schemeClr val="tx1"/>
          </a:solidFill>
          <a:latin typeface="+mn-lt"/>
          <a:ea typeface="+mn-ea"/>
          <a:cs typeface="+mn-cs"/>
        </a:defRPr>
      </a:lvl2pPr>
      <a:lvl3pPr marL="684951" algn="l" defTabSz="684951" rtl="0" eaLnBrk="1" latinLnBrk="0" hangingPunct="1">
        <a:defRPr sz="1400" kern="1200">
          <a:solidFill>
            <a:schemeClr val="tx1"/>
          </a:solidFill>
          <a:latin typeface="+mn-lt"/>
          <a:ea typeface="+mn-ea"/>
          <a:cs typeface="+mn-cs"/>
        </a:defRPr>
      </a:lvl3pPr>
      <a:lvl4pPr marL="1027420" algn="l" defTabSz="684951" rtl="0" eaLnBrk="1" latinLnBrk="0" hangingPunct="1">
        <a:defRPr sz="1400" kern="1200">
          <a:solidFill>
            <a:schemeClr val="tx1"/>
          </a:solidFill>
          <a:latin typeface="+mn-lt"/>
          <a:ea typeface="+mn-ea"/>
          <a:cs typeface="+mn-cs"/>
        </a:defRPr>
      </a:lvl4pPr>
      <a:lvl5pPr marL="1369902" algn="l" defTabSz="684951" rtl="0" eaLnBrk="1" latinLnBrk="0" hangingPunct="1">
        <a:defRPr sz="1400" kern="1200">
          <a:solidFill>
            <a:schemeClr val="tx1"/>
          </a:solidFill>
          <a:latin typeface="+mn-lt"/>
          <a:ea typeface="+mn-ea"/>
          <a:cs typeface="+mn-cs"/>
        </a:defRPr>
      </a:lvl5pPr>
      <a:lvl6pPr marL="1712355" algn="l" defTabSz="684951" rtl="0" eaLnBrk="1" latinLnBrk="0" hangingPunct="1">
        <a:defRPr sz="1400" kern="1200">
          <a:solidFill>
            <a:schemeClr val="tx1"/>
          </a:solidFill>
          <a:latin typeface="+mn-lt"/>
          <a:ea typeface="+mn-ea"/>
          <a:cs typeface="+mn-cs"/>
        </a:defRPr>
      </a:lvl6pPr>
      <a:lvl7pPr marL="2054846" algn="l" defTabSz="684951" rtl="0" eaLnBrk="1" latinLnBrk="0" hangingPunct="1">
        <a:defRPr sz="1400" kern="1200">
          <a:solidFill>
            <a:schemeClr val="tx1"/>
          </a:solidFill>
          <a:latin typeface="+mn-lt"/>
          <a:ea typeface="+mn-ea"/>
          <a:cs typeface="+mn-cs"/>
        </a:defRPr>
      </a:lvl7pPr>
      <a:lvl8pPr marL="2397320" algn="l" defTabSz="684951" rtl="0" eaLnBrk="1" latinLnBrk="0" hangingPunct="1">
        <a:defRPr sz="1400" kern="1200">
          <a:solidFill>
            <a:schemeClr val="tx1"/>
          </a:solidFill>
          <a:latin typeface="+mn-lt"/>
          <a:ea typeface="+mn-ea"/>
          <a:cs typeface="+mn-cs"/>
        </a:defRPr>
      </a:lvl8pPr>
      <a:lvl9pPr marL="2739803" algn="l" defTabSz="684951" rtl="0" eaLnBrk="1" latinLnBrk="0" hangingPunct="1">
        <a:defRPr sz="1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68562" tIns="34282" rIns="68562" bIns="34282"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5"/>
            <a:ext cx="8229600" cy="3394472"/>
          </a:xfrm>
          <a:prstGeom prst="rect">
            <a:avLst/>
          </a:prstGeom>
        </p:spPr>
        <p:txBody>
          <a:bodyPr vert="horz" lIns="68562" tIns="34282" rIns="68562" bIns="3428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70"/>
            <a:ext cx="2133600" cy="273844"/>
          </a:xfrm>
          <a:prstGeom prst="rect">
            <a:avLst/>
          </a:prstGeom>
        </p:spPr>
        <p:txBody>
          <a:bodyPr vert="horz" lIns="68562" tIns="34282" rIns="68562" bIns="34282" rtlCol="0" anchor="ctr"/>
          <a:lstStyle>
            <a:lvl1pPr algn="l">
              <a:defRPr sz="900">
                <a:solidFill>
                  <a:schemeClr val="tx1">
                    <a:tint val="75000"/>
                  </a:schemeClr>
                </a:solidFill>
              </a:defRPr>
            </a:lvl1pPr>
          </a:lstStyle>
          <a:p>
            <a:pPr defTabSz="342811"/>
            <a:fld id="{EB2D3C48-3D04-A44C-9768-3C13B9B9F7C7}" type="datetimeFigureOut">
              <a:rPr lang="en-US" smtClean="0">
                <a:solidFill>
                  <a:prstClr val="black">
                    <a:tint val="75000"/>
                  </a:prstClr>
                </a:solidFill>
                <a:latin typeface="Calibri"/>
              </a:rPr>
              <a:pPr defTabSz="342811"/>
              <a:t>1/15/16</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4767270"/>
            <a:ext cx="2895600" cy="273844"/>
          </a:xfrm>
          <a:prstGeom prst="rect">
            <a:avLst/>
          </a:prstGeom>
        </p:spPr>
        <p:txBody>
          <a:bodyPr vert="horz" lIns="68562" tIns="34282" rIns="68562" bIns="34282" rtlCol="0" anchor="ctr"/>
          <a:lstStyle>
            <a:lvl1pPr algn="ctr">
              <a:defRPr sz="900">
                <a:solidFill>
                  <a:schemeClr val="tx1">
                    <a:tint val="75000"/>
                  </a:schemeClr>
                </a:solidFill>
              </a:defRPr>
            </a:lvl1pPr>
          </a:lstStyle>
          <a:p>
            <a:pPr defTabSz="342811"/>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1" y="4767270"/>
            <a:ext cx="2133600" cy="273844"/>
          </a:xfrm>
          <a:prstGeom prst="rect">
            <a:avLst/>
          </a:prstGeom>
        </p:spPr>
        <p:txBody>
          <a:bodyPr vert="horz" lIns="68562" tIns="34282" rIns="68562" bIns="34282" rtlCol="0" anchor="ctr"/>
          <a:lstStyle>
            <a:lvl1pPr algn="r">
              <a:defRPr sz="900">
                <a:solidFill>
                  <a:schemeClr val="tx1">
                    <a:tint val="75000"/>
                  </a:schemeClr>
                </a:solidFill>
              </a:defRPr>
            </a:lvl1pPr>
          </a:lstStyle>
          <a:p>
            <a:pPr defTabSz="342811"/>
            <a:fld id="{B83C8C8A-111D-A14C-BC29-EEFB06349436}" type="slidenum">
              <a:rPr lang="en-US" smtClean="0">
                <a:solidFill>
                  <a:prstClr val="black">
                    <a:tint val="75000"/>
                  </a:prstClr>
                </a:solidFill>
                <a:latin typeface="Calibri"/>
              </a:rPr>
              <a:pPr defTabSz="342811"/>
              <a:t>‹#›</a:t>
            </a:fld>
            <a:endParaRPr lang="en-US">
              <a:solidFill>
                <a:prstClr val="black">
                  <a:tint val="75000"/>
                </a:prstClr>
              </a:solidFill>
              <a:latin typeface="Calibri"/>
            </a:endParaRPr>
          </a:p>
        </p:txBody>
      </p:sp>
    </p:spTree>
    <p:extLst>
      <p:ext uri="{BB962C8B-B14F-4D97-AF65-F5344CB8AC3E}">
        <p14:creationId xmlns:p14="http://schemas.microsoft.com/office/powerpoint/2010/main" val="2443685354"/>
      </p:ext>
    </p:extLst>
  </p:cSld>
  <p:clrMap bg1="lt1" tx1="dk1" bg2="lt2" tx2="dk2" accent1="accent1" accent2="accent2" accent3="accent3" accent4="accent4" accent5="accent5" accent6="accent6" hlink="hlink" folHlink="folHlink"/>
  <p:sldLayoutIdLst>
    <p:sldLayoutId id="2147484306" r:id="rId1"/>
    <p:sldLayoutId id="2147484307" r:id="rId2"/>
    <p:sldLayoutId id="2147484308" r:id="rId3"/>
    <p:sldLayoutId id="2147484309" r:id="rId4"/>
    <p:sldLayoutId id="2147484310" r:id="rId5"/>
    <p:sldLayoutId id="2147484311" r:id="rId6"/>
    <p:sldLayoutId id="2147484312" r:id="rId7"/>
    <p:sldLayoutId id="2147484313" r:id="rId8"/>
    <p:sldLayoutId id="2147484314" r:id="rId9"/>
    <p:sldLayoutId id="2147484315" r:id="rId10"/>
    <p:sldLayoutId id="2147484316" r:id="rId11"/>
  </p:sldLayoutIdLst>
  <p:txStyles>
    <p:titleStyle>
      <a:lvl1pPr algn="ctr" defTabSz="342811" rtl="0" eaLnBrk="1" latinLnBrk="0" hangingPunct="1">
        <a:spcBef>
          <a:spcPct val="0"/>
        </a:spcBef>
        <a:buNone/>
        <a:defRPr sz="3300" kern="1200">
          <a:solidFill>
            <a:schemeClr val="tx1"/>
          </a:solidFill>
          <a:latin typeface="+mj-lt"/>
          <a:ea typeface="+mj-ea"/>
          <a:cs typeface="+mj-cs"/>
        </a:defRPr>
      </a:lvl1pPr>
    </p:titleStyle>
    <p:bodyStyle>
      <a:lvl1pPr marL="257114" indent="-257114" algn="l" defTabSz="342811" rtl="0" eaLnBrk="1" latinLnBrk="0" hangingPunct="1">
        <a:spcBef>
          <a:spcPct val="20000"/>
        </a:spcBef>
        <a:buFont typeface="Arial"/>
        <a:buChar char="•"/>
        <a:defRPr sz="2400" kern="1200">
          <a:solidFill>
            <a:schemeClr val="tx1"/>
          </a:solidFill>
          <a:latin typeface="+mn-lt"/>
          <a:ea typeface="+mn-ea"/>
          <a:cs typeface="+mn-cs"/>
        </a:defRPr>
      </a:lvl1pPr>
      <a:lvl2pPr marL="557080" indent="-214260" algn="l" defTabSz="342811" rtl="0" eaLnBrk="1" latinLnBrk="0" hangingPunct="1">
        <a:spcBef>
          <a:spcPct val="20000"/>
        </a:spcBef>
        <a:buFont typeface="Arial"/>
        <a:buChar char="–"/>
        <a:defRPr sz="2100" kern="1200">
          <a:solidFill>
            <a:schemeClr val="tx1"/>
          </a:solidFill>
          <a:latin typeface="+mn-lt"/>
          <a:ea typeface="+mn-ea"/>
          <a:cs typeface="+mn-cs"/>
        </a:defRPr>
      </a:lvl2pPr>
      <a:lvl3pPr marL="857040" indent="-171410" algn="l" defTabSz="342811" rtl="0" eaLnBrk="1" latinLnBrk="0" hangingPunct="1">
        <a:spcBef>
          <a:spcPct val="20000"/>
        </a:spcBef>
        <a:buFont typeface="Arial"/>
        <a:buChar char="•"/>
        <a:defRPr sz="1800" kern="1200">
          <a:solidFill>
            <a:schemeClr val="tx1"/>
          </a:solidFill>
          <a:latin typeface="+mn-lt"/>
          <a:ea typeface="+mn-ea"/>
          <a:cs typeface="+mn-cs"/>
        </a:defRPr>
      </a:lvl3pPr>
      <a:lvl4pPr marL="1199860" indent="-171410" algn="l" defTabSz="342811" rtl="0" eaLnBrk="1" latinLnBrk="0" hangingPunct="1">
        <a:spcBef>
          <a:spcPct val="20000"/>
        </a:spcBef>
        <a:buFont typeface="Arial"/>
        <a:buChar char="–"/>
        <a:defRPr sz="1500" kern="1200">
          <a:solidFill>
            <a:schemeClr val="tx1"/>
          </a:solidFill>
          <a:latin typeface="+mn-lt"/>
          <a:ea typeface="+mn-ea"/>
          <a:cs typeface="+mn-cs"/>
        </a:defRPr>
      </a:lvl4pPr>
      <a:lvl5pPr marL="1542676" indent="-171410" algn="l" defTabSz="342811" rtl="0" eaLnBrk="1" latinLnBrk="0" hangingPunct="1">
        <a:spcBef>
          <a:spcPct val="20000"/>
        </a:spcBef>
        <a:buFont typeface="Arial"/>
        <a:buChar char="»"/>
        <a:defRPr sz="1500" kern="1200">
          <a:solidFill>
            <a:schemeClr val="tx1"/>
          </a:solidFill>
          <a:latin typeface="+mn-lt"/>
          <a:ea typeface="+mn-ea"/>
          <a:cs typeface="+mn-cs"/>
        </a:defRPr>
      </a:lvl5pPr>
      <a:lvl6pPr marL="1885499" indent="-171410" algn="l" defTabSz="342811" rtl="0" eaLnBrk="1" latinLnBrk="0" hangingPunct="1">
        <a:spcBef>
          <a:spcPct val="20000"/>
        </a:spcBef>
        <a:buFont typeface="Arial"/>
        <a:buChar char="•"/>
        <a:defRPr sz="1500" kern="1200">
          <a:solidFill>
            <a:schemeClr val="tx1"/>
          </a:solidFill>
          <a:latin typeface="+mn-lt"/>
          <a:ea typeface="+mn-ea"/>
          <a:cs typeface="+mn-cs"/>
        </a:defRPr>
      </a:lvl6pPr>
      <a:lvl7pPr marL="2228310" indent="-171410" algn="l" defTabSz="342811" rtl="0" eaLnBrk="1" latinLnBrk="0" hangingPunct="1">
        <a:spcBef>
          <a:spcPct val="20000"/>
        </a:spcBef>
        <a:buFont typeface="Arial"/>
        <a:buChar char="•"/>
        <a:defRPr sz="1500" kern="1200">
          <a:solidFill>
            <a:schemeClr val="tx1"/>
          </a:solidFill>
          <a:latin typeface="+mn-lt"/>
          <a:ea typeface="+mn-ea"/>
          <a:cs typeface="+mn-cs"/>
        </a:defRPr>
      </a:lvl7pPr>
      <a:lvl8pPr marL="2571130" indent="-171410" algn="l" defTabSz="342811" rtl="0" eaLnBrk="1" latinLnBrk="0" hangingPunct="1">
        <a:spcBef>
          <a:spcPct val="20000"/>
        </a:spcBef>
        <a:buFont typeface="Arial"/>
        <a:buChar char="•"/>
        <a:defRPr sz="1500" kern="1200">
          <a:solidFill>
            <a:schemeClr val="tx1"/>
          </a:solidFill>
          <a:latin typeface="+mn-lt"/>
          <a:ea typeface="+mn-ea"/>
          <a:cs typeface="+mn-cs"/>
        </a:defRPr>
      </a:lvl8pPr>
      <a:lvl9pPr marL="2913946" indent="-171410" algn="l" defTabSz="34281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11" rtl="0" eaLnBrk="1" latinLnBrk="0" hangingPunct="1">
        <a:defRPr sz="1400" kern="1200">
          <a:solidFill>
            <a:schemeClr val="tx1"/>
          </a:solidFill>
          <a:latin typeface="+mn-lt"/>
          <a:ea typeface="+mn-ea"/>
          <a:cs typeface="+mn-cs"/>
        </a:defRPr>
      </a:lvl1pPr>
      <a:lvl2pPr marL="342811" algn="l" defTabSz="342811" rtl="0" eaLnBrk="1" latinLnBrk="0" hangingPunct="1">
        <a:defRPr sz="1400" kern="1200">
          <a:solidFill>
            <a:schemeClr val="tx1"/>
          </a:solidFill>
          <a:latin typeface="+mn-lt"/>
          <a:ea typeface="+mn-ea"/>
          <a:cs typeface="+mn-cs"/>
        </a:defRPr>
      </a:lvl2pPr>
      <a:lvl3pPr marL="685634" algn="l" defTabSz="342811" rtl="0" eaLnBrk="1" latinLnBrk="0" hangingPunct="1">
        <a:defRPr sz="1400" kern="1200">
          <a:solidFill>
            <a:schemeClr val="tx1"/>
          </a:solidFill>
          <a:latin typeface="+mn-lt"/>
          <a:ea typeface="+mn-ea"/>
          <a:cs typeface="+mn-cs"/>
        </a:defRPr>
      </a:lvl3pPr>
      <a:lvl4pPr marL="1028450" algn="l" defTabSz="342811" rtl="0" eaLnBrk="1" latinLnBrk="0" hangingPunct="1">
        <a:defRPr sz="1400" kern="1200">
          <a:solidFill>
            <a:schemeClr val="tx1"/>
          </a:solidFill>
          <a:latin typeface="+mn-lt"/>
          <a:ea typeface="+mn-ea"/>
          <a:cs typeface="+mn-cs"/>
        </a:defRPr>
      </a:lvl4pPr>
      <a:lvl5pPr marL="1371270" algn="l" defTabSz="342811" rtl="0" eaLnBrk="1" latinLnBrk="0" hangingPunct="1">
        <a:defRPr sz="1400" kern="1200">
          <a:solidFill>
            <a:schemeClr val="tx1"/>
          </a:solidFill>
          <a:latin typeface="+mn-lt"/>
          <a:ea typeface="+mn-ea"/>
          <a:cs typeface="+mn-cs"/>
        </a:defRPr>
      </a:lvl5pPr>
      <a:lvl6pPr marL="1714081" algn="l" defTabSz="342811" rtl="0" eaLnBrk="1" latinLnBrk="0" hangingPunct="1">
        <a:defRPr sz="1400" kern="1200">
          <a:solidFill>
            <a:schemeClr val="tx1"/>
          </a:solidFill>
          <a:latin typeface="+mn-lt"/>
          <a:ea typeface="+mn-ea"/>
          <a:cs typeface="+mn-cs"/>
        </a:defRPr>
      </a:lvl6pPr>
      <a:lvl7pPr marL="2056903" algn="l" defTabSz="342811" rtl="0" eaLnBrk="1" latinLnBrk="0" hangingPunct="1">
        <a:defRPr sz="1400" kern="1200">
          <a:solidFill>
            <a:schemeClr val="tx1"/>
          </a:solidFill>
          <a:latin typeface="+mn-lt"/>
          <a:ea typeface="+mn-ea"/>
          <a:cs typeface="+mn-cs"/>
        </a:defRPr>
      </a:lvl7pPr>
      <a:lvl8pPr marL="2399720" algn="l" defTabSz="342811" rtl="0" eaLnBrk="1" latinLnBrk="0" hangingPunct="1">
        <a:defRPr sz="1400" kern="1200">
          <a:solidFill>
            <a:schemeClr val="tx1"/>
          </a:solidFill>
          <a:latin typeface="+mn-lt"/>
          <a:ea typeface="+mn-ea"/>
          <a:cs typeface="+mn-cs"/>
        </a:defRPr>
      </a:lvl8pPr>
      <a:lvl9pPr marL="2742540" algn="l" defTabSz="342811"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094" y="413812"/>
            <a:ext cx="8352156" cy="765752"/>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1093" y="1223011"/>
            <a:ext cx="7618511" cy="3328274"/>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4"/>
          </p:nvPr>
        </p:nvSpPr>
        <p:spPr>
          <a:xfrm>
            <a:off x="8560532" y="4757554"/>
            <a:ext cx="274320" cy="101918"/>
          </a:xfrm>
          <a:prstGeom prst="rect">
            <a:avLst/>
          </a:prstGeom>
        </p:spPr>
        <p:txBody>
          <a:bodyPr vert="horz" lIns="0" tIns="0" rIns="0" bIns="0" rtlCol="0" anchor="t" anchorCtr="0"/>
          <a:lstStyle>
            <a:lvl1pPr algn="r">
              <a:defRPr sz="700">
                <a:solidFill>
                  <a:srgbClr val="898989"/>
                </a:solidFill>
                <a:latin typeface="+mn-lt"/>
              </a:defRPr>
            </a:lvl1pPr>
          </a:lstStyle>
          <a:p>
            <a:pPr defTabSz="684267"/>
            <a:fld id="{0D558541-60C9-42A2-8392-FF12533A6B7A}" type="slidenum">
              <a:rPr lang="en-US" smtClean="0">
                <a:latin typeface="GE Inspira Pitch"/>
              </a:rPr>
              <a:pPr defTabSz="684267"/>
              <a:t>‹#›</a:t>
            </a:fld>
            <a:endParaRPr lang="en-US" dirty="0">
              <a:latin typeface="GE Inspira Pitch"/>
            </a:endParaRPr>
          </a:p>
        </p:txBody>
      </p:sp>
      <p:pic>
        <p:nvPicPr>
          <p:cNvPr id="8" name="Picture 7"/>
          <p:cNvPicPr>
            <a:picLocks noChangeAspect="1"/>
          </p:cNvPicPr>
          <p:nvPr/>
        </p:nvPicPr>
        <p:blipFill rotWithShape="1">
          <a:blip r:embed="rId36">
            <a:extLst>
              <a:ext uri="{28A0092B-C50C-407E-A947-70E740481C1C}">
                <a14:useLocalDpi xmlns:a14="http://schemas.microsoft.com/office/drawing/2010/main" val="0"/>
              </a:ext>
            </a:extLst>
          </a:blip>
          <a:srcRect l="3861" t="3741" r="3511" b="3000"/>
          <a:stretch/>
        </p:blipFill>
        <p:spPr>
          <a:xfrm>
            <a:off x="395392" y="4653995"/>
            <a:ext cx="368356" cy="362801"/>
          </a:xfrm>
          <a:prstGeom prst="rect">
            <a:avLst/>
          </a:prstGeom>
        </p:spPr>
      </p:pic>
      <p:sp>
        <p:nvSpPr>
          <p:cNvPr id="7" name="TextBox 6"/>
          <p:cNvSpPr txBox="1"/>
          <p:nvPr userDrawn="1"/>
        </p:nvSpPr>
        <p:spPr>
          <a:xfrm>
            <a:off x="3837163" y="4943709"/>
            <a:ext cx="1128155" cy="107722"/>
          </a:xfrm>
          <a:prstGeom prst="rect">
            <a:avLst/>
          </a:prstGeom>
          <a:noFill/>
        </p:spPr>
        <p:txBody>
          <a:bodyPr wrap="square" lIns="0" tIns="0" rIns="0" bIns="0" rtlCol="0" anchor="b">
            <a:spAutoFit/>
          </a:bodyPr>
          <a:lstStyle/>
          <a:p>
            <a:pPr defTabSz="684267"/>
            <a:r>
              <a:rPr lang="en-US" sz="700" dirty="0">
                <a:solidFill>
                  <a:srgbClr val="898989"/>
                </a:solidFill>
                <a:latin typeface="GE Inspira Pitch"/>
              </a:rPr>
              <a:t>GE Proprietary Information</a:t>
            </a:r>
            <a:endParaRPr lang="en-US" sz="1500" dirty="0">
              <a:solidFill>
                <a:srgbClr val="575757"/>
              </a:solidFill>
              <a:latin typeface="GE Inspira Pitch"/>
            </a:endParaRPr>
          </a:p>
        </p:txBody>
      </p:sp>
    </p:spTree>
    <p:extLst>
      <p:ext uri="{BB962C8B-B14F-4D97-AF65-F5344CB8AC3E}">
        <p14:creationId xmlns:p14="http://schemas.microsoft.com/office/powerpoint/2010/main" val="29370503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iming>
    <p:tnLst>
      <p:par>
        <p:cTn xmlns:p14="http://schemas.microsoft.com/office/powerpoint/2010/main" id="1" dur="indefinite" restart="never" nodeType="tmRoot"/>
      </p:par>
    </p:tnLst>
  </p:timing>
  <p:hf hdr="0" ftr="0"/>
  <p:txStyles>
    <p:titleStyle>
      <a:lvl1pPr algn="l" defTabSz="684267" rtl="0" eaLnBrk="1" latinLnBrk="0" hangingPunct="1">
        <a:lnSpc>
          <a:spcPct val="90000"/>
        </a:lnSpc>
        <a:spcBef>
          <a:spcPct val="0"/>
        </a:spcBef>
        <a:buNone/>
        <a:defRPr sz="2400" kern="1200" spc="0" baseline="0">
          <a:solidFill>
            <a:schemeClr val="tx1"/>
          </a:solidFill>
          <a:latin typeface="+mj-lt"/>
          <a:ea typeface="+mj-ea"/>
          <a:cs typeface="+mj-cs"/>
        </a:defRPr>
      </a:lvl1pPr>
    </p:titleStyle>
    <p:bodyStyle>
      <a:lvl1pPr marL="0" indent="0" algn="l" defTabSz="684267" rtl="0" eaLnBrk="1" latinLnBrk="0" hangingPunct="1">
        <a:lnSpc>
          <a:spcPct val="100000"/>
        </a:lnSpc>
        <a:spcBef>
          <a:spcPts val="900"/>
        </a:spcBef>
        <a:buFont typeface="Arial" pitchFamily="34" charset="0"/>
        <a:buNone/>
        <a:defRPr sz="2100" kern="1200" spc="0" baseline="0">
          <a:solidFill>
            <a:schemeClr val="tx1"/>
          </a:solidFill>
          <a:latin typeface="+mn-lt"/>
          <a:ea typeface="+mn-ea"/>
          <a:cs typeface="+mn-cs"/>
        </a:defRPr>
      </a:lvl1pPr>
      <a:lvl2pPr marL="152078" indent="-136599" algn="l" defTabSz="684267" rtl="0" eaLnBrk="1" latinLnBrk="0" hangingPunct="1">
        <a:lnSpc>
          <a:spcPct val="100000"/>
        </a:lnSpc>
        <a:spcBef>
          <a:spcPts val="750"/>
        </a:spcBef>
        <a:buFont typeface="Arial" pitchFamily="34" charset="0"/>
        <a:buChar char="•"/>
        <a:defRPr sz="1500" kern="1200" spc="0">
          <a:solidFill>
            <a:schemeClr val="tx1"/>
          </a:solidFill>
          <a:latin typeface="+mn-lt"/>
          <a:ea typeface="+mn-ea"/>
          <a:cs typeface="+mn-cs"/>
        </a:defRPr>
      </a:lvl2pPr>
      <a:lvl3pPr marL="299393" indent="-146125" algn="l" defTabSz="684267" rtl="0" eaLnBrk="1" latinLnBrk="0" hangingPunct="1">
        <a:lnSpc>
          <a:spcPct val="100000"/>
        </a:lnSpc>
        <a:spcBef>
          <a:spcPts val="600"/>
        </a:spcBef>
        <a:buFont typeface="GE Inspira Pitch" panose="020F0603030400020203" pitchFamily="34" charset="0"/>
        <a:buChar char="–"/>
        <a:defRPr sz="1400" kern="1200" spc="0">
          <a:solidFill>
            <a:schemeClr val="tx1"/>
          </a:solidFill>
          <a:latin typeface="+mn-lt"/>
          <a:ea typeface="+mn-ea"/>
          <a:cs typeface="+mn-cs"/>
        </a:defRPr>
      </a:lvl3pPr>
      <a:lvl4pPr marL="415756" indent="-124742" algn="l" defTabSz="684267" rtl="0" eaLnBrk="1" latinLnBrk="0" hangingPunct="1">
        <a:lnSpc>
          <a:spcPct val="100000"/>
        </a:lnSpc>
        <a:spcBef>
          <a:spcPts val="450"/>
        </a:spcBef>
        <a:buFont typeface="Arial" pitchFamily="34" charset="0"/>
        <a:buChar char="•"/>
        <a:defRPr sz="1200" kern="1200" spc="0">
          <a:solidFill>
            <a:schemeClr val="tx1"/>
          </a:solidFill>
          <a:latin typeface="+mn-lt"/>
          <a:ea typeface="+mn-ea"/>
          <a:cs typeface="+mn-cs"/>
        </a:defRPr>
      </a:lvl4pPr>
      <a:lvl5pPr marL="1539593" indent="-171074" algn="l" defTabSz="684267"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1753" indent="-171074" algn="l" defTabSz="68426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3847" indent="-171074" algn="l" defTabSz="68426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5993" indent="-171074" algn="l" defTabSz="68426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08119" indent="-171074" algn="l" defTabSz="68426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4267" rtl="0" eaLnBrk="1" latinLnBrk="0" hangingPunct="1">
        <a:defRPr sz="1400" kern="1200">
          <a:solidFill>
            <a:schemeClr val="tx1"/>
          </a:solidFill>
          <a:latin typeface="+mn-lt"/>
          <a:ea typeface="+mn-ea"/>
          <a:cs typeface="+mn-cs"/>
        </a:defRPr>
      </a:lvl1pPr>
      <a:lvl2pPr marL="342094" algn="l" defTabSz="684267" rtl="0" eaLnBrk="1" latinLnBrk="0" hangingPunct="1">
        <a:defRPr sz="1400" kern="1200">
          <a:solidFill>
            <a:schemeClr val="tx1"/>
          </a:solidFill>
          <a:latin typeface="+mn-lt"/>
          <a:ea typeface="+mn-ea"/>
          <a:cs typeface="+mn-cs"/>
        </a:defRPr>
      </a:lvl2pPr>
      <a:lvl3pPr marL="684267" algn="l" defTabSz="684267" rtl="0" eaLnBrk="1" latinLnBrk="0" hangingPunct="1">
        <a:defRPr sz="1400" kern="1200">
          <a:solidFill>
            <a:schemeClr val="tx1"/>
          </a:solidFill>
          <a:latin typeface="+mn-lt"/>
          <a:ea typeface="+mn-ea"/>
          <a:cs typeface="+mn-cs"/>
        </a:defRPr>
      </a:lvl3pPr>
      <a:lvl4pPr marL="1026388" algn="l" defTabSz="684267" rtl="0" eaLnBrk="1" latinLnBrk="0" hangingPunct="1">
        <a:defRPr sz="1400" kern="1200">
          <a:solidFill>
            <a:schemeClr val="tx1"/>
          </a:solidFill>
          <a:latin typeface="+mn-lt"/>
          <a:ea typeface="+mn-ea"/>
          <a:cs typeface="+mn-cs"/>
        </a:defRPr>
      </a:lvl4pPr>
      <a:lvl5pPr marL="1368534" algn="l" defTabSz="684267" rtl="0" eaLnBrk="1" latinLnBrk="0" hangingPunct="1">
        <a:defRPr sz="1400" kern="1200">
          <a:solidFill>
            <a:schemeClr val="tx1"/>
          </a:solidFill>
          <a:latin typeface="+mn-lt"/>
          <a:ea typeface="+mn-ea"/>
          <a:cs typeface="+mn-cs"/>
        </a:defRPr>
      </a:lvl5pPr>
      <a:lvl6pPr marL="1710630" algn="l" defTabSz="684267" rtl="0" eaLnBrk="1" latinLnBrk="0" hangingPunct="1">
        <a:defRPr sz="1400" kern="1200">
          <a:solidFill>
            <a:schemeClr val="tx1"/>
          </a:solidFill>
          <a:latin typeface="+mn-lt"/>
          <a:ea typeface="+mn-ea"/>
          <a:cs typeface="+mn-cs"/>
        </a:defRPr>
      </a:lvl6pPr>
      <a:lvl7pPr marL="2052794" algn="l" defTabSz="684267" rtl="0" eaLnBrk="1" latinLnBrk="0" hangingPunct="1">
        <a:defRPr sz="1400" kern="1200">
          <a:solidFill>
            <a:schemeClr val="tx1"/>
          </a:solidFill>
          <a:latin typeface="+mn-lt"/>
          <a:ea typeface="+mn-ea"/>
          <a:cs typeface="+mn-cs"/>
        </a:defRPr>
      </a:lvl7pPr>
      <a:lvl8pPr marL="2394920" algn="l" defTabSz="684267" rtl="0" eaLnBrk="1" latinLnBrk="0" hangingPunct="1">
        <a:defRPr sz="1400" kern="1200">
          <a:solidFill>
            <a:schemeClr val="tx1"/>
          </a:solidFill>
          <a:latin typeface="+mn-lt"/>
          <a:ea typeface="+mn-ea"/>
          <a:cs typeface="+mn-cs"/>
        </a:defRPr>
      </a:lvl8pPr>
      <a:lvl9pPr marL="2737065" algn="l" defTabSz="684267" rtl="0" eaLnBrk="1" latinLnBrk="0" hangingPunct="1">
        <a:defRPr sz="14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094" y="413810"/>
            <a:ext cx="8352156" cy="765752"/>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1002" y="1223010"/>
            <a:ext cx="7618511" cy="3328274"/>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4"/>
          </p:nvPr>
        </p:nvSpPr>
        <p:spPr>
          <a:xfrm>
            <a:off x="8560532" y="4757553"/>
            <a:ext cx="274320" cy="101918"/>
          </a:xfrm>
          <a:prstGeom prst="rect">
            <a:avLst/>
          </a:prstGeom>
        </p:spPr>
        <p:txBody>
          <a:bodyPr vert="horz" lIns="0" tIns="0" rIns="0" bIns="0" rtlCol="0" anchor="t" anchorCtr="0"/>
          <a:lstStyle>
            <a:lvl1pPr algn="r">
              <a:defRPr sz="700">
                <a:solidFill>
                  <a:srgbClr val="898989"/>
                </a:solidFill>
                <a:latin typeface="+mn-lt"/>
              </a:defRPr>
            </a:lvl1pPr>
          </a:lstStyle>
          <a:p>
            <a:pPr defTabSz="685891"/>
            <a:fld id="{0D558541-60C9-42A2-8392-FF12533A6B7A}" type="slidenum">
              <a:rPr lang="en-US" smtClean="0">
                <a:latin typeface="GE Inspira Pitch"/>
              </a:rPr>
              <a:pPr defTabSz="685891"/>
              <a:t>‹#›</a:t>
            </a:fld>
            <a:endParaRPr lang="en-US" dirty="0">
              <a:latin typeface="GE Inspira Pitch"/>
            </a:endParaRPr>
          </a:p>
        </p:txBody>
      </p:sp>
      <p:pic>
        <p:nvPicPr>
          <p:cNvPr id="8" name="Picture 7"/>
          <p:cNvPicPr>
            <a:picLocks noChangeAspect="1"/>
          </p:cNvPicPr>
          <p:nvPr/>
        </p:nvPicPr>
        <p:blipFill rotWithShape="1">
          <a:blip r:embed="rId36">
            <a:extLst>
              <a:ext uri="{28A0092B-C50C-407E-A947-70E740481C1C}">
                <a14:useLocalDpi xmlns:a14="http://schemas.microsoft.com/office/drawing/2010/main" val="0"/>
              </a:ext>
            </a:extLst>
          </a:blip>
          <a:srcRect l="3861" t="3741" r="3511" b="3000"/>
          <a:stretch/>
        </p:blipFill>
        <p:spPr>
          <a:xfrm>
            <a:off x="395392" y="4653897"/>
            <a:ext cx="368356" cy="362801"/>
          </a:xfrm>
          <a:prstGeom prst="rect">
            <a:avLst/>
          </a:prstGeom>
        </p:spPr>
      </p:pic>
      <p:sp>
        <p:nvSpPr>
          <p:cNvPr id="7" name="TextBox 6"/>
          <p:cNvSpPr txBox="1"/>
          <p:nvPr userDrawn="1"/>
        </p:nvSpPr>
        <p:spPr>
          <a:xfrm>
            <a:off x="3837025" y="4943709"/>
            <a:ext cx="1128155" cy="107722"/>
          </a:xfrm>
          <a:prstGeom prst="rect">
            <a:avLst/>
          </a:prstGeom>
          <a:noFill/>
        </p:spPr>
        <p:txBody>
          <a:bodyPr wrap="square" lIns="0" tIns="0" rIns="0" bIns="0" rtlCol="0" anchor="b">
            <a:spAutoFit/>
          </a:bodyPr>
          <a:lstStyle/>
          <a:p>
            <a:pPr defTabSz="685891"/>
            <a:r>
              <a:rPr lang="en-US" sz="700" dirty="0">
                <a:solidFill>
                  <a:srgbClr val="898989"/>
                </a:solidFill>
                <a:latin typeface="GE Inspira Pitch"/>
              </a:rPr>
              <a:t>GE Proprietary </a:t>
            </a:r>
            <a:r>
              <a:rPr lang="en-US" sz="700" dirty="0" smtClean="0">
                <a:solidFill>
                  <a:srgbClr val="898989"/>
                </a:solidFill>
                <a:latin typeface="GE Inspira Pitch"/>
              </a:rPr>
              <a:t>Information</a:t>
            </a:r>
            <a:endParaRPr lang="en-US" sz="1500" dirty="0" smtClean="0">
              <a:solidFill>
                <a:srgbClr val="575757"/>
              </a:solidFill>
              <a:latin typeface="GE Inspira Pitch"/>
            </a:endParaRPr>
          </a:p>
        </p:txBody>
      </p:sp>
    </p:spTree>
    <p:extLst>
      <p:ext uri="{BB962C8B-B14F-4D97-AF65-F5344CB8AC3E}">
        <p14:creationId xmlns:p14="http://schemas.microsoft.com/office/powerpoint/2010/main" val="61997766"/>
      </p:ext>
    </p:extLst>
  </p:cSld>
  <p:clrMap bg1="lt1" tx1="dk1" bg2="lt2" tx2="dk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 id="2147484325" r:id="rId8"/>
    <p:sldLayoutId id="2147484326" r:id="rId9"/>
    <p:sldLayoutId id="2147484327" r:id="rId10"/>
    <p:sldLayoutId id="2147484328" r:id="rId11"/>
    <p:sldLayoutId id="2147484329" r:id="rId12"/>
    <p:sldLayoutId id="2147484330" r:id="rId13"/>
    <p:sldLayoutId id="2147484331" r:id="rId14"/>
    <p:sldLayoutId id="2147484332" r:id="rId15"/>
    <p:sldLayoutId id="2147484333" r:id="rId16"/>
    <p:sldLayoutId id="2147484334" r:id="rId17"/>
    <p:sldLayoutId id="2147484335" r:id="rId18"/>
    <p:sldLayoutId id="2147484336" r:id="rId19"/>
    <p:sldLayoutId id="2147484337" r:id="rId20"/>
    <p:sldLayoutId id="2147484338" r:id="rId21"/>
    <p:sldLayoutId id="2147484339" r:id="rId22"/>
    <p:sldLayoutId id="2147484340" r:id="rId23"/>
    <p:sldLayoutId id="2147484341" r:id="rId24"/>
    <p:sldLayoutId id="2147484342" r:id="rId25"/>
    <p:sldLayoutId id="2147484343" r:id="rId26"/>
    <p:sldLayoutId id="2147484344" r:id="rId27"/>
    <p:sldLayoutId id="2147484345" r:id="rId28"/>
    <p:sldLayoutId id="2147484346" r:id="rId29"/>
    <p:sldLayoutId id="2147484347" r:id="rId30"/>
    <p:sldLayoutId id="2147484348" r:id="rId31"/>
    <p:sldLayoutId id="2147484349" r:id="rId32"/>
    <p:sldLayoutId id="2147484350" r:id="rId33"/>
    <p:sldLayoutId id="2147484351" r:id="rId34"/>
  </p:sldLayoutIdLst>
  <p:timing>
    <p:tnLst>
      <p:par>
        <p:cTn xmlns:p14="http://schemas.microsoft.com/office/powerpoint/2010/main" id="1" dur="indefinite" restart="never" nodeType="tmRoot"/>
      </p:par>
    </p:tnLst>
  </p:timing>
  <p:hf hdr="0" ftr="0"/>
  <p:txStyles>
    <p:titleStyle>
      <a:lvl1pPr algn="l" defTabSz="685891" rtl="0" eaLnBrk="1" latinLnBrk="0" hangingPunct="1">
        <a:lnSpc>
          <a:spcPct val="90000"/>
        </a:lnSpc>
        <a:spcBef>
          <a:spcPct val="0"/>
        </a:spcBef>
        <a:buNone/>
        <a:defRPr sz="2400" kern="1200" spc="0" baseline="0">
          <a:solidFill>
            <a:schemeClr val="tx1"/>
          </a:solidFill>
          <a:latin typeface="+mj-lt"/>
          <a:ea typeface="+mj-ea"/>
          <a:cs typeface="+mj-cs"/>
        </a:defRPr>
      </a:lvl1pPr>
    </p:titleStyle>
    <p:bodyStyle>
      <a:lvl1pPr marL="0" indent="0" algn="l" defTabSz="685891" rtl="0" eaLnBrk="1" latinLnBrk="0" hangingPunct="1">
        <a:lnSpc>
          <a:spcPct val="100000"/>
        </a:lnSpc>
        <a:spcBef>
          <a:spcPts val="900"/>
        </a:spcBef>
        <a:buFont typeface="Arial" pitchFamily="34" charset="0"/>
        <a:buNone/>
        <a:defRPr sz="2100" kern="1200" spc="0" baseline="0">
          <a:solidFill>
            <a:schemeClr val="tx1"/>
          </a:solidFill>
          <a:latin typeface="+mn-lt"/>
          <a:ea typeface="+mn-ea"/>
          <a:cs typeface="+mn-cs"/>
        </a:defRPr>
      </a:lvl1pPr>
      <a:lvl2pPr marL="152420" indent="-136941" algn="l" defTabSz="685891" rtl="0" eaLnBrk="1" latinLnBrk="0" hangingPunct="1">
        <a:lnSpc>
          <a:spcPct val="100000"/>
        </a:lnSpc>
        <a:spcBef>
          <a:spcPts val="750"/>
        </a:spcBef>
        <a:buFont typeface="Arial" pitchFamily="34" charset="0"/>
        <a:buChar char="•"/>
        <a:defRPr sz="1500" kern="1200" spc="0">
          <a:solidFill>
            <a:schemeClr val="tx1"/>
          </a:solidFill>
          <a:latin typeface="+mn-lt"/>
          <a:ea typeface="+mn-ea"/>
          <a:cs typeface="+mn-cs"/>
        </a:defRPr>
      </a:lvl2pPr>
      <a:lvl3pPr marL="300078" indent="-146467" algn="l" defTabSz="685891" rtl="0" eaLnBrk="1" latinLnBrk="0" hangingPunct="1">
        <a:lnSpc>
          <a:spcPct val="100000"/>
        </a:lnSpc>
        <a:spcBef>
          <a:spcPts val="600"/>
        </a:spcBef>
        <a:buFont typeface="GE Inspira Pitch" panose="020F0603030400020203" pitchFamily="34" charset="0"/>
        <a:buChar char="–"/>
        <a:defRPr sz="1400" kern="1200" spc="0">
          <a:solidFill>
            <a:schemeClr val="tx1"/>
          </a:solidFill>
          <a:latin typeface="+mn-lt"/>
          <a:ea typeface="+mn-ea"/>
          <a:cs typeface="+mn-cs"/>
        </a:defRPr>
      </a:lvl3pPr>
      <a:lvl4pPr marL="416774" indent="-125033" algn="l" defTabSz="685891" rtl="0" eaLnBrk="1" latinLnBrk="0" hangingPunct="1">
        <a:lnSpc>
          <a:spcPct val="100000"/>
        </a:lnSpc>
        <a:spcBef>
          <a:spcPts val="450"/>
        </a:spcBef>
        <a:buFont typeface="Arial" pitchFamily="34" charset="0"/>
        <a:buChar char="•"/>
        <a:defRPr sz="1200" kern="1200" spc="0">
          <a:solidFill>
            <a:schemeClr val="tx1"/>
          </a:solidFill>
          <a:latin typeface="+mn-lt"/>
          <a:ea typeface="+mn-ea"/>
          <a:cs typeface="+mn-cs"/>
        </a:defRPr>
      </a:lvl4pPr>
      <a:lvl5pPr marL="1543256" indent="-171473" algn="l" defTabSz="685891"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6201" indent="-171473" algn="l" defTabSz="68589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147" indent="-171473" algn="l" defTabSz="68589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093" indent="-171473" algn="l" defTabSz="68589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039" indent="-171473" algn="l" defTabSz="68589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91" rtl="0" eaLnBrk="1" latinLnBrk="0" hangingPunct="1">
        <a:defRPr sz="1400" kern="1200">
          <a:solidFill>
            <a:schemeClr val="tx1"/>
          </a:solidFill>
          <a:latin typeface="+mn-lt"/>
          <a:ea typeface="+mn-ea"/>
          <a:cs typeface="+mn-cs"/>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9586" name="Rectangle 2"/>
          <p:cNvSpPr>
            <a:spLocks noGrp="1" noChangeArrowheads="1"/>
          </p:cNvSpPr>
          <p:nvPr>
            <p:ph type="title"/>
          </p:nvPr>
        </p:nvSpPr>
        <p:spPr bwMode="auto">
          <a:xfrm>
            <a:off x="342900" y="210780"/>
            <a:ext cx="8459788" cy="74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579587" name="Rectangle 3"/>
          <p:cNvSpPr>
            <a:spLocks noGrp="1" noChangeArrowheads="1"/>
          </p:cNvSpPr>
          <p:nvPr>
            <p:ph type="body" idx="1"/>
          </p:nvPr>
        </p:nvSpPr>
        <p:spPr bwMode="auto">
          <a:xfrm>
            <a:off x="342900" y="1295403"/>
            <a:ext cx="8459788" cy="3177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066931312"/>
      </p:ext>
    </p:extLst>
  </p:cSld>
  <p:clrMap bg1="lt1" tx1="dk1" bg2="lt2" tx2="dk2" accent1="accent1" accent2="accent2" accent3="accent3" accent4="accent4" accent5="accent5" accent6="accent6" hlink="hlink" folHlink="folHlink"/>
  <p:sldLayoutIdLst>
    <p:sldLayoutId id="2147484366" r:id="rId1"/>
    <p:sldLayoutId id="2147484367" r:id="rId2"/>
    <p:sldLayoutId id="2147484368" r:id="rId3"/>
    <p:sldLayoutId id="2147484369" r:id="rId4"/>
    <p:sldLayoutId id="2147484370" r:id="rId5"/>
    <p:sldLayoutId id="2147484371" r:id="rId6"/>
    <p:sldLayoutId id="2147484372" r:id="rId7"/>
    <p:sldLayoutId id="2147484373" r:id="rId8"/>
    <p:sldLayoutId id="2147484374" r:id="rId9"/>
    <p:sldLayoutId id="2147484375" r:id="rId10"/>
    <p:sldLayoutId id="2147484376" r:id="rId11"/>
    <p:sldLayoutId id="2147484377" r:id="rId12"/>
    <p:sldLayoutId id="2147484378" r:id="rId13"/>
    <p:sldLayoutId id="2147484379" r:id="rId14"/>
    <p:sldLayoutId id="2147484380" r:id="rId15"/>
    <p:sldLayoutId id="2147484381" r:id="rId16"/>
  </p:sldLayoutIdLst>
  <p:timing>
    <p:tnLst>
      <p:par>
        <p:cTn xmlns:p14="http://schemas.microsoft.com/office/powerpoint/2010/main" id="1" dur="indefinite" restart="never" nodeType="tmRoot"/>
      </p:par>
    </p:tnLst>
  </p:timing>
  <p:hf sldNum="0" hdr="0" dt="0"/>
  <p:txStyles>
    <p:title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663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326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6989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6516" algn="l" rtl="0" eaLnBrk="1" fontAlgn="base" hangingPunct="1">
        <a:lnSpc>
          <a:spcPct val="90000"/>
        </a:lnSpc>
        <a:spcBef>
          <a:spcPct val="0"/>
        </a:spcBef>
        <a:spcAft>
          <a:spcPct val="0"/>
        </a:spcAft>
        <a:defRPr sz="4000">
          <a:solidFill>
            <a:srgbClr val="1E4191"/>
          </a:solidFill>
          <a:latin typeface="GE Inspira Pitch" pitchFamily="34" charset="0"/>
        </a:defRPr>
      </a:lvl9pPr>
    </p:titleStyle>
    <p:bodyStyle>
      <a:lvl1pPr algn="l" rtl="0" eaLnBrk="1" fontAlgn="base" hangingPunct="1">
        <a:lnSpc>
          <a:spcPct val="90000"/>
        </a:lnSpc>
        <a:spcBef>
          <a:spcPct val="50000"/>
        </a:spcBef>
        <a:spcAft>
          <a:spcPct val="0"/>
        </a:spcAft>
        <a:buClr>
          <a:srgbClr val="004880"/>
        </a:buClr>
        <a:defRPr sz="3200">
          <a:solidFill>
            <a:srgbClr val="1E4191"/>
          </a:solidFill>
          <a:latin typeface="+mn-lt"/>
          <a:ea typeface="+mn-ea"/>
          <a:cs typeface="+mn-cs"/>
        </a:defRPr>
      </a:lvl1pPr>
      <a:lvl2pPr marL="340866" indent="-339296" algn="l" rtl="0" eaLnBrk="1" fontAlgn="base" hangingPunct="1">
        <a:lnSpc>
          <a:spcPct val="90000"/>
        </a:lnSpc>
        <a:spcBef>
          <a:spcPct val="30000"/>
        </a:spcBef>
        <a:spcAft>
          <a:spcPct val="0"/>
        </a:spcAft>
        <a:buClr>
          <a:srgbClr val="004880"/>
        </a:buClr>
        <a:buFont typeface="GE Inspira Pitch" pitchFamily="34" charset="0"/>
        <a:buChar char="•"/>
        <a:defRPr sz="3200">
          <a:solidFill>
            <a:srgbClr val="1E4191"/>
          </a:solidFill>
          <a:latin typeface="+mn-lt"/>
        </a:defRPr>
      </a:lvl2pPr>
      <a:lvl3pPr marL="743608" indent="-288565" algn="l" rtl="0" eaLnBrk="1" fontAlgn="base" hangingPunct="1">
        <a:lnSpc>
          <a:spcPct val="90000"/>
        </a:lnSpc>
        <a:spcBef>
          <a:spcPct val="20000"/>
        </a:spcBef>
        <a:spcAft>
          <a:spcPct val="0"/>
        </a:spcAft>
        <a:buClr>
          <a:srgbClr val="004880"/>
        </a:buClr>
        <a:buChar char="–"/>
        <a:defRPr sz="3200">
          <a:solidFill>
            <a:srgbClr val="1E4191"/>
          </a:solidFill>
          <a:latin typeface="+mn-lt"/>
        </a:defRPr>
      </a:lvl3pPr>
      <a:lvl4pPr marL="1144735" indent="-286978" algn="l" rtl="0" eaLnBrk="1" fontAlgn="base" hangingPunct="1">
        <a:lnSpc>
          <a:spcPct val="90000"/>
        </a:lnSpc>
        <a:spcBef>
          <a:spcPct val="10000"/>
        </a:spcBef>
        <a:spcAft>
          <a:spcPct val="0"/>
        </a:spcAft>
        <a:buClr>
          <a:srgbClr val="004880"/>
        </a:buClr>
        <a:buChar char="–"/>
        <a:defRPr sz="3200">
          <a:solidFill>
            <a:srgbClr val="1E4191"/>
          </a:solidFill>
          <a:latin typeface="+mn-lt"/>
        </a:defRPr>
      </a:lvl4pPr>
      <a:lvl5pPr marL="1544291" indent="-285390" algn="l" rtl="0" eaLnBrk="1" fontAlgn="base" hangingPunct="1">
        <a:lnSpc>
          <a:spcPct val="90000"/>
        </a:lnSpc>
        <a:spcBef>
          <a:spcPts val="240"/>
        </a:spcBef>
        <a:spcAft>
          <a:spcPct val="0"/>
        </a:spcAft>
        <a:buClr>
          <a:srgbClr val="004880"/>
        </a:buClr>
        <a:buChar char="–"/>
        <a:defRPr sz="3200">
          <a:solidFill>
            <a:srgbClr val="1E4191"/>
          </a:solidFill>
          <a:latin typeface="+mn-lt"/>
        </a:defRPr>
      </a:lvl5pPr>
      <a:lvl6pPr marL="2000908" indent="-285390" algn="l" rtl="0" eaLnBrk="1" fontAlgn="base" hangingPunct="1">
        <a:lnSpc>
          <a:spcPct val="90000"/>
        </a:lnSpc>
        <a:spcBef>
          <a:spcPct val="0"/>
        </a:spcBef>
        <a:spcAft>
          <a:spcPct val="0"/>
        </a:spcAft>
        <a:buClr>
          <a:srgbClr val="004880"/>
        </a:buClr>
        <a:buChar char="–"/>
        <a:defRPr sz="3200">
          <a:solidFill>
            <a:srgbClr val="1E4191"/>
          </a:solidFill>
          <a:latin typeface="+mn-lt"/>
        </a:defRPr>
      </a:lvl6pPr>
      <a:lvl7pPr marL="2457562" indent="-285390" algn="l" rtl="0" eaLnBrk="1" fontAlgn="base" hangingPunct="1">
        <a:lnSpc>
          <a:spcPct val="90000"/>
        </a:lnSpc>
        <a:spcBef>
          <a:spcPct val="0"/>
        </a:spcBef>
        <a:spcAft>
          <a:spcPct val="0"/>
        </a:spcAft>
        <a:buClr>
          <a:srgbClr val="004880"/>
        </a:buClr>
        <a:buChar char="–"/>
        <a:defRPr sz="3200">
          <a:solidFill>
            <a:srgbClr val="1E4191"/>
          </a:solidFill>
          <a:latin typeface="+mn-lt"/>
        </a:defRPr>
      </a:lvl7pPr>
      <a:lvl8pPr marL="2914181" indent="-285390" algn="l" rtl="0" eaLnBrk="1" fontAlgn="base" hangingPunct="1">
        <a:lnSpc>
          <a:spcPct val="90000"/>
        </a:lnSpc>
        <a:spcBef>
          <a:spcPct val="0"/>
        </a:spcBef>
        <a:spcAft>
          <a:spcPct val="0"/>
        </a:spcAft>
        <a:buClr>
          <a:srgbClr val="004880"/>
        </a:buClr>
        <a:buChar char="–"/>
        <a:defRPr sz="3200">
          <a:solidFill>
            <a:srgbClr val="1E4191"/>
          </a:solidFill>
          <a:latin typeface="+mn-lt"/>
        </a:defRPr>
      </a:lvl8pPr>
      <a:lvl9pPr marL="3370797" indent="-285390" algn="l" rtl="0" eaLnBrk="1" fontAlgn="base" hangingPunct="1">
        <a:lnSpc>
          <a:spcPct val="90000"/>
        </a:lnSpc>
        <a:spcBef>
          <a:spcPct val="0"/>
        </a:spcBef>
        <a:spcAft>
          <a:spcPct val="0"/>
        </a:spcAft>
        <a:buClr>
          <a:srgbClr val="004880"/>
        </a:buClr>
        <a:buChar char="–"/>
        <a:defRPr sz="3200">
          <a:solidFill>
            <a:srgbClr val="1E4191"/>
          </a:solidFill>
          <a:latin typeface="+mn-lt"/>
        </a:defRPr>
      </a:lvl9pPr>
    </p:bodyStyle>
    <p:otherStyle>
      <a:defPPr>
        <a:defRPr lang="en-US"/>
      </a:defPPr>
      <a:lvl1pPr marL="0" algn="l" defTabSz="913260" rtl="0" eaLnBrk="1" latinLnBrk="0" hangingPunct="1">
        <a:defRPr sz="1800" kern="1200">
          <a:solidFill>
            <a:schemeClr val="tx1"/>
          </a:solidFill>
          <a:latin typeface="+mn-lt"/>
          <a:ea typeface="+mn-ea"/>
          <a:cs typeface="+mn-cs"/>
        </a:defRPr>
      </a:lvl1pPr>
      <a:lvl2pPr marL="456630" algn="l" defTabSz="913260" rtl="0" eaLnBrk="1" latinLnBrk="0" hangingPunct="1">
        <a:defRPr sz="1800" kern="1200">
          <a:solidFill>
            <a:schemeClr val="tx1"/>
          </a:solidFill>
          <a:latin typeface="+mn-lt"/>
          <a:ea typeface="+mn-ea"/>
          <a:cs typeface="+mn-cs"/>
        </a:defRPr>
      </a:lvl2pPr>
      <a:lvl3pPr marL="913260" algn="l" defTabSz="913260" rtl="0" eaLnBrk="1" latinLnBrk="0" hangingPunct="1">
        <a:defRPr sz="1800" kern="1200">
          <a:solidFill>
            <a:schemeClr val="tx1"/>
          </a:solidFill>
          <a:latin typeface="+mn-lt"/>
          <a:ea typeface="+mn-ea"/>
          <a:cs typeface="+mn-cs"/>
        </a:defRPr>
      </a:lvl3pPr>
      <a:lvl4pPr marL="1369890" algn="l" defTabSz="913260" rtl="0" eaLnBrk="1" latinLnBrk="0" hangingPunct="1">
        <a:defRPr sz="1800" kern="1200">
          <a:solidFill>
            <a:schemeClr val="tx1"/>
          </a:solidFill>
          <a:latin typeface="+mn-lt"/>
          <a:ea typeface="+mn-ea"/>
          <a:cs typeface="+mn-cs"/>
        </a:defRPr>
      </a:lvl4pPr>
      <a:lvl5pPr marL="1826516" algn="l" defTabSz="913260" rtl="0" eaLnBrk="1" latinLnBrk="0" hangingPunct="1">
        <a:defRPr sz="1800" kern="1200">
          <a:solidFill>
            <a:schemeClr val="tx1"/>
          </a:solidFill>
          <a:latin typeface="+mn-lt"/>
          <a:ea typeface="+mn-ea"/>
          <a:cs typeface="+mn-cs"/>
        </a:defRPr>
      </a:lvl5pPr>
      <a:lvl6pPr marL="2283137" algn="l" defTabSz="913260" rtl="0" eaLnBrk="1" latinLnBrk="0" hangingPunct="1">
        <a:defRPr sz="1800" kern="1200">
          <a:solidFill>
            <a:schemeClr val="tx1"/>
          </a:solidFill>
          <a:latin typeface="+mn-lt"/>
          <a:ea typeface="+mn-ea"/>
          <a:cs typeface="+mn-cs"/>
        </a:defRPr>
      </a:lvl6pPr>
      <a:lvl7pPr marL="2739779" algn="l" defTabSz="913260" rtl="0" eaLnBrk="1" latinLnBrk="0" hangingPunct="1">
        <a:defRPr sz="1800" kern="1200">
          <a:solidFill>
            <a:schemeClr val="tx1"/>
          </a:solidFill>
          <a:latin typeface="+mn-lt"/>
          <a:ea typeface="+mn-ea"/>
          <a:cs typeface="+mn-cs"/>
        </a:defRPr>
      </a:lvl7pPr>
      <a:lvl8pPr marL="3196397" algn="l" defTabSz="913260" rtl="0" eaLnBrk="1" latinLnBrk="0" hangingPunct="1">
        <a:defRPr sz="1800" kern="1200">
          <a:solidFill>
            <a:schemeClr val="tx1"/>
          </a:solidFill>
          <a:latin typeface="+mn-lt"/>
          <a:ea typeface="+mn-ea"/>
          <a:cs typeface="+mn-cs"/>
        </a:defRPr>
      </a:lvl8pPr>
      <a:lvl9pPr marL="3653019" algn="l" defTabSz="91326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212" tIns="45606" rIns="91212" bIns="4560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212" tIns="45606" rIns="91212" bIns="4560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212" tIns="45606" rIns="91212" bIns="45606" rtlCol="0" anchor="ctr"/>
          <a:lstStyle>
            <a:lvl1pPr algn="l">
              <a:defRPr sz="1200">
                <a:solidFill>
                  <a:schemeClr val="tx1">
                    <a:tint val="75000"/>
                  </a:schemeClr>
                </a:solidFill>
              </a:defRPr>
            </a:lvl1pPr>
          </a:lstStyle>
          <a:p>
            <a:fld id="{CB1C7AC5-EE6F-C144-9CC3-E6D38B1B20E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212" tIns="45606" rIns="91212" bIns="45606"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1" y="4767264"/>
            <a:ext cx="2133600" cy="273844"/>
          </a:xfrm>
          <a:prstGeom prst="rect">
            <a:avLst/>
          </a:prstGeom>
        </p:spPr>
        <p:txBody>
          <a:bodyPr vert="horz" lIns="91212" tIns="45606" rIns="91212" bIns="45606" rtlCol="0" anchor="ctr"/>
          <a:lstStyle>
            <a:lvl1pPr algn="r">
              <a:defRPr sz="1200">
                <a:solidFill>
                  <a:schemeClr val="tx1">
                    <a:tint val="75000"/>
                  </a:schemeClr>
                </a:solidFill>
              </a:defRPr>
            </a:lvl1pPr>
          </a:lstStyle>
          <a:p>
            <a:fld id="{0EE1A6BA-A991-E743-A08C-8E8A319C54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7799951"/>
      </p:ext>
    </p:extLst>
  </p:cSld>
  <p:clrMap bg1="lt1" tx1="dk1" bg2="lt2" tx2="dk2" accent1="accent1" accent2="accent2" accent3="accent3" accent4="accent4" accent5="accent5" accent6="accent6" hlink="hlink" folHlink="folHlink"/>
  <p:sldLayoutIdLst>
    <p:sldLayoutId id="2147484383" r:id="rId1"/>
    <p:sldLayoutId id="2147484384" r:id="rId2"/>
    <p:sldLayoutId id="2147484385" r:id="rId3"/>
    <p:sldLayoutId id="2147484386" r:id="rId4"/>
    <p:sldLayoutId id="2147484387" r:id="rId5"/>
    <p:sldLayoutId id="2147484388" r:id="rId6"/>
    <p:sldLayoutId id="2147484389" r:id="rId7"/>
    <p:sldLayoutId id="2147484390" r:id="rId8"/>
    <p:sldLayoutId id="2147484391" r:id="rId9"/>
    <p:sldLayoutId id="2147484392" r:id="rId10"/>
    <p:sldLayoutId id="2147484393" r:id="rId11"/>
    <p:sldLayoutId id="2147484394" r:id="rId12"/>
  </p:sldLayoutIdLst>
  <p:txStyles>
    <p:titleStyle>
      <a:lvl1pPr algn="ctr" defTabSz="456117" rtl="0" eaLnBrk="1" latinLnBrk="0" hangingPunct="1">
        <a:spcBef>
          <a:spcPct val="0"/>
        </a:spcBef>
        <a:buNone/>
        <a:defRPr sz="4400" kern="1200">
          <a:solidFill>
            <a:schemeClr val="tx1"/>
          </a:solidFill>
          <a:latin typeface="+mj-lt"/>
          <a:ea typeface="+mj-ea"/>
          <a:cs typeface="+mj-cs"/>
        </a:defRPr>
      </a:lvl1pPr>
    </p:titleStyle>
    <p:bodyStyle>
      <a:lvl1pPr marL="342052" indent="-342052" algn="l" defTabSz="456117" rtl="0" eaLnBrk="1" latinLnBrk="0" hangingPunct="1">
        <a:spcBef>
          <a:spcPct val="20000"/>
        </a:spcBef>
        <a:buFont typeface="Arial"/>
        <a:buChar char="•"/>
        <a:defRPr sz="3200" kern="1200">
          <a:solidFill>
            <a:schemeClr val="tx1"/>
          </a:solidFill>
          <a:latin typeface="+mn-lt"/>
          <a:ea typeface="+mn-ea"/>
          <a:cs typeface="+mn-cs"/>
        </a:defRPr>
      </a:lvl1pPr>
      <a:lvl2pPr marL="741183" indent="-285066" algn="l" defTabSz="456117" rtl="0" eaLnBrk="1" latinLnBrk="0" hangingPunct="1">
        <a:spcBef>
          <a:spcPct val="20000"/>
        </a:spcBef>
        <a:buFont typeface="Arial"/>
        <a:buChar char="–"/>
        <a:defRPr sz="2800" kern="1200">
          <a:solidFill>
            <a:schemeClr val="tx1"/>
          </a:solidFill>
          <a:latin typeface="+mn-lt"/>
          <a:ea typeface="+mn-ea"/>
          <a:cs typeface="+mn-cs"/>
        </a:defRPr>
      </a:lvl2pPr>
      <a:lvl3pPr marL="1140268" indent="-228087" algn="l" defTabSz="456117" rtl="0" eaLnBrk="1" latinLnBrk="0" hangingPunct="1">
        <a:spcBef>
          <a:spcPct val="20000"/>
        </a:spcBef>
        <a:buFont typeface="Arial"/>
        <a:buChar char="•"/>
        <a:defRPr sz="2400" kern="1200">
          <a:solidFill>
            <a:schemeClr val="tx1"/>
          </a:solidFill>
          <a:latin typeface="+mn-lt"/>
          <a:ea typeface="+mn-ea"/>
          <a:cs typeface="+mn-cs"/>
        </a:defRPr>
      </a:lvl3pPr>
      <a:lvl4pPr marL="1596430" indent="-228087" algn="l" defTabSz="456117" rtl="0" eaLnBrk="1" latinLnBrk="0" hangingPunct="1">
        <a:spcBef>
          <a:spcPct val="20000"/>
        </a:spcBef>
        <a:buFont typeface="Arial"/>
        <a:buChar char="–"/>
        <a:defRPr sz="2000" kern="1200">
          <a:solidFill>
            <a:schemeClr val="tx1"/>
          </a:solidFill>
          <a:latin typeface="+mn-lt"/>
          <a:ea typeface="+mn-ea"/>
          <a:cs typeface="+mn-cs"/>
        </a:defRPr>
      </a:lvl4pPr>
      <a:lvl5pPr marL="2052518" indent="-228087" algn="l" defTabSz="456117" rtl="0" eaLnBrk="1" latinLnBrk="0" hangingPunct="1">
        <a:spcBef>
          <a:spcPct val="20000"/>
        </a:spcBef>
        <a:buFont typeface="Arial"/>
        <a:buChar char="»"/>
        <a:defRPr sz="2000" kern="1200">
          <a:solidFill>
            <a:schemeClr val="tx1"/>
          </a:solidFill>
          <a:latin typeface="+mn-lt"/>
          <a:ea typeface="+mn-ea"/>
          <a:cs typeface="+mn-cs"/>
        </a:defRPr>
      </a:lvl5pPr>
      <a:lvl6pPr marL="2508617" indent="-228087" algn="l" defTabSz="456117" rtl="0" eaLnBrk="1" latinLnBrk="0" hangingPunct="1">
        <a:spcBef>
          <a:spcPct val="20000"/>
        </a:spcBef>
        <a:buFont typeface="Arial"/>
        <a:buChar char="•"/>
        <a:defRPr sz="2000" kern="1200">
          <a:solidFill>
            <a:schemeClr val="tx1"/>
          </a:solidFill>
          <a:latin typeface="+mn-lt"/>
          <a:ea typeface="+mn-ea"/>
          <a:cs typeface="+mn-cs"/>
        </a:defRPr>
      </a:lvl6pPr>
      <a:lvl7pPr marL="2964757" indent="-228087" algn="l" defTabSz="456117" rtl="0" eaLnBrk="1" latinLnBrk="0" hangingPunct="1">
        <a:spcBef>
          <a:spcPct val="20000"/>
        </a:spcBef>
        <a:buFont typeface="Arial"/>
        <a:buChar char="•"/>
        <a:defRPr sz="2000" kern="1200">
          <a:solidFill>
            <a:schemeClr val="tx1"/>
          </a:solidFill>
          <a:latin typeface="+mn-lt"/>
          <a:ea typeface="+mn-ea"/>
          <a:cs typeface="+mn-cs"/>
        </a:defRPr>
      </a:lvl7pPr>
      <a:lvl8pPr marL="3420861" indent="-228087" algn="l" defTabSz="456117" rtl="0" eaLnBrk="1" latinLnBrk="0" hangingPunct="1">
        <a:spcBef>
          <a:spcPct val="20000"/>
        </a:spcBef>
        <a:buFont typeface="Arial"/>
        <a:buChar char="•"/>
        <a:defRPr sz="2000" kern="1200">
          <a:solidFill>
            <a:schemeClr val="tx1"/>
          </a:solidFill>
          <a:latin typeface="+mn-lt"/>
          <a:ea typeface="+mn-ea"/>
          <a:cs typeface="+mn-cs"/>
        </a:defRPr>
      </a:lvl8pPr>
      <a:lvl9pPr marL="3876968" indent="-228087" algn="l" defTabSz="45611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117" rtl="0" eaLnBrk="1" latinLnBrk="0" hangingPunct="1">
        <a:defRPr sz="1800" kern="1200">
          <a:solidFill>
            <a:schemeClr val="tx1"/>
          </a:solidFill>
          <a:latin typeface="+mn-lt"/>
          <a:ea typeface="+mn-ea"/>
          <a:cs typeface="+mn-cs"/>
        </a:defRPr>
      </a:lvl1pPr>
      <a:lvl2pPr marL="456117" algn="l" defTabSz="456117" rtl="0" eaLnBrk="1" latinLnBrk="0" hangingPunct="1">
        <a:defRPr sz="1800" kern="1200">
          <a:solidFill>
            <a:schemeClr val="tx1"/>
          </a:solidFill>
          <a:latin typeface="+mn-lt"/>
          <a:ea typeface="+mn-ea"/>
          <a:cs typeface="+mn-cs"/>
        </a:defRPr>
      </a:lvl2pPr>
      <a:lvl3pPr marL="912234" algn="l" defTabSz="456117" rtl="0" eaLnBrk="1" latinLnBrk="0" hangingPunct="1">
        <a:defRPr sz="1800" kern="1200">
          <a:solidFill>
            <a:schemeClr val="tx1"/>
          </a:solidFill>
          <a:latin typeface="+mn-lt"/>
          <a:ea typeface="+mn-ea"/>
          <a:cs typeface="+mn-cs"/>
        </a:defRPr>
      </a:lvl3pPr>
      <a:lvl4pPr marL="1368351" algn="l" defTabSz="456117" rtl="0" eaLnBrk="1" latinLnBrk="0" hangingPunct="1">
        <a:defRPr sz="1800" kern="1200">
          <a:solidFill>
            <a:schemeClr val="tx1"/>
          </a:solidFill>
          <a:latin typeface="+mn-lt"/>
          <a:ea typeface="+mn-ea"/>
          <a:cs typeface="+mn-cs"/>
        </a:defRPr>
      </a:lvl4pPr>
      <a:lvl5pPr marL="1824463" algn="l" defTabSz="456117" rtl="0" eaLnBrk="1" latinLnBrk="0" hangingPunct="1">
        <a:defRPr sz="1800" kern="1200">
          <a:solidFill>
            <a:schemeClr val="tx1"/>
          </a:solidFill>
          <a:latin typeface="+mn-lt"/>
          <a:ea typeface="+mn-ea"/>
          <a:cs typeface="+mn-cs"/>
        </a:defRPr>
      </a:lvl5pPr>
      <a:lvl6pPr marL="2280571" algn="l" defTabSz="456117" rtl="0" eaLnBrk="1" latinLnBrk="0" hangingPunct="1">
        <a:defRPr sz="1800" kern="1200">
          <a:solidFill>
            <a:schemeClr val="tx1"/>
          </a:solidFill>
          <a:latin typeface="+mn-lt"/>
          <a:ea typeface="+mn-ea"/>
          <a:cs typeface="+mn-cs"/>
        </a:defRPr>
      </a:lvl6pPr>
      <a:lvl7pPr marL="2736699" algn="l" defTabSz="456117" rtl="0" eaLnBrk="1" latinLnBrk="0" hangingPunct="1">
        <a:defRPr sz="1800" kern="1200">
          <a:solidFill>
            <a:schemeClr val="tx1"/>
          </a:solidFill>
          <a:latin typeface="+mn-lt"/>
          <a:ea typeface="+mn-ea"/>
          <a:cs typeface="+mn-cs"/>
        </a:defRPr>
      </a:lvl7pPr>
      <a:lvl8pPr marL="3192804" algn="l" defTabSz="456117" rtl="0" eaLnBrk="1" latinLnBrk="0" hangingPunct="1">
        <a:defRPr sz="1800" kern="1200">
          <a:solidFill>
            <a:schemeClr val="tx1"/>
          </a:solidFill>
          <a:latin typeface="+mn-lt"/>
          <a:ea typeface="+mn-ea"/>
          <a:cs typeface="+mn-cs"/>
        </a:defRPr>
      </a:lvl8pPr>
      <a:lvl9pPr marL="3648908" algn="l" defTabSz="456117"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38"/>
            </p:custDataLst>
            <p:extLst>
              <p:ext uri="{D42A27DB-BD31-4B8C-83A1-F6EECF244321}">
                <p14:modId xmlns:p14="http://schemas.microsoft.com/office/powerpoint/2010/main" val="783063428"/>
              </p:ext>
            </p:extLst>
          </p:nvPr>
        </p:nvGraphicFramePr>
        <p:xfrm>
          <a:off x="1201" y="1192"/>
          <a:ext cx="1191" cy="1190"/>
        </p:xfrm>
        <a:graphic>
          <a:graphicData uri="http://schemas.openxmlformats.org/presentationml/2006/ole">
            <mc:AlternateContent xmlns:mc="http://schemas.openxmlformats.org/markup-compatibility/2006">
              <mc:Choice xmlns:v="urn:schemas-microsoft-com:vml" Requires="v">
                <p:oleObj spid="_x0000_s38939" name="think-cell Slide" r:id="rId39" imgW="270" imgH="270" progId="TCLayout.ActiveDocument.1">
                  <p:embed/>
                </p:oleObj>
              </mc:Choice>
              <mc:Fallback>
                <p:oleObj name="think-cell Slide" r:id="rId39" imgW="270" imgH="270" progId="TCLayout.ActiveDocument.1">
                  <p:embed/>
                  <p:pic>
                    <p:nvPicPr>
                      <p:cNvPr id="0" name=""/>
                      <p:cNvPicPr/>
                      <p:nvPr/>
                    </p:nvPicPr>
                    <p:blipFill>
                      <a:blip r:embed="rId40"/>
                      <a:stretch>
                        <a:fillRect/>
                      </a:stretch>
                    </p:blipFill>
                    <p:spPr>
                      <a:xfrm>
                        <a:off x="1201" y="1192"/>
                        <a:ext cx="1191" cy="1190"/>
                      </a:xfrm>
                      <a:prstGeom prst="rect">
                        <a:avLst/>
                      </a:prstGeom>
                    </p:spPr>
                  </p:pic>
                </p:oleObj>
              </mc:Fallback>
            </mc:AlternateContent>
          </a:graphicData>
        </a:graphic>
      </p:graphicFrame>
      <p:sp>
        <p:nvSpPr>
          <p:cNvPr id="2" name="Title Placeholder 1"/>
          <p:cNvSpPr>
            <a:spLocks noGrp="1"/>
          </p:cNvSpPr>
          <p:nvPr>
            <p:ph type="title"/>
          </p:nvPr>
        </p:nvSpPr>
        <p:spPr>
          <a:xfrm>
            <a:off x="379094" y="413812"/>
            <a:ext cx="8352156" cy="765752"/>
          </a:xfrm>
          <a:prstGeom prst="rect">
            <a:avLst/>
          </a:prstGeom>
        </p:spPr>
        <p:txBody>
          <a:bodyPr vert="horz" lIns="0" tIns="0" rIns="0" bIns="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1047" y="1223011"/>
            <a:ext cx="7618511" cy="3328274"/>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4"/>
          </p:nvPr>
        </p:nvSpPr>
        <p:spPr>
          <a:xfrm>
            <a:off x="8560532" y="4757554"/>
            <a:ext cx="274320" cy="101918"/>
          </a:xfrm>
          <a:prstGeom prst="rect">
            <a:avLst/>
          </a:prstGeom>
        </p:spPr>
        <p:txBody>
          <a:bodyPr vert="horz" lIns="0" tIns="0" rIns="0" bIns="0" rtlCol="0" anchor="t" anchorCtr="0"/>
          <a:lstStyle>
            <a:lvl1pPr algn="r">
              <a:defRPr sz="700">
                <a:solidFill>
                  <a:srgbClr val="898989"/>
                </a:solidFill>
                <a:latin typeface="+mn-lt"/>
              </a:defRPr>
            </a:lvl1pPr>
          </a:lstStyle>
          <a:p>
            <a:pPr defTabSz="684951"/>
            <a:fld id="{0D558541-60C9-42A2-8392-FF12533A6B7A}" type="slidenum">
              <a:rPr lang="en-US" smtClean="0">
                <a:latin typeface="GE Inspira Pitch"/>
              </a:rPr>
              <a:pPr defTabSz="684951"/>
              <a:t>‹#›</a:t>
            </a:fld>
            <a:endParaRPr lang="en-US" dirty="0">
              <a:latin typeface="GE Inspira Pitch"/>
            </a:endParaRPr>
          </a:p>
        </p:txBody>
      </p:sp>
      <p:pic>
        <p:nvPicPr>
          <p:cNvPr id="8" name="Picture 7"/>
          <p:cNvPicPr>
            <a:picLocks noChangeAspect="1"/>
          </p:cNvPicPr>
          <p:nvPr userDrawn="1"/>
        </p:nvPicPr>
        <p:blipFill rotWithShape="1">
          <a:blip r:embed="rId41">
            <a:extLst>
              <a:ext uri="{28A0092B-C50C-407E-A947-70E740481C1C}">
                <a14:useLocalDpi xmlns:a14="http://schemas.microsoft.com/office/drawing/2010/main" val="0"/>
              </a:ext>
            </a:extLst>
          </a:blip>
          <a:srcRect l="3861" t="3741" r="3511" b="3000"/>
          <a:stretch/>
        </p:blipFill>
        <p:spPr>
          <a:xfrm>
            <a:off x="395392" y="4653939"/>
            <a:ext cx="368356" cy="362801"/>
          </a:xfrm>
          <a:prstGeom prst="rect">
            <a:avLst/>
          </a:prstGeom>
        </p:spPr>
      </p:pic>
    </p:spTree>
    <p:extLst>
      <p:ext uri="{BB962C8B-B14F-4D97-AF65-F5344CB8AC3E}">
        <p14:creationId xmlns:p14="http://schemas.microsoft.com/office/powerpoint/2010/main" val="2468131852"/>
      </p:ext>
    </p:extLst>
  </p:cSld>
  <p:clrMap bg1="lt1" tx1="dk1" bg2="lt2" tx2="dk2" accent1="accent1" accent2="accent2" accent3="accent3" accent4="accent4" accent5="accent5" accent6="accent6" hlink="hlink" folHlink="folHlink"/>
  <p:sldLayoutIdLst>
    <p:sldLayoutId id="2147484396" r:id="rId1"/>
    <p:sldLayoutId id="2147484397" r:id="rId2"/>
    <p:sldLayoutId id="2147484398" r:id="rId3"/>
    <p:sldLayoutId id="2147484399" r:id="rId4"/>
    <p:sldLayoutId id="2147484400" r:id="rId5"/>
    <p:sldLayoutId id="2147484401" r:id="rId6"/>
    <p:sldLayoutId id="2147484402" r:id="rId7"/>
    <p:sldLayoutId id="2147484403" r:id="rId8"/>
    <p:sldLayoutId id="2147484404" r:id="rId9"/>
    <p:sldLayoutId id="2147484405" r:id="rId10"/>
    <p:sldLayoutId id="2147484406" r:id="rId11"/>
    <p:sldLayoutId id="2147484407" r:id="rId12"/>
    <p:sldLayoutId id="2147484408" r:id="rId13"/>
    <p:sldLayoutId id="2147484409" r:id="rId14"/>
    <p:sldLayoutId id="2147484410" r:id="rId15"/>
    <p:sldLayoutId id="2147484411" r:id="rId16"/>
    <p:sldLayoutId id="2147484412" r:id="rId17"/>
    <p:sldLayoutId id="2147484413" r:id="rId18"/>
    <p:sldLayoutId id="2147484414" r:id="rId19"/>
    <p:sldLayoutId id="2147484415" r:id="rId20"/>
    <p:sldLayoutId id="2147484416" r:id="rId21"/>
    <p:sldLayoutId id="2147484417" r:id="rId22"/>
    <p:sldLayoutId id="2147484418" r:id="rId23"/>
    <p:sldLayoutId id="2147484419" r:id="rId24"/>
    <p:sldLayoutId id="2147484420" r:id="rId25"/>
    <p:sldLayoutId id="2147484421" r:id="rId26"/>
    <p:sldLayoutId id="2147484422" r:id="rId27"/>
    <p:sldLayoutId id="2147484423" r:id="rId28"/>
    <p:sldLayoutId id="2147484424" r:id="rId29"/>
    <p:sldLayoutId id="2147484425" r:id="rId30"/>
    <p:sldLayoutId id="2147484426" r:id="rId31"/>
    <p:sldLayoutId id="2147484427" r:id="rId32"/>
    <p:sldLayoutId id="2147484428" r:id="rId33"/>
    <p:sldLayoutId id="2147484429" r:id="rId34"/>
    <p:sldLayoutId id="2147484430" r:id="rId35"/>
  </p:sldLayoutIdLst>
  <p:hf hdr="0" ftr="0"/>
  <p:txStyles>
    <p:titleStyle>
      <a:lvl1pPr algn="l" defTabSz="684951" rtl="0" eaLnBrk="1" latinLnBrk="0" hangingPunct="1">
        <a:lnSpc>
          <a:spcPct val="90000"/>
        </a:lnSpc>
        <a:spcBef>
          <a:spcPct val="0"/>
        </a:spcBef>
        <a:buNone/>
        <a:defRPr sz="2400" kern="1200" spc="0" baseline="0">
          <a:solidFill>
            <a:schemeClr val="tx1"/>
          </a:solidFill>
          <a:latin typeface="+mj-lt"/>
          <a:ea typeface="+mj-ea"/>
          <a:cs typeface="+mj-cs"/>
        </a:defRPr>
      </a:lvl1pPr>
    </p:titleStyle>
    <p:bodyStyle>
      <a:lvl1pPr marL="0" indent="0" algn="l" defTabSz="684951" rtl="0" eaLnBrk="1" latinLnBrk="0" hangingPunct="1">
        <a:lnSpc>
          <a:spcPct val="100000"/>
        </a:lnSpc>
        <a:spcBef>
          <a:spcPts val="900"/>
        </a:spcBef>
        <a:buFont typeface="Arial" pitchFamily="34" charset="0"/>
        <a:buNone/>
        <a:defRPr sz="2100" kern="1200" spc="0" baseline="0">
          <a:solidFill>
            <a:schemeClr val="tx1"/>
          </a:solidFill>
          <a:latin typeface="+mn-lt"/>
          <a:ea typeface="+mn-ea"/>
          <a:cs typeface="+mn-cs"/>
        </a:defRPr>
      </a:lvl1pPr>
      <a:lvl2pPr marL="152222" indent="-136743" algn="l" defTabSz="684951" rtl="0" eaLnBrk="1" latinLnBrk="0" hangingPunct="1">
        <a:lnSpc>
          <a:spcPct val="100000"/>
        </a:lnSpc>
        <a:spcBef>
          <a:spcPts val="750"/>
        </a:spcBef>
        <a:buFont typeface="Arial" pitchFamily="34" charset="0"/>
        <a:buChar char="•"/>
        <a:defRPr sz="1500" kern="1200" spc="0">
          <a:solidFill>
            <a:schemeClr val="tx1"/>
          </a:solidFill>
          <a:latin typeface="+mn-lt"/>
          <a:ea typeface="+mn-ea"/>
          <a:cs typeface="+mn-cs"/>
        </a:defRPr>
      </a:lvl2pPr>
      <a:lvl3pPr marL="299681" indent="-146269" algn="l" defTabSz="684951" rtl="0" eaLnBrk="1" latinLnBrk="0" hangingPunct="1">
        <a:lnSpc>
          <a:spcPct val="100000"/>
        </a:lnSpc>
        <a:spcBef>
          <a:spcPts val="600"/>
        </a:spcBef>
        <a:buFont typeface="GE Inspira Pitch" panose="020F0603030400020203" pitchFamily="34" charset="0"/>
        <a:buChar char="–"/>
        <a:defRPr sz="1400" kern="1200" spc="0">
          <a:solidFill>
            <a:schemeClr val="tx1"/>
          </a:solidFill>
          <a:latin typeface="+mn-lt"/>
          <a:ea typeface="+mn-ea"/>
          <a:cs typeface="+mn-cs"/>
        </a:defRPr>
      </a:lvl3pPr>
      <a:lvl4pPr marL="416188" indent="-124862" algn="l" defTabSz="684951" rtl="0" eaLnBrk="1" latinLnBrk="0" hangingPunct="1">
        <a:lnSpc>
          <a:spcPct val="100000"/>
        </a:lnSpc>
        <a:spcBef>
          <a:spcPts val="450"/>
        </a:spcBef>
        <a:buFont typeface="Arial" pitchFamily="34" charset="0"/>
        <a:buChar char="•"/>
        <a:defRPr sz="1200" kern="1200" spc="0">
          <a:solidFill>
            <a:schemeClr val="tx1"/>
          </a:solidFill>
          <a:latin typeface="+mn-lt"/>
          <a:ea typeface="+mn-ea"/>
          <a:cs typeface="+mn-cs"/>
        </a:defRPr>
      </a:lvl4pPr>
      <a:lvl5pPr marL="1541133"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3626"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6079"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8561"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1031"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4951" rtl="0" eaLnBrk="1" latinLnBrk="0" hangingPunct="1">
        <a:defRPr sz="1400" kern="1200">
          <a:solidFill>
            <a:schemeClr val="tx1"/>
          </a:solidFill>
          <a:latin typeface="+mn-lt"/>
          <a:ea typeface="+mn-ea"/>
          <a:cs typeface="+mn-cs"/>
        </a:defRPr>
      </a:lvl1pPr>
      <a:lvl2pPr marL="342451" algn="l" defTabSz="684951" rtl="0" eaLnBrk="1" latinLnBrk="0" hangingPunct="1">
        <a:defRPr sz="1400" kern="1200">
          <a:solidFill>
            <a:schemeClr val="tx1"/>
          </a:solidFill>
          <a:latin typeface="+mn-lt"/>
          <a:ea typeface="+mn-ea"/>
          <a:cs typeface="+mn-cs"/>
        </a:defRPr>
      </a:lvl2pPr>
      <a:lvl3pPr marL="684951" algn="l" defTabSz="684951" rtl="0" eaLnBrk="1" latinLnBrk="0" hangingPunct="1">
        <a:defRPr sz="1400" kern="1200">
          <a:solidFill>
            <a:schemeClr val="tx1"/>
          </a:solidFill>
          <a:latin typeface="+mn-lt"/>
          <a:ea typeface="+mn-ea"/>
          <a:cs typeface="+mn-cs"/>
        </a:defRPr>
      </a:lvl3pPr>
      <a:lvl4pPr marL="1027420" algn="l" defTabSz="684951" rtl="0" eaLnBrk="1" latinLnBrk="0" hangingPunct="1">
        <a:defRPr sz="1400" kern="1200">
          <a:solidFill>
            <a:schemeClr val="tx1"/>
          </a:solidFill>
          <a:latin typeface="+mn-lt"/>
          <a:ea typeface="+mn-ea"/>
          <a:cs typeface="+mn-cs"/>
        </a:defRPr>
      </a:lvl4pPr>
      <a:lvl5pPr marL="1369902" algn="l" defTabSz="684951" rtl="0" eaLnBrk="1" latinLnBrk="0" hangingPunct="1">
        <a:defRPr sz="1400" kern="1200">
          <a:solidFill>
            <a:schemeClr val="tx1"/>
          </a:solidFill>
          <a:latin typeface="+mn-lt"/>
          <a:ea typeface="+mn-ea"/>
          <a:cs typeface="+mn-cs"/>
        </a:defRPr>
      </a:lvl5pPr>
      <a:lvl6pPr marL="1712355" algn="l" defTabSz="684951" rtl="0" eaLnBrk="1" latinLnBrk="0" hangingPunct="1">
        <a:defRPr sz="1400" kern="1200">
          <a:solidFill>
            <a:schemeClr val="tx1"/>
          </a:solidFill>
          <a:latin typeface="+mn-lt"/>
          <a:ea typeface="+mn-ea"/>
          <a:cs typeface="+mn-cs"/>
        </a:defRPr>
      </a:lvl6pPr>
      <a:lvl7pPr marL="2054846" algn="l" defTabSz="684951" rtl="0" eaLnBrk="1" latinLnBrk="0" hangingPunct="1">
        <a:defRPr sz="1400" kern="1200">
          <a:solidFill>
            <a:schemeClr val="tx1"/>
          </a:solidFill>
          <a:latin typeface="+mn-lt"/>
          <a:ea typeface="+mn-ea"/>
          <a:cs typeface="+mn-cs"/>
        </a:defRPr>
      </a:lvl7pPr>
      <a:lvl8pPr marL="2397320" algn="l" defTabSz="684951" rtl="0" eaLnBrk="1" latinLnBrk="0" hangingPunct="1">
        <a:defRPr sz="1400" kern="1200">
          <a:solidFill>
            <a:schemeClr val="tx1"/>
          </a:solidFill>
          <a:latin typeface="+mn-lt"/>
          <a:ea typeface="+mn-ea"/>
          <a:cs typeface="+mn-cs"/>
        </a:defRPr>
      </a:lvl8pPr>
      <a:lvl9pPr marL="2739803" algn="l" defTabSz="684951" rtl="0" eaLnBrk="1" latinLnBrk="0" hangingPunct="1">
        <a:defRPr sz="14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38"/>
            </p:custDataLst>
            <p:extLst>
              <p:ext uri="{D42A27DB-BD31-4B8C-83A1-F6EECF244321}">
                <p14:modId xmlns:p14="http://schemas.microsoft.com/office/powerpoint/2010/main" val="1410906234"/>
              </p:ext>
            </p:extLst>
          </p:nvPr>
        </p:nvGraphicFramePr>
        <p:xfrm>
          <a:off x="1201" y="1192"/>
          <a:ext cx="1191" cy="1190"/>
        </p:xfrm>
        <a:graphic>
          <a:graphicData uri="http://schemas.openxmlformats.org/presentationml/2006/ole">
            <mc:AlternateContent xmlns:mc="http://schemas.openxmlformats.org/markup-compatibility/2006">
              <mc:Choice xmlns:v="urn:schemas-microsoft-com:vml" Requires="v">
                <p:oleObj spid="_x0000_s40987" name="think-cell Slide" r:id="rId39" imgW="270" imgH="270" progId="TCLayout.ActiveDocument.1">
                  <p:embed/>
                </p:oleObj>
              </mc:Choice>
              <mc:Fallback>
                <p:oleObj name="think-cell Slide" r:id="rId39" imgW="270" imgH="270" progId="TCLayout.ActiveDocument.1">
                  <p:embed/>
                  <p:pic>
                    <p:nvPicPr>
                      <p:cNvPr id="0" name=""/>
                      <p:cNvPicPr/>
                      <p:nvPr/>
                    </p:nvPicPr>
                    <p:blipFill>
                      <a:blip r:embed="rId40"/>
                      <a:stretch>
                        <a:fillRect/>
                      </a:stretch>
                    </p:blipFill>
                    <p:spPr>
                      <a:xfrm>
                        <a:off x="1201" y="1192"/>
                        <a:ext cx="1191" cy="1190"/>
                      </a:xfrm>
                      <a:prstGeom prst="rect">
                        <a:avLst/>
                      </a:prstGeom>
                    </p:spPr>
                  </p:pic>
                </p:oleObj>
              </mc:Fallback>
            </mc:AlternateContent>
          </a:graphicData>
        </a:graphic>
      </p:graphicFrame>
      <p:sp>
        <p:nvSpPr>
          <p:cNvPr id="2" name="Title Placeholder 1"/>
          <p:cNvSpPr>
            <a:spLocks noGrp="1"/>
          </p:cNvSpPr>
          <p:nvPr>
            <p:ph type="title"/>
          </p:nvPr>
        </p:nvSpPr>
        <p:spPr>
          <a:xfrm>
            <a:off x="379094" y="413812"/>
            <a:ext cx="8352156" cy="765752"/>
          </a:xfrm>
          <a:prstGeom prst="rect">
            <a:avLst/>
          </a:prstGeom>
        </p:spPr>
        <p:txBody>
          <a:bodyPr vert="horz" lIns="0" tIns="0" rIns="0" bIns="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1047" y="1223011"/>
            <a:ext cx="7618511" cy="3328274"/>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4"/>
          </p:nvPr>
        </p:nvSpPr>
        <p:spPr>
          <a:xfrm>
            <a:off x="8560532" y="4757554"/>
            <a:ext cx="274320" cy="101918"/>
          </a:xfrm>
          <a:prstGeom prst="rect">
            <a:avLst/>
          </a:prstGeom>
        </p:spPr>
        <p:txBody>
          <a:bodyPr vert="horz" lIns="0" tIns="0" rIns="0" bIns="0" rtlCol="0" anchor="t" anchorCtr="0"/>
          <a:lstStyle>
            <a:lvl1pPr algn="r">
              <a:defRPr sz="700">
                <a:solidFill>
                  <a:srgbClr val="898989"/>
                </a:solidFill>
                <a:latin typeface="+mn-lt"/>
              </a:defRPr>
            </a:lvl1pPr>
          </a:lstStyle>
          <a:p>
            <a:pPr defTabSz="684951"/>
            <a:fld id="{0D558541-60C9-42A2-8392-FF12533A6B7A}" type="slidenum">
              <a:rPr lang="en-US" smtClean="0">
                <a:latin typeface="GE Inspira Pitch"/>
              </a:rPr>
              <a:pPr defTabSz="684951"/>
              <a:t>‹#›</a:t>
            </a:fld>
            <a:endParaRPr lang="en-US" dirty="0">
              <a:latin typeface="GE Inspira Pitch"/>
            </a:endParaRPr>
          </a:p>
        </p:txBody>
      </p:sp>
      <p:pic>
        <p:nvPicPr>
          <p:cNvPr id="8" name="Picture 7"/>
          <p:cNvPicPr>
            <a:picLocks noChangeAspect="1"/>
          </p:cNvPicPr>
          <p:nvPr userDrawn="1"/>
        </p:nvPicPr>
        <p:blipFill rotWithShape="1">
          <a:blip r:embed="rId41">
            <a:extLst>
              <a:ext uri="{28A0092B-C50C-407E-A947-70E740481C1C}">
                <a14:useLocalDpi xmlns:a14="http://schemas.microsoft.com/office/drawing/2010/main" val="0"/>
              </a:ext>
            </a:extLst>
          </a:blip>
          <a:srcRect l="3861" t="3741" r="3511" b="3000"/>
          <a:stretch/>
        </p:blipFill>
        <p:spPr>
          <a:xfrm>
            <a:off x="395392" y="4653939"/>
            <a:ext cx="368356" cy="362801"/>
          </a:xfrm>
          <a:prstGeom prst="rect">
            <a:avLst/>
          </a:prstGeom>
        </p:spPr>
      </p:pic>
    </p:spTree>
    <p:extLst>
      <p:ext uri="{BB962C8B-B14F-4D97-AF65-F5344CB8AC3E}">
        <p14:creationId xmlns:p14="http://schemas.microsoft.com/office/powerpoint/2010/main" val="1499250863"/>
      </p:ext>
    </p:extLst>
  </p:cSld>
  <p:clrMap bg1="lt1" tx1="dk1" bg2="lt2" tx2="dk2" accent1="accent1" accent2="accent2" accent3="accent3" accent4="accent4" accent5="accent5" accent6="accent6" hlink="hlink" folHlink="folHlink"/>
  <p:sldLayoutIdLst>
    <p:sldLayoutId id="2147484432" r:id="rId1"/>
    <p:sldLayoutId id="2147484433" r:id="rId2"/>
    <p:sldLayoutId id="2147484434" r:id="rId3"/>
    <p:sldLayoutId id="2147484435" r:id="rId4"/>
    <p:sldLayoutId id="2147484436" r:id="rId5"/>
    <p:sldLayoutId id="2147484437" r:id="rId6"/>
    <p:sldLayoutId id="2147484438" r:id="rId7"/>
    <p:sldLayoutId id="2147484439" r:id="rId8"/>
    <p:sldLayoutId id="2147484440" r:id="rId9"/>
    <p:sldLayoutId id="2147484441" r:id="rId10"/>
    <p:sldLayoutId id="2147484442" r:id="rId11"/>
    <p:sldLayoutId id="2147484443" r:id="rId12"/>
    <p:sldLayoutId id="2147484444" r:id="rId13"/>
    <p:sldLayoutId id="2147484445" r:id="rId14"/>
    <p:sldLayoutId id="2147484446" r:id="rId15"/>
    <p:sldLayoutId id="2147484447" r:id="rId16"/>
    <p:sldLayoutId id="2147484448" r:id="rId17"/>
    <p:sldLayoutId id="2147484449" r:id="rId18"/>
    <p:sldLayoutId id="2147484450" r:id="rId19"/>
    <p:sldLayoutId id="2147484451" r:id="rId20"/>
    <p:sldLayoutId id="2147484452" r:id="rId21"/>
    <p:sldLayoutId id="2147484453" r:id="rId22"/>
    <p:sldLayoutId id="2147484454" r:id="rId23"/>
    <p:sldLayoutId id="2147484455" r:id="rId24"/>
    <p:sldLayoutId id="2147484456" r:id="rId25"/>
    <p:sldLayoutId id="2147484457" r:id="rId26"/>
    <p:sldLayoutId id="2147484458" r:id="rId27"/>
    <p:sldLayoutId id="2147484459" r:id="rId28"/>
    <p:sldLayoutId id="2147484460" r:id="rId29"/>
    <p:sldLayoutId id="2147484461" r:id="rId30"/>
    <p:sldLayoutId id="2147484462" r:id="rId31"/>
    <p:sldLayoutId id="2147484463" r:id="rId32"/>
    <p:sldLayoutId id="2147484464" r:id="rId33"/>
    <p:sldLayoutId id="2147484465" r:id="rId34"/>
    <p:sldLayoutId id="2147484466" r:id="rId35"/>
  </p:sldLayoutIdLst>
  <p:hf hdr="0" ftr="0"/>
  <p:txStyles>
    <p:titleStyle>
      <a:lvl1pPr algn="l" defTabSz="684951" rtl="0" eaLnBrk="1" latinLnBrk="0" hangingPunct="1">
        <a:lnSpc>
          <a:spcPct val="90000"/>
        </a:lnSpc>
        <a:spcBef>
          <a:spcPct val="0"/>
        </a:spcBef>
        <a:buNone/>
        <a:defRPr sz="2400" kern="1200" spc="0" baseline="0">
          <a:solidFill>
            <a:schemeClr val="tx1"/>
          </a:solidFill>
          <a:latin typeface="+mj-lt"/>
          <a:ea typeface="+mj-ea"/>
          <a:cs typeface="+mj-cs"/>
        </a:defRPr>
      </a:lvl1pPr>
    </p:titleStyle>
    <p:bodyStyle>
      <a:lvl1pPr marL="0" indent="0" algn="l" defTabSz="684951" rtl="0" eaLnBrk="1" latinLnBrk="0" hangingPunct="1">
        <a:lnSpc>
          <a:spcPct val="100000"/>
        </a:lnSpc>
        <a:spcBef>
          <a:spcPts val="900"/>
        </a:spcBef>
        <a:buFont typeface="Arial" pitchFamily="34" charset="0"/>
        <a:buNone/>
        <a:defRPr sz="2100" kern="1200" spc="0" baseline="0">
          <a:solidFill>
            <a:schemeClr val="tx1"/>
          </a:solidFill>
          <a:latin typeface="+mn-lt"/>
          <a:ea typeface="+mn-ea"/>
          <a:cs typeface="+mn-cs"/>
        </a:defRPr>
      </a:lvl1pPr>
      <a:lvl2pPr marL="152222" indent="-136743" algn="l" defTabSz="684951" rtl="0" eaLnBrk="1" latinLnBrk="0" hangingPunct="1">
        <a:lnSpc>
          <a:spcPct val="100000"/>
        </a:lnSpc>
        <a:spcBef>
          <a:spcPts val="750"/>
        </a:spcBef>
        <a:buFont typeface="Arial" pitchFamily="34" charset="0"/>
        <a:buChar char="•"/>
        <a:defRPr sz="1500" kern="1200" spc="0">
          <a:solidFill>
            <a:schemeClr val="tx1"/>
          </a:solidFill>
          <a:latin typeface="+mn-lt"/>
          <a:ea typeface="+mn-ea"/>
          <a:cs typeface="+mn-cs"/>
        </a:defRPr>
      </a:lvl2pPr>
      <a:lvl3pPr marL="299681" indent="-146269" algn="l" defTabSz="684951" rtl="0" eaLnBrk="1" latinLnBrk="0" hangingPunct="1">
        <a:lnSpc>
          <a:spcPct val="100000"/>
        </a:lnSpc>
        <a:spcBef>
          <a:spcPts val="600"/>
        </a:spcBef>
        <a:buFont typeface="GE Inspira Pitch" panose="020F0603030400020203" pitchFamily="34" charset="0"/>
        <a:buChar char="–"/>
        <a:defRPr sz="1400" kern="1200" spc="0">
          <a:solidFill>
            <a:schemeClr val="tx1"/>
          </a:solidFill>
          <a:latin typeface="+mn-lt"/>
          <a:ea typeface="+mn-ea"/>
          <a:cs typeface="+mn-cs"/>
        </a:defRPr>
      </a:lvl3pPr>
      <a:lvl4pPr marL="416188" indent="-124862" algn="l" defTabSz="684951" rtl="0" eaLnBrk="1" latinLnBrk="0" hangingPunct="1">
        <a:lnSpc>
          <a:spcPct val="100000"/>
        </a:lnSpc>
        <a:spcBef>
          <a:spcPts val="450"/>
        </a:spcBef>
        <a:buFont typeface="Arial" pitchFamily="34" charset="0"/>
        <a:buChar char="•"/>
        <a:defRPr sz="1200" kern="1200" spc="0">
          <a:solidFill>
            <a:schemeClr val="tx1"/>
          </a:solidFill>
          <a:latin typeface="+mn-lt"/>
          <a:ea typeface="+mn-ea"/>
          <a:cs typeface="+mn-cs"/>
        </a:defRPr>
      </a:lvl4pPr>
      <a:lvl5pPr marL="1541133"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3626"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6079"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8561"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1031"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4951" rtl="0" eaLnBrk="1" latinLnBrk="0" hangingPunct="1">
        <a:defRPr sz="1400" kern="1200">
          <a:solidFill>
            <a:schemeClr val="tx1"/>
          </a:solidFill>
          <a:latin typeface="+mn-lt"/>
          <a:ea typeface="+mn-ea"/>
          <a:cs typeface="+mn-cs"/>
        </a:defRPr>
      </a:lvl1pPr>
      <a:lvl2pPr marL="342451" algn="l" defTabSz="684951" rtl="0" eaLnBrk="1" latinLnBrk="0" hangingPunct="1">
        <a:defRPr sz="1400" kern="1200">
          <a:solidFill>
            <a:schemeClr val="tx1"/>
          </a:solidFill>
          <a:latin typeface="+mn-lt"/>
          <a:ea typeface="+mn-ea"/>
          <a:cs typeface="+mn-cs"/>
        </a:defRPr>
      </a:lvl2pPr>
      <a:lvl3pPr marL="684951" algn="l" defTabSz="684951" rtl="0" eaLnBrk="1" latinLnBrk="0" hangingPunct="1">
        <a:defRPr sz="1400" kern="1200">
          <a:solidFill>
            <a:schemeClr val="tx1"/>
          </a:solidFill>
          <a:latin typeface="+mn-lt"/>
          <a:ea typeface="+mn-ea"/>
          <a:cs typeface="+mn-cs"/>
        </a:defRPr>
      </a:lvl3pPr>
      <a:lvl4pPr marL="1027420" algn="l" defTabSz="684951" rtl="0" eaLnBrk="1" latinLnBrk="0" hangingPunct="1">
        <a:defRPr sz="1400" kern="1200">
          <a:solidFill>
            <a:schemeClr val="tx1"/>
          </a:solidFill>
          <a:latin typeface="+mn-lt"/>
          <a:ea typeface="+mn-ea"/>
          <a:cs typeface="+mn-cs"/>
        </a:defRPr>
      </a:lvl4pPr>
      <a:lvl5pPr marL="1369902" algn="l" defTabSz="684951" rtl="0" eaLnBrk="1" latinLnBrk="0" hangingPunct="1">
        <a:defRPr sz="1400" kern="1200">
          <a:solidFill>
            <a:schemeClr val="tx1"/>
          </a:solidFill>
          <a:latin typeface="+mn-lt"/>
          <a:ea typeface="+mn-ea"/>
          <a:cs typeface="+mn-cs"/>
        </a:defRPr>
      </a:lvl5pPr>
      <a:lvl6pPr marL="1712355" algn="l" defTabSz="684951" rtl="0" eaLnBrk="1" latinLnBrk="0" hangingPunct="1">
        <a:defRPr sz="1400" kern="1200">
          <a:solidFill>
            <a:schemeClr val="tx1"/>
          </a:solidFill>
          <a:latin typeface="+mn-lt"/>
          <a:ea typeface="+mn-ea"/>
          <a:cs typeface="+mn-cs"/>
        </a:defRPr>
      </a:lvl6pPr>
      <a:lvl7pPr marL="2054846" algn="l" defTabSz="684951" rtl="0" eaLnBrk="1" latinLnBrk="0" hangingPunct="1">
        <a:defRPr sz="1400" kern="1200">
          <a:solidFill>
            <a:schemeClr val="tx1"/>
          </a:solidFill>
          <a:latin typeface="+mn-lt"/>
          <a:ea typeface="+mn-ea"/>
          <a:cs typeface="+mn-cs"/>
        </a:defRPr>
      </a:lvl7pPr>
      <a:lvl8pPr marL="2397320" algn="l" defTabSz="684951" rtl="0" eaLnBrk="1" latinLnBrk="0" hangingPunct="1">
        <a:defRPr sz="1400" kern="1200">
          <a:solidFill>
            <a:schemeClr val="tx1"/>
          </a:solidFill>
          <a:latin typeface="+mn-lt"/>
          <a:ea typeface="+mn-ea"/>
          <a:cs typeface="+mn-cs"/>
        </a:defRPr>
      </a:lvl8pPr>
      <a:lvl9pPr marL="2739803" algn="l" defTabSz="684951" rtl="0" eaLnBrk="1" latinLnBrk="0" hangingPunct="1">
        <a:defRPr sz="14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212" tIns="45606" rIns="91212" bIns="4560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212" tIns="45606" rIns="91212" bIns="4560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212" tIns="45606" rIns="91212" bIns="45606" rtlCol="0" anchor="ctr"/>
          <a:lstStyle>
            <a:lvl1pPr algn="l">
              <a:defRPr sz="1200">
                <a:solidFill>
                  <a:schemeClr val="tx1">
                    <a:tint val="75000"/>
                  </a:schemeClr>
                </a:solidFill>
              </a:defRPr>
            </a:lvl1pPr>
          </a:lstStyle>
          <a:p>
            <a:fld id="{CB1C7AC5-EE6F-C144-9CC3-E6D38B1B20E8}" type="datetimeFigureOut">
              <a:rPr lang="en-US" smtClean="0">
                <a:solidFill>
                  <a:prstClr val="black">
                    <a:tint val="75000"/>
                  </a:prstClr>
                </a:solidFill>
                <a:latin typeface="Calibri"/>
              </a:rPr>
              <a:pPr/>
              <a:t>1/15/16</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212" tIns="45606" rIns="91212" bIns="45606"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1" y="4767264"/>
            <a:ext cx="2133600" cy="273844"/>
          </a:xfrm>
          <a:prstGeom prst="rect">
            <a:avLst/>
          </a:prstGeom>
        </p:spPr>
        <p:txBody>
          <a:bodyPr vert="horz" lIns="91212" tIns="45606" rIns="91212" bIns="45606" rtlCol="0" anchor="ctr"/>
          <a:lstStyle>
            <a:lvl1pPr algn="r">
              <a:defRPr sz="1200">
                <a:solidFill>
                  <a:schemeClr val="tx1">
                    <a:tint val="75000"/>
                  </a:schemeClr>
                </a:solidFill>
              </a:defRPr>
            </a:lvl1pPr>
          </a:lstStyle>
          <a:p>
            <a:fld id="{0EE1A6BA-A991-E743-A08C-8E8A319C54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43380092"/>
      </p:ext>
    </p:extLst>
  </p:cSld>
  <p:clrMap bg1="lt1" tx1="dk1" bg2="lt2" tx2="dk2" accent1="accent1" accent2="accent2" accent3="accent3" accent4="accent4" accent5="accent5" accent6="accent6" hlink="hlink" folHlink="folHlink"/>
  <p:sldLayoutIdLst>
    <p:sldLayoutId id="2147484468" r:id="rId1"/>
    <p:sldLayoutId id="2147484469" r:id="rId2"/>
    <p:sldLayoutId id="2147484470" r:id="rId3"/>
    <p:sldLayoutId id="2147484471" r:id="rId4"/>
    <p:sldLayoutId id="2147484472" r:id="rId5"/>
    <p:sldLayoutId id="2147484473" r:id="rId6"/>
    <p:sldLayoutId id="2147484474" r:id="rId7"/>
    <p:sldLayoutId id="2147484475" r:id="rId8"/>
    <p:sldLayoutId id="2147484476" r:id="rId9"/>
    <p:sldLayoutId id="2147484477" r:id="rId10"/>
    <p:sldLayoutId id="2147484478" r:id="rId11"/>
    <p:sldLayoutId id="2147484479" r:id="rId12"/>
  </p:sldLayoutIdLst>
  <p:txStyles>
    <p:titleStyle>
      <a:lvl1pPr algn="ctr" defTabSz="456117" rtl="0" eaLnBrk="1" latinLnBrk="0" hangingPunct="1">
        <a:spcBef>
          <a:spcPct val="0"/>
        </a:spcBef>
        <a:buNone/>
        <a:defRPr sz="4400" kern="1200">
          <a:solidFill>
            <a:schemeClr val="tx1"/>
          </a:solidFill>
          <a:latin typeface="+mj-lt"/>
          <a:ea typeface="+mj-ea"/>
          <a:cs typeface="+mj-cs"/>
        </a:defRPr>
      </a:lvl1pPr>
    </p:titleStyle>
    <p:bodyStyle>
      <a:lvl1pPr marL="342052" indent="-342052" algn="l" defTabSz="456117" rtl="0" eaLnBrk="1" latinLnBrk="0" hangingPunct="1">
        <a:spcBef>
          <a:spcPct val="20000"/>
        </a:spcBef>
        <a:buFont typeface="Arial"/>
        <a:buChar char="•"/>
        <a:defRPr sz="3200" kern="1200">
          <a:solidFill>
            <a:schemeClr val="tx1"/>
          </a:solidFill>
          <a:latin typeface="+mn-lt"/>
          <a:ea typeface="+mn-ea"/>
          <a:cs typeface="+mn-cs"/>
        </a:defRPr>
      </a:lvl1pPr>
      <a:lvl2pPr marL="741183" indent="-285066" algn="l" defTabSz="456117" rtl="0" eaLnBrk="1" latinLnBrk="0" hangingPunct="1">
        <a:spcBef>
          <a:spcPct val="20000"/>
        </a:spcBef>
        <a:buFont typeface="Arial"/>
        <a:buChar char="–"/>
        <a:defRPr sz="2800" kern="1200">
          <a:solidFill>
            <a:schemeClr val="tx1"/>
          </a:solidFill>
          <a:latin typeface="+mn-lt"/>
          <a:ea typeface="+mn-ea"/>
          <a:cs typeface="+mn-cs"/>
        </a:defRPr>
      </a:lvl2pPr>
      <a:lvl3pPr marL="1140268" indent="-228087" algn="l" defTabSz="456117" rtl="0" eaLnBrk="1" latinLnBrk="0" hangingPunct="1">
        <a:spcBef>
          <a:spcPct val="20000"/>
        </a:spcBef>
        <a:buFont typeface="Arial"/>
        <a:buChar char="•"/>
        <a:defRPr sz="2400" kern="1200">
          <a:solidFill>
            <a:schemeClr val="tx1"/>
          </a:solidFill>
          <a:latin typeface="+mn-lt"/>
          <a:ea typeface="+mn-ea"/>
          <a:cs typeface="+mn-cs"/>
        </a:defRPr>
      </a:lvl3pPr>
      <a:lvl4pPr marL="1596430" indent="-228087" algn="l" defTabSz="456117" rtl="0" eaLnBrk="1" latinLnBrk="0" hangingPunct="1">
        <a:spcBef>
          <a:spcPct val="20000"/>
        </a:spcBef>
        <a:buFont typeface="Arial"/>
        <a:buChar char="–"/>
        <a:defRPr sz="2000" kern="1200">
          <a:solidFill>
            <a:schemeClr val="tx1"/>
          </a:solidFill>
          <a:latin typeface="+mn-lt"/>
          <a:ea typeface="+mn-ea"/>
          <a:cs typeface="+mn-cs"/>
        </a:defRPr>
      </a:lvl4pPr>
      <a:lvl5pPr marL="2052518" indent="-228087" algn="l" defTabSz="456117" rtl="0" eaLnBrk="1" latinLnBrk="0" hangingPunct="1">
        <a:spcBef>
          <a:spcPct val="20000"/>
        </a:spcBef>
        <a:buFont typeface="Arial"/>
        <a:buChar char="»"/>
        <a:defRPr sz="2000" kern="1200">
          <a:solidFill>
            <a:schemeClr val="tx1"/>
          </a:solidFill>
          <a:latin typeface="+mn-lt"/>
          <a:ea typeface="+mn-ea"/>
          <a:cs typeface="+mn-cs"/>
        </a:defRPr>
      </a:lvl5pPr>
      <a:lvl6pPr marL="2508617" indent="-228087" algn="l" defTabSz="456117" rtl="0" eaLnBrk="1" latinLnBrk="0" hangingPunct="1">
        <a:spcBef>
          <a:spcPct val="20000"/>
        </a:spcBef>
        <a:buFont typeface="Arial"/>
        <a:buChar char="•"/>
        <a:defRPr sz="2000" kern="1200">
          <a:solidFill>
            <a:schemeClr val="tx1"/>
          </a:solidFill>
          <a:latin typeface="+mn-lt"/>
          <a:ea typeface="+mn-ea"/>
          <a:cs typeface="+mn-cs"/>
        </a:defRPr>
      </a:lvl6pPr>
      <a:lvl7pPr marL="2964757" indent="-228087" algn="l" defTabSz="456117" rtl="0" eaLnBrk="1" latinLnBrk="0" hangingPunct="1">
        <a:spcBef>
          <a:spcPct val="20000"/>
        </a:spcBef>
        <a:buFont typeface="Arial"/>
        <a:buChar char="•"/>
        <a:defRPr sz="2000" kern="1200">
          <a:solidFill>
            <a:schemeClr val="tx1"/>
          </a:solidFill>
          <a:latin typeface="+mn-lt"/>
          <a:ea typeface="+mn-ea"/>
          <a:cs typeface="+mn-cs"/>
        </a:defRPr>
      </a:lvl7pPr>
      <a:lvl8pPr marL="3420861" indent="-228087" algn="l" defTabSz="456117" rtl="0" eaLnBrk="1" latinLnBrk="0" hangingPunct="1">
        <a:spcBef>
          <a:spcPct val="20000"/>
        </a:spcBef>
        <a:buFont typeface="Arial"/>
        <a:buChar char="•"/>
        <a:defRPr sz="2000" kern="1200">
          <a:solidFill>
            <a:schemeClr val="tx1"/>
          </a:solidFill>
          <a:latin typeface="+mn-lt"/>
          <a:ea typeface="+mn-ea"/>
          <a:cs typeface="+mn-cs"/>
        </a:defRPr>
      </a:lvl8pPr>
      <a:lvl9pPr marL="3876968" indent="-228087" algn="l" defTabSz="45611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117" rtl="0" eaLnBrk="1" latinLnBrk="0" hangingPunct="1">
        <a:defRPr sz="1800" kern="1200">
          <a:solidFill>
            <a:schemeClr val="tx1"/>
          </a:solidFill>
          <a:latin typeface="+mn-lt"/>
          <a:ea typeface="+mn-ea"/>
          <a:cs typeface="+mn-cs"/>
        </a:defRPr>
      </a:lvl1pPr>
      <a:lvl2pPr marL="456117" algn="l" defTabSz="456117" rtl="0" eaLnBrk="1" latinLnBrk="0" hangingPunct="1">
        <a:defRPr sz="1800" kern="1200">
          <a:solidFill>
            <a:schemeClr val="tx1"/>
          </a:solidFill>
          <a:latin typeface="+mn-lt"/>
          <a:ea typeface="+mn-ea"/>
          <a:cs typeface="+mn-cs"/>
        </a:defRPr>
      </a:lvl2pPr>
      <a:lvl3pPr marL="912234" algn="l" defTabSz="456117" rtl="0" eaLnBrk="1" latinLnBrk="0" hangingPunct="1">
        <a:defRPr sz="1800" kern="1200">
          <a:solidFill>
            <a:schemeClr val="tx1"/>
          </a:solidFill>
          <a:latin typeface="+mn-lt"/>
          <a:ea typeface="+mn-ea"/>
          <a:cs typeface="+mn-cs"/>
        </a:defRPr>
      </a:lvl3pPr>
      <a:lvl4pPr marL="1368351" algn="l" defTabSz="456117" rtl="0" eaLnBrk="1" latinLnBrk="0" hangingPunct="1">
        <a:defRPr sz="1800" kern="1200">
          <a:solidFill>
            <a:schemeClr val="tx1"/>
          </a:solidFill>
          <a:latin typeface="+mn-lt"/>
          <a:ea typeface="+mn-ea"/>
          <a:cs typeface="+mn-cs"/>
        </a:defRPr>
      </a:lvl4pPr>
      <a:lvl5pPr marL="1824463" algn="l" defTabSz="456117" rtl="0" eaLnBrk="1" latinLnBrk="0" hangingPunct="1">
        <a:defRPr sz="1800" kern="1200">
          <a:solidFill>
            <a:schemeClr val="tx1"/>
          </a:solidFill>
          <a:latin typeface="+mn-lt"/>
          <a:ea typeface="+mn-ea"/>
          <a:cs typeface="+mn-cs"/>
        </a:defRPr>
      </a:lvl5pPr>
      <a:lvl6pPr marL="2280571" algn="l" defTabSz="456117" rtl="0" eaLnBrk="1" latinLnBrk="0" hangingPunct="1">
        <a:defRPr sz="1800" kern="1200">
          <a:solidFill>
            <a:schemeClr val="tx1"/>
          </a:solidFill>
          <a:latin typeface="+mn-lt"/>
          <a:ea typeface="+mn-ea"/>
          <a:cs typeface="+mn-cs"/>
        </a:defRPr>
      </a:lvl6pPr>
      <a:lvl7pPr marL="2736699" algn="l" defTabSz="456117" rtl="0" eaLnBrk="1" latinLnBrk="0" hangingPunct="1">
        <a:defRPr sz="1800" kern="1200">
          <a:solidFill>
            <a:schemeClr val="tx1"/>
          </a:solidFill>
          <a:latin typeface="+mn-lt"/>
          <a:ea typeface="+mn-ea"/>
          <a:cs typeface="+mn-cs"/>
        </a:defRPr>
      </a:lvl7pPr>
      <a:lvl8pPr marL="3192804" algn="l" defTabSz="456117" rtl="0" eaLnBrk="1" latinLnBrk="0" hangingPunct="1">
        <a:defRPr sz="1800" kern="1200">
          <a:solidFill>
            <a:schemeClr val="tx1"/>
          </a:solidFill>
          <a:latin typeface="+mn-lt"/>
          <a:ea typeface="+mn-ea"/>
          <a:cs typeface="+mn-cs"/>
        </a:defRPr>
      </a:lvl8pPr>
      <a:lvl9pPr marL="3648908" algn="l" defTabSz="45611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094" y="413812"/>
            <a:ext cx="8352156" cy="765752"/>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1093" y="1223011"/>
            <a:ext cx="7618511" cy="3328274"/>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4"/>
          </p:nvPr>
        </p:nvSpPr>
        <p:spPr>
          <a:xfrm>
            <a:off x="8560532" y="4757554"/>
            <a:ext cx="274320" cy="101918"/>
          </a:xfrm>
          <a:prstGeom prst="rect">
            <a:avLst/>
          </a:prstGeom>
        </p:spPr>
        <p:txBody>
          <a:bodyPr vert="horz" lIns="0" tIns="0" rIns="0" bIns="0" rtlCol="0" anchor="t" anchorCtr="0"/>
          <a:lstStyle>
            <a:lvl1pPr algn="r">
              <a:defRPr sz="700">
                <a:solidFill>
                  <a:srgbClr val="898989"/>
                </a:solidFill>
                <a:latin typeface="+mn-lt"/>
              </a:defRPr>
            </a:lvl1pPr>
          </a:lstStyle>
          <a:p>
            <a:pPr defTabSz="684381"/>
            <a:fld id="{0D558541-60C9-42A2-8392-FF12533A6B7A}" type="slidenum">
              <a:rPr lang="en-US" smtClean="0">
                <a:latin typeface="GE Inspira Pitch"/>
              </a:rPr>
              <a:pPr defTabSz="684381"/>
              <a:t>‹#›</a:t>
            </a:fld>
            <a:endParaRPr lang="en-US" dirty="0">
              <a:latin typeface="GE Inspira Pitch"/>
            </a:endParaRPr>
          </a:p>
        </p:txBody>
      </p:sp>
      <p:pic>
        <p:nvPicPr>
          <p:cNvPr id="8" name="Picture 7"/>
          <p:cNvPicPr>
            <a:picLocks noChangeAspect="1"/>
          </p:cNvPicPr>
          <p:nvPr/>
        </p:nvPicPr>
        <p:blipFill rotWithShape="1">
          <a:blip r:embed="rId36">
            <a:extLst>
              <a:ext uri="{28A0092B-C50C-407E-A947-70E740481C1C}">
                <a14:useLocalDpi xmlns:a14="http://schemas.microsoft.com/office/drawing/2010/main" val="0"/>
              </a:ext>
            </a:extLst>
          </a:blip>
          <a:srcRect l="3861" t="3741" r="3511" b="3000"/>
          <a:stretch/>
        </p:blipFill>
        <p:spPr>
          <a:xfrm>
            <a:off x="395392" y="4653991"/>
            <a:ext cx="368356" cy="362801"/>
          </a:xfrm>
          <a:prstGeom prst="rect">
            <a:avLst/>
          </a:prstGeom>
        </p:spPr>
      </p:pic>
      <p:sp>
        <p:nvSpPr>
          <p:cNvPr id="7" name="TextBox 6"/>
          <p:cNvSpPr txBox="1"/>
          <p:nvPr userDrawn="1"/>
        </p:nvSpPr>
        <p:spPr>
          <a:xfrm>
            <a:off x="3837159" y="4943709"/>
            <a:ext cx="1128155" cy="107722"/>
          </a:xfrm>
          <a:prstGeom prst="rect">
            <a:avLst/>
          </a:prstGeom>
          <a:noFill/>
        </p:spPr>
        <p:txBody>
          <a:bodyPr wrap="square" lIns="0" tIns="0" rIns="0" bIns="0" rtlCol="0" anchor="b">
            <a:spAutoFit/>
          </a:bodyPr>
          <a:lstStyle/>
          <a:p>
            <a:pPr defTabSz="684381"/>
            <a:r>
              <a:rPr lang="en-US" sz="700" dirty="0">
                <a:solidFill>
                  <a:srgbClr val="898989"/>
                </a:solidFill>
                <a:latin typeface="GE Inspira Pitch"/>
              </a:rPr>
              <a:t>GE Proprietary Information</a:t>
            </a:r>
            <a:endParaRPr lang="en-US" sz="1500" dirty="0">
              <a:solidFill>
                <a:srgbClr val="575757"/>
              </a:solidFill>
              <a:latin typeface="GE Inspira Pitch"/>
            </a:endParaRPr>
          </a:p>
        </p:txBody>
      </p:sp>
    </p:spTree>
    <p:extLst>
      <p:ext uri="{BB962C8B-B14F-4D97-AF65-F5344CB8AC3E}">
        <p14:creationId xmlns:p14="http://schemas.microsoft.com/office/powerpoint/2010/main" val="9862837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Lst>
  <p:timing>
    <p:tnLst>
      <p:par>
        <p:cTn xmlns:p14="http://schemas.microsoft.com/office/powerpoint/2010/main" id="1" dur="indefinite" restart="never" nodeType="tmRoot"/>
      </p:par>
    </p:tnLst>
  </p:timing>
  <p:hf hdr="0" ftr="0"/>
  <p:txStyles>
    <p:titleStyle>
      <a:lvl1pPr algn="l" defTabSz="684381" rtl="0" eaLnBrk="1" latinLnBrk="0" hangingPunct="1">
        <a:lnSpc>
          <a:spcPct val="90000"/>
        </a:lnSpc>
        <a:spcBef>
          <a:spcPct val="0"/>
        </a:spcBef>
        <a:buNone/>
        <a:defRPr sz="2400" kern="1200" spc="0" baseline="0">
          <a:solidFill>
            <a:schemeClr val="tx1"/>
          </a:solidFill>
          <a:latin typeface="+mj-lt"/>
          <a:ea typeface="+mj-ea"/>
          <a:cs typeface="+mj-cs"/>
        </a:defRPr>
      </a:lvl1pPr>
    </p:titleStyle>
    <p:bodyStyle>
      <a:lvl1pPr marL="0" indent="0" algn="l" defTabSz="684381" rtl="0" eaLnBrk="1" latinLnBrk="0" hangingPunct="1">
        <a:lnSpc>
          <a:spcPct val="100000"/>
        </a:lnSpc>
        <a:spcBef>
          <a:spcPts val="900"/>
        </a:spcBef>
        <a:buFont typeface="Arial" pitchFamily="34" charset="0"/>
        <a:buNone/>
        <a:defRPr sz="2100" kern="1200" spc="0" baseline="0">
          <a:solidFill>
            <a:schemeClr val="tx1"/>
          </a:solidFill>
          <a:latin typeface="+mn-lt"/>
          <a:ea typeface="+mn-ea"/>
          <a:cs typeface="+mn-cs"/>
        </a:defRPr>
      </a:lvl1pPr>
      <a:lvl2pPr marL="152102" indent="-136623" algn="l" defTabSz="684381" rtl="0" eaLnBrk="1" latinLnBrk="0" hangingPunct="1">
        <a:lnSpc>
          <a:spcPct val="100000"/>
        </a:lnSpc>
        <a:spcBef>
          <a:spcPts val="750"/>
        </a:spcBef>
        <a:buFont typeface="Arial" pitchFamily="34" charset="0"/>
        <a:buChar char="•"/>
        <a:defRPr sz="1500" kern="1200" spc="0">
          <a:solidFill>
            <a:schemeClr val="tx1"/>
          </a:solidFill>
          <a:latin typeface="+mn-lt"/>
          <a:ea typeface="+mn-ea"/>
          <a:cs typeface="+mn-cs"/>
        </a:defRPr>
      </a:lvl2pPr>
      <a:lvl3pPr marL="299441" indent="-146149" algn="l" defTabSz="684381" rtl="0" eaLnBrk="1" latinLnBrk="0" hangingPunct="1">
        <a:lnSpc>
          <a:spcPct val="100000"/>
        </a:lnSpc>
        <a:spcBef>
          <a:spcPts val="600"/>
        </a:spcBef>
        <a:buFont typeface="GE Inspira Pitch" panose="020F0603030400020203" pitchFamily="34" charset="0"/>
        <a:buChar char="–"/>
        <a:defRPr sz="1400" kern="1200" spc="0">
          <a:solidFill>
            <a:schemeClr val="tx1"/>
          </a:solidFill>
          <a:latin typeface="+mn-lt"/>
          <a:ea typeface="+mn-ea"/>
          <a:cs typeface="+mn-cs"/>
        </a:defRPr>
      </a:lvl3pPr>
      <a:lvl4pPr marL="415828" indent="-124762" algn="l" defTabSz="684381" rtl="0" eaLnBrk="1" latinLnBrk="0" hangingPunct="1">
        <a:lnSpc>
          <a:spcPct val="100000"/>
        </a:lnSpc>
        <a:spcBef>
          <a:spcPts val="450"/>
        </a:spcBef>
        <a:buFont typeface="Arial" pitchFamily="34" charset="0"/>
        <a:buChar char="•"/>
        <a:defRPr sz="1200" kern="1200" spc="0">
          <a:solidFill>
            <a:schemeClr val="tx1"/>
          </a:solidFill>
          <a:latin typeface="+mn-lt"/>
          <a:ea typeface="+mn-ea"/>
          <a:cs typeface="+mn-cs"/>
        </a:defRPr>
      </a:lvl4pPr>
      <a:lvl5pPr marL="1539849" indent="-171102" algn="l" defTabSz="684381"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2065" indent="-171102" algn="l" defTabSz="68438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4219" indent="-171102" algn="l" defTabSz="68438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6421" indent="-171102" algn="l" defTabSz="68438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08604" indent="-171102" algn="l" defTabSz="68438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4381" rtl="0" eaLnBrk="1" latinLnBrk="0" hangingPunct="1">
        <a:defRPr sz="1400" kern="1200">
          <a:solidFill>
            <a:schemeClr val="tx1"/>
          </a:solidFill>
          <a:latin typeface="+mn-lt"/>
          <a:ea typeface="+mn-ea"/>
          <a:cs typeface="+mn-cs"/>
        </a:defRPr>
      </a:lvl1pPr>
      <a:lvl2pPr marL="342151" algn="l" defTabSz="684381" rtl="0" eaLnBrk="1" latinLnBrk="0" hangingPunct="1">
        <a:defRPr sz="1400" kern="1200">
          <a:solidFill>
            <a:schemeClr val="tx1"/>
          </a:solidFill>
          <a:latin typeface="+mn-lt"/>
          <a:ea typeface="+mn-ea"/>
          <a:cs typeface="+mn-cs"/>
        </a:defRPr>
      </a:lvl2pPr>
      <a:lvl3pPr marL="684381" algn="l" defTabSz="684381" rtl="0" eaLnBrk="1" latinLnBrk="0" hangingPunct="1">
        <a:defRPr sz="1400" kern="1200">
          <a:solidFill>
            <a:schemeClr val="tx1"/>
          </a:solidFill>
          <a:latin typeface="+mn-lt"/>
          <a:ea typeface="+mn-ea"/>
          <a:cs typeface="+mn-cs"/>
        </a:defRPr>
      </a:lvl3pPr>
      <a:lvl4pPr marL="1026560" algn="l" defTabSz="684381" rtl="0" eaLnBrk="1" latinLnBrk="0" hangingPunct="1">
        <a:defRPr sz="1400" kern="1200">
          <a:solidFill>
            <a:schemeClr val="tx1"/>
          </a:solidFill>
          <a:latin typeface="+mn-lt"/>
          <a:ea typeface="+mn-ea"/>
          <a:cs typeface="+mn-cs"/>
        </a:defRPr>
      </a:lvl4pPr>
      <a:lvl5pPr marL="1368762" algn="l" defTabSz="684381" rtl="0" eaLnBrk="1" latinLnBrk="0" hangingPunct="1">
        <a:defRPr sz="1400" kern="1200">
          <a:solidFill>
            <a:schemeClr val="tx1"/>
          </a:solidFill>
          <a:latin typeface="+mn-lt"/>
          <a:ea typeface="+mn-ea"/>
          <a:cs typeface="+mn-cs"/>
        </a:defRPr>
      </a:lvl5pPr>
      <a:lvl6pPr marL="1710917" algn="l" defTabSz="684381" rtl="0" eaLnBrk="1" latinLnBrk="0" hangingPunct="1">
        <a:defRPr sz="1400" kern="1200">
          <a:solidFill>
            <a:schemeClr val="tx1"/>
          </a:solidFill>
          <a:latin typeface="+mn-lt"/>
          <a:ea typeface="+mn-ea"/>
          <a:cs typeface="+mn-cs"/>
        </a:defRPr>
      </a:lvl6pPr>
      <a:lvl7pPr marL="2053136" algn="l" defTabSz="684381" rtl="0" eaLnBrk="1" latinLnBrk="0" hangingPunct="1">
        <a:defRPr sz="1400" kern="1200">
          <a:solidFill>
            <a:schemeClr val="tx1"/>
          </a:solidFill>
          <a:latin typeface="+mn-lt"/>
          <a:ea typeface="+mn-ea"/>
          <a:cs typeface="+mn-cs"/>
        </a:defRPr>
      </a:lvl7pPr>
      <a:lvl8pPr marL="2395320" algn="l" defTabSz="684381" rtl="0" eaLnBrk="1" latinLnBrk="0" hangingPunct="1">
        <a:defRPr sz="1400" kern="1200">
          <a:solidFill>
            <a:schemeClr val="tx1"/>
          </a:solidFill>
          <a:latin typeface="+mn-lt"/>
          <a:ea typeface="+mn-ea"/>
          <a:cs typeface="+mn-cs"/>
        </a:defRPr>
      </a:lvl8pPr>
      <a:lvl9pPr marL="2737521" algn="l" defTabSz="68438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094" y="413812"/>
            <a:ext cx="8352156" cy="765752"/>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1093" y="1223011"/>
            <a:ext cx="7618511" cy="3328274"/>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4"/>
          </p:nvPr>
        </p:nvSpPr>
        <p:spPr>
          <a:xfrm>
            <a:off x="8560532" y="4757554"/>
            <a:ext cx="274320" cy="101918"/>
          </a:xfrm>
          <a:prstGeom prst="rect">
            <a:avLst/>
          </a:prstGeom>
        </p:spPr>
        <p:txBody>
          <a:bodyPr vert="horz" lIns="0" tIns="0" rIns="0" bIns="0" rtlCol="0" anchor="t" anchorCtr="0"/>
          <a:lstStyle>
            <a:lvl1pPr algn="r">
              <a:defRPr sz="700">
                <a:solidFill>
                  <a:srgbClr val="898989"/>
                </a:solidFill>
                <a:latin typeface="+mn-lt"/>
              </a:defRPr>
            </a:lvl1pPr>
          </a:lstStyle>
          <a:p>
            <a:pPr defTabSz="684523"/>
            <a:fld id="{0D558541-60C9-42A2-8392-FF12533A6B7A}" type="slidenum">
              <a:rPr lang="en-US" smtClean="0">
                <a:latin typeface="GE Inspira Pitch"/>
              </a:rPr>
              <a:pPr defTabSz="684523"/>
              <a:t>‹#›</a:t>
            </a:fld>
            <a:endParaRPr lang="en-US" dirty="0">
              <a:latin typeface="GE Inspira Pitch"/>
            </a:endParaRPr>
          </a:p>
        </p:txBody>
      </p:sp>
      <p:pic>
        <p:nvPicPr>
          <p:cNvPr id="8" name="Picture 7"/>
          <p:cNvPicPr>
            <a:picLocks noChangeAspect="1"/>
          </p:cNvPicPr>
          <p:nvPr/>
        </p:nvPicPr>
        <p:blipFill rotWithShape="1">
          <a:blip r:embed="rId36">
            <a:extLst>
              <a:ext uri="{28A0092B-C50C-407E-A947-70E740481C1C}">
                <a14:useLocalDpi xmlns:a14="http://schemas.microsoft.com/office/drawing/2010/main" val="0"/>
              </a:ext>
            </a:extLst>
          </a:blip>
          <a:srcRect l="3861" t="3741" r="3511" b="3000"/>
          <a:stretch/>
        </p:blipFill>
        <p:spPr>
          <a:xfrm>
            <a:off x="395392" y="4653986"/>
            <a:ext cx="368356" cy="362801"/>
          </a:xfrm>
          <a:prstGeom prst="rect">
            <a:avLst/>
          </a:prstGeom>
        </p:spPr>
      </p:pic>
      <p:sp>
        <p:nvSpPr>
          <p:cNvPr id="7" name="TextBox 6"/>
          <p:cNvSpPr txBox="1"/>
          <p:nvPr userDrawn="1"/>
        </p:nvSpPr>
        <p:spPr>
          <a:xfrm>
            <a:off x="3837154" y="4943709"/>
            <a:ext cx="1128155" cy="107722"/>
          </a:xfrm>
          <a:prstGeom prst="rect">
            <a:avLst/>
          </a:prstGeom>
          <a:noFill/>
        </p:spPr>
        <p:txBody>
          <a:bodyPr wrap="square" lIns="0" tIns="0" rIns="0" bIns="0" rtlCol="0" anchor="b">
            <a:spAutoFit/>
          </a:bodyPr>
          <a:lstStyle/>
          <a:p>
            <a:pPr defTabSz="684523"/>
            <a:r>
              <a:rPr lang="en-US" sz="700" dirty="0">
                <a:solidFill>
                  <a:srgbClr val="898989"/>
                </a:solidFill>
                <a:latin typeface="GE Inspira Pitch"/>
              </a:rPr>
              <a:t>GE Proprietary Information</a:t>
            </a:r>
            <a:endParaRPr lang="en-US" sz="1500" dirty="0">
              <a:solidFill>
                <a:srgbClr val="575757"/>
              </a:solidFill>
              <a:latin typeface="GE Inspira Pitch"/>
            </a:endParaRPr>
          </a:p>
        </p:txBody>
      </p:sp>
    </p:spTree>
    <p:extLst>
      <p:ext uri="{BB962C8B-B14F-4D97-AF65-F5344CB8AC3E}">
        <p14:creationId xmlns:p14="http://schemas.microsoft.com/office/powerpoint/2010/main" val="326001862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Lst>
  <p:timing>
    <p:tnLst>
      <p:par>
        <p:cTn xmlns:p14="http://schemas.microsoft.com/office/powerpoint/2010/main" id="1" dur="indefinite" restart="never" nodeType="tmRoot"/>
      </p:par>
    </p:tnLst>
  </p:timing>
  <p:hf hdr="0" ftr="0"/>
  <p:txStyles>
    <p:titleStyle>
      <a:lvl1pPr algn="l" defTabSz="684523" rtl="0" eaLnBrk="1" latinLnBrk="0" hangingPunct="1">
        <a:lnSpc>
          <a:spcPct val="90000"/>
        </a:lnSpc>
        <a:spcBef>
          <a:spcPct val="0"/>
        </a:spcBef>
        <a:buNone/>
        <a:defRPr sz="2400" kern="1200" spc="0" baseline="0">
          <a:solidFill>
            <a:schemeClr val="tx1"/>
          </a:solidFill>
          <a:latin typeface="+mj-lt"/>
          <a:ea typeface="+mj-ea"/>
          <a:cs typeface="+mj-cs"/>
        </a:defRPr>
      </a:lvl1pPr>
    </p:titleStyle>
    <p:bodyStyle>
      <a:lvl1pPr marL="0" indent="0" algn="l" defTabSz="684523" rtl="0" eaLnBrk="1" latinLnBrk="0" hangingPunct="1">
        <a:lnSpc>
          <a:spcPct val="100000"/>
        </a:lnSpc>
        <a:spcBef>
          <a:spcPts val="900"/>
        </a:spcBef>
        <a:buFont typeface="Arial" pitchFamily="34" charset="0"/>
        <a:buNone/>
        <a:defRPr sz="2100" kern="1200" spc="0" baseline="0">
          <a:solidFill>
            <a:schemeClr val="tx1"/>
          </a:solidFill>
          <a:latin typeface="+mn-lt"/>
          <a:ea typeface="+mn-ea"/>
          <a:cs typeface="+mn-cs"/>
        </a:defRPr>
      </a:lvl1pPr>
      <a:lvl2pPr marL="152132" indent="-136653" algn="l" defTabSz="684523" rtl="0" eaLnBrk="1" latinLnBrk="0" hangingPunct="1">
        <a:lnSpc>
          <a:spcPct val="100000"/>
        </a:lnSpc>
        <a:spcBef>
          <a:spcPts val="750"/>
        </a:spcBef>
        <a:buFont typeface="Arial" pitchFamily="34" charset="0"/>
        <a:buChar char="•"/>
        <a:defRPr sz="1500" kern="1200" spc="0">
          <a:solidFill>
            <a:schemeClr val="tx1"/>
          </a:solidFill>
          <a:latin typeface="+mn-lt"/>
          <a:ea typeface="+mn-ea"/>
          <a:cs typeface="+mn-cs"/>
        </a:defRPr>
      </a:lvl2pPr>
      <a:lvl3pPr marL="299501" indent="-146179" algn="l" defTabSz="684523" rtl="0" eaLnBrk="1" latinLnBrk="0" hangingPunct="1">
        <a:lnSpc>
          <a:spcPct val="100000"/>
        </a:lnSpc>
        <a:spcBef>
          <a:spcPts val="600"/>
        </a:spcBef>
        <a:buFont typeface="GE Inspira Pitch" panose="020F0603030400020203" pitchFamily="34" charset="0"/>
        <a:buChar char="–"/>
        <a:defRPr sz="1400" kern="1200" spc="0">
          <a:solidFill>
            <a:schemeClr val="tx1"/>
          </a:solidFill>
          <a:latin typeface="+mn-lt"/>
          <a:ea typeface="+mn-ea"/>
          <a:cs typeface="+mn-cs"/>
        </a:defRPr>
      </a:lvl3pPr>
      <a:lvl4pPr marL="415918" indent="-124787" algn="l" defTabSz="684523" rtl="0" eaLnBrk="1" latinLnBrk="0" hangingPunct="1">
        <a:lnSpc>
          <a:spcPct val="100000"/>
        </a:lnSpc>
        <a:spcBef>
          <a:spcPts val="450"/>
        </a:spcBef>
        <a:buFont typeface="Arial" pitchFamily="34" charset="0"/>
        <a:buChar char="•"/>
        <a:defRPr sz="1200" kern="1200" spc="0">
          <a:solidFill>
            <a:schemeClr val="tx1"/>
          </a:solidFill>
          <a:latin typeface="+mn-lt"/>
          <a:ea typeface="+mn-ea"/>
          <a:cs typeface="+mn-cs"/>
        </a:defRPr>
      </a:lvl4pPr>
      <a:lvl5pPr marL="1540169" indent="-171137" algn="l" defTabSz="684523"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2455" indent="-171137" algn="l" defTabSz="68452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4684" indent="-171137" algn="l" defTabSz="68452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6956" indent="-171137" algn="l" defTabSz="68452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09209" indent="-171137" algn="l" defTabSz="68452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4523" rtl="0" eaLnBrk="1" latinLnBrk="0" hangingPunct="1">
        <a:defRPr sz="1400" kern="1200">
          <a:solidFill>
            <a:schemeClr val="tx1"/>
          </a:solidFill>
          <a:latin typeface="+mn-lt"/>
          <a:ea typeface="+mn-ea"/>
          <a:cs typeface="+mn-cs"/>
        </a:defRPr>
      </a:lvl1pPr>
      <a:lvl2pPr marL="342226" algn="l" defTabSz="684523" rtl="0" eaLnBrk="1" latinLnBrk="0" hangingPunct="1">
        <a:defRPr sz="1400" kern="1200">
          <a:solidFill>
            <a:schemeClr val="tx1"/>
          </a:solidFill>
          <a:latin typeface="+mn-lt"/>
          <a:ea typeface="+mn-ea"/>
          <a:cs typeface="+mn-cs"/>
        </a:defRPr>
      </a:lvl2pPr>
      <a:lvl3pPr marL="684523" algn="l" defTabSz="684523" rtl="0" eaLnBrk="1" latinLnBrk="0" hangingPunct="1">
        <a:defRPr sz="1400" kern="1200">
          <a:solidFill>
            <a:schemeClr val="tx1"/>
          </a:solidFill>
          <a:latin typeface="+mn-lt"/>
          <a:ea typeface="+mn-ea"/>
          <a:cs typeface="+mn-cs"/>
        </a:defRPr>
      </a:lvl3pPr>
      <a:lvl4pPr marL="1026775" algn="l" defTabSz="684523" rtl="0" eaLnBrk="1" latinLnBrk="0" hangingPunct="1">
        <a:defRPr sz="1400" kern="1200">
          <a:solidFill>
            <a:schemeClr val="tx1"/>
          </a:solidFill>
          <a:latin typeface="+mn-lt"/>
          <a:ea typeface="+mn-ea"/>
          <a:cs typeface="+mn-cs"/>
        </a:defRPr>
      </a:lvl4pPr>
      <a:lvl5pPr marL="1369047" algn="l" defTabSz="684523" rtl="0" eaLnBrk="1" latinLnBrk="0" hangingPunct="1">
        <a:defRPr sz="1400" kern="1200">
          <a:solidFill>
            <a:schemeClr val="tx1"/>
          </a:solidFill>
          <a:latin typeface="+mn-lt"/>
          <a:ea typeface="+mn-ea"/>
          <a:cs typeface="+mn-cs"/>
        </a:defRPr>
      </a:lvl5pPr>
      <a:lvl6pPr marL="1711277" algn="l" defTabSz="684523" rtl="0" eaLnBrk="1" latinLnBrk="0" hangingPunct="1">
        <a:defRPr sz="1400" kern="1200">
          <a:solidFill>
            <a:schemeClr val="tx1"/>
          </a:solidFill>
          <a:latin typeface="+mn-lt"/>
          <a:ea typeface="+mn-ea"/>
          <a:cs typeface="+mn-cs"/>
        </a:defRPr>
      </a:lvl6pPr>
      <a:lvl7pPr marL="2053563" algn="l" defTabSz="684523" rtl="0" eaLnBrk="1" latinLnBrk="0" hangingPunct="1">
        <a:defRPr sz="1400" kern="1200">
          <a:solidFill>
            <a:schemeClr val="tx1"/>
          </a:solidFill>
          <a:latin typeface="+mn-lt"/>
          <a:ea typeface="+mn-ea"/>
          <a:cs typeface="+mn-cs"/>
        </a:defRPr>
      </a:lvl7pPr>
      <a:lvl8pPr marL="2395820" algn="l" defTabSz="684523" rtl="0" eaLnBrk="1" latinLnBrk="0" hangingPunct="1">
        <a:defRPr sz="1400" kern="1200">
          <a:solidFill>
            <a:schemeClr val="tx1"/>
          </a:solidFill>
          <a:latin typeface="+mn-lt"/>
          <a:ea typeface="+mn-ea"/>
          <a:cs typeface="+mn-cs"/>
        </a:defRPr>
      </a:lvl8pPr>
      <a:lvl9pPr marL="2738092" algn="l" defTabSz="684523"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094" y="413812"/>
            <a:ext cx="8352156" cy="765752"/>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1093" y="1223011"/>
            <a:ext cx="7618511" cy="3328274"/>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4"/>
          </p:nvPr>
        </p:nvSpPr>
        <p:spPr>
          <a:xfrm>
            <a:off x="8560532" y="4757554"/>
            <a:ext cx="274320" cy="101918"/>
          </a:xfrm>
          <a:prstGeom prst="rect">
            <a:avLst/>
          </a:prstGeom>
        </p:spPr>
        <p:txBody>
          <a:bodyPr vert="horz" lIns="0" tIns="0" rIns="0" bIns="0" rtlCol="0" anchor="t" anchorCtr="0"/>
          <a:lstStyle>
            <a:lvl1pPr algn="r">
              <a:defRPr sz="700">
                <a:solidFill>
                  <a:srgbClr val="898989"/>
                </a:solidFill>
                <a:latin typeface="+mn-lt"/>
              </a:defRPr>
            </a:lvl1pPr>
          </a:lstStyle>
          <a:p>
            <a:pPr defTabSz="684694"/>
            <a:fld id="{0D558541-60C9-42A2-8392-FF12533A6B7A}" type="slidenum">
              <a:rPr lang="en-US" smtClean="0">
                <a:latin typeface="GE Inspira Pitch"/>
              </a:rPr>
              <a:pPr defTabSz="684694"/>
              <a:t>‹#›</a:t>
            </a:fld>
            <a:endParaRPr lang="en-US" dirty="0">
              <a:latin typeface="GE Inspira Pitch"/>
            </a:endParaRPr>
          </a:p>
        </p:txBody>
      </p:sp>
      <p:pic>
        <p:nvPicPr>
          <p:cNvPr id="8" name="Picture 7"/>
          <p:cNvPicPr>
            <a:picLocks noChangeAspect="1"/>
          </p:cNvPicPr>
          <p:nvPr/>
        </p:nvPicPr>
        <p:blipFill rotWithShape="1">
          <a:blip r:embed="rId36">
            <a:extLst>
              <a:ext uri="{28A0092B-C50C-407E-A947-70E740481C1C}">
                <a14:useLocalDpi xmlns:a14="http://schemas.microsoft.com/office/drawing/2010/main" val="0"/>
              </a:ext>
            </a:extLst>
          </a:blip>
          <a:srcRect l="3861" t="3741" r="3511" b="3000"/>
          <a:stretch/>
        </p:blipFill>
        <p:spPr>
          <a:xfrm>
            <a:off x="395392" y="4653980"/>
            <a:ext cx="368356" cy="362801"/>
          </a:xfrm>
          <a:prstGeom prst="rect">
            <a:avLst/>
          </a:prstGeom>
        </p:spPr>
      </p:pic>
      <p:sp>
        <p:nvSpPr>
          <p:cNvPr id="7" name="TextBox 6"/>
          <p:cNvSpPr txBox="1"/>
          <p:nvPr userDrawn="1"/>
        </p:nvSpPr>
        <p:spPr>
          <a:xfrm>
            <a:off x="3837148" y="4943709"/>
            <a:ext cx="1128155" cy="107722"/>
          </a:xfrm>
          <a:prstGeom prst="rect">
            <a:avLst/>
          </a:prstGeom>
          <a:noFill/>
        </p:spPr>
        <p:txBody>
          <a:bodyPr wrap="square" lIns="0" tIns="0" rIns="0" bIns="0" rtlCol="0" anchor="b">
            <a:spAutoFit/>
          </a:bodyPr>
          <a:lstStyle/>
          <a:p>
            <a:pPr defTabSz="684694"/>
            <a:r>
              <a:rPr lang="en-US" sz="700" dirty="0">
                <a:solidFill>
                  <a:srgbClr val="898989"/>
                </a:solidFill>
                <a:latin typeface="GE Inspira Pitch"/>
              </a:rPr>
              <a:t>GE Proprietary Information</a:t>
            </a:r>
            <a:endParaRPr lang="en-US" sz="1500" dirty="0">
              <a:solidFill>
                <a:srgbClr val="575757"/>
              </a:solidFill>
              <a:latin typeface="GE Inspira Pitch"/>
            </a:endParaRPr>
          </a:p>
        </p:txBody>
      </p:sp>
    </p:spTree>
    <p:extLst>
      <p:ext uri="{BB962C8B-B14F-4D97-AF65-F5344CB8AC3E}">
        <p14:creationId xmlns:p14="http://schemas.microsoft.com/office/powerpoint/2010/main" val="152197651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 id="2147483796" r:id="rId31"/>
    <p:sldLayoutId id="2147483797" r:id="rId32"/>
    <p:sldLayoutId id="2147483798" r:id="rId33"/>
    <p:sldLayoutId id="2147483799" r:id="rId34"/>
  </p:sldLayoutIdLst>
  <p:timing>
    <p:tnLst>
      <p:par>
        <p:cTn xmlns:p14="http://schemas.microsoft.com/office/powerpoint/2010/main" id="1" dur="indefinite" restart="never" nodeType="tmRoot"/>
      </p:par>
    </p:tnLst>
  </p:timing>
  <p:hf hdr="0" ftr="0"/>
  <p:txStyles>
    <p:titleStyle>
      <a:lvl1pPr algn="l" defTabSz="684694" rtl="0" eaLnBrk="1" latinLnBrk="0" hangingPunct="1">
        <a:lnSpc>
          <a:spcPct val="90000"/>
        </a:lnSpc>
        <a:spcBef>
          <a:spcPct val="0"/>
        </a:spcBef>
        <a:buNone/>
        <a:defRPr sz="2400" kern="1200" spc="0" baseline="0">
          <a:solidFill>
            <a:schemeClr val="tx1"/>
          </a:solidFill>
          <a:latin typeface="+mj-lt"/>
          <a:ea typeface="+mj-ea"/>
          <a:cs typeface="+mj-cs"/>
        </a:defRPr>
      </a:lvl1pPr>
    </p:titleStyle>
    <p:bodyStyle>
      <a:lvl1pPr marL="0" indent="0" algn="l" defTabSz="684694" rtl="0" eaLnBrk="1" latinLnBrk="0" hangingPunct="1">
        <a:lnSpc>
          <a:spcPct val="100000"/>
        </a:lnSpc>
        <a:spcBef>
          <a:spcPts val="900"/>
        </a:spcBef>
        <a:buFont typeface="Arial" pitchFamily="34" charset="0"/>
        <a:buNone/>
        <a:defRPr sz="2100" kern="1200" spc="0" baseline="0">
          <a:solidFill>
            <a:schemeClr val="tx1"/>
          </a:solidFill>
          <a:latin typeface="+mn-lt"/>
          <a:ea typeface="+mn-ea"/>
          <a:cs typeface="+mn-cs"/>
        </a:defRPr>
      </a:lvl1pPr>
      <a:lvl2pPr marL="152168" indent="-136689" algn="l" defTabSz="684694" rtl="0" eaLnBrk="1" latinLnBrk="0" hangingPunct="1">
        <a:lnSpc>
          <a:spcPct val="100000"/>
        </a:lnSpc>
        <a:spcBef>
          <a:spcPts val="750"/>
        </a:spcBef>
        <a:buFont typeface="Arial" pitchFamily="34" charset="0"/>
        <a:buChar char="•"/>
        <a:defRPr sz="1500" kern="1200" spc="0">
          <a:solidFill>
            <a:schemeClr val="tx1"/>
          </a:solidFill>
          <a:latin typeface="+mn-lt"/>
          <a:ea typeface="+mn-ea"/>
          <a:cs typeface="+mn-cs"/>
        </a:defRPr>
      </a:lvl2pPr>
      <a:lvl3pPr marL="299573" indent="-146215" algn="l" defTabSz="684694" rtl="0" eaLnBrk="1" latinLnBrk="0" hangingPunct="1">
        <a:lnSpc>
          <a:spcPct val="100000"/>
        </a:lnSpc>
        <a:spcBef>
          <a:spcPts val="600"/>
        </a:spcBef>
        <a:buFont typeface="GE Inspira Pitch" panose="020F0603030400020203" pitchFamily="34" charset="0"/>
        <a:buChar char="–"/>
        <a:defRPr sz="1400" kern="1200" spc="0">
          <a:solidFill>
            <a:schemeClr val="tx1"/>
          </a:solidFill>
          <a:latin typeface="+mn-lt"/>
          <a:ea typeface="+mn-ea"/>
          <a:cs typeface="+mn-cs"/>
        </a:defRPr>
      </a:lvl3pPr>
      <a:lvl4pPr marL="416026" indent="-124817" algn="l" defTabSz="684694" rtl="0" eaLnBrk="1" latinLnBrk="0" hangingPunct="1">
        <a:lnSpc>
          <a:spcPct val="100000"/>
        </a:lnSpc>
        <a:spcBef>
          <a:spcPts val="450"/>
        </a:spcBef>
        <a:buFont typeface="Arial" pitchFamily="34" charset="0"/>
        <a:buChar char="•"/>
        <a:defRPr sz="1200" kern="1200" spc="0">
          <a:solidFill>
            <a:schemeClr val="tx1"/>
          </a:solidFill>
          <a:latin typeface="+mn-lt"/>
          <a:ea typeface="+mn-ea"/>
          <a:cs typeface="+mn-cs"/>
        </a:defRPr>
      </a:lvl4pPr>
      <a:lvl5pPr marL="1540553" indent="-171179" algn="l" defTabSz="684694"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2924" indent="-171179" algn="l" defTabSz="68469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5242" indent="-171179" algn="l" defTabSz="68469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7598" indent="-171179" algn="l" defTabSz="68469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09938" indent="-171179" algn="l" defTabSz="68469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4694" rtl="0" eaLnBrk="1" latinLnBrk="0" hangingPunct="1">
        <a:defRPr sz="1400" kern="1200">
          <a:solidFill>
            <a:schemeClr val="tx1"/>
          </a:solidFill>
          <a:latin typeface="+mn-lt"/>
          <a:ea typeface="+mn-ea"/>
          <a:cs typeface="+mn-cs"/>
        </a:defRPr>
      </a:lvl1pPr>
      <a:lvl2pPr marL="342316" algn="l" defTabSz="684694" rtl="0" eaLnBrk="1" latinLnBrk="0" hangingPunct="1">
        <a:defRPr sz="1400" kern="1200">
          <a:solidFill>
            <a:schemeClr val="tx1"/>
          </a:solidFill>
          <a:latin typeface="+mn-lt"/>
          <a:ea typeface="+mn-ea"/>
          <a:cs typeface="+mn-cs"/>
        </a:defRPr>
      </a:lvl2pPr>
      <a:lvl3pPr marL="684694" algn="l" defTabSz="684694" rtl="0" eaLnBrk="1" latinLnBrk="0" hangingPunct="1">
        <a:defRPr sz="1400" kern="1200">
          <a:solidFill>
            <a:schemeClr val="tx1"/>
          </a:solidFill>
          <a:latin typeface="+mn-lt"/>
          <a:ea typeface="+mn-ea"/>
          <a:cs typeface="+mn-cs"/>
        </a:defRPr>
      </a:lvl3pPr>
      <a:lvl4pPr marL="1027033" algn="l" defTabSz="684694" rtl="0" eaLnBrk="1" latinLnBrk="0" hangingPunct="1">
        <a:defRPr sz="1400" kern="1200">
          <a:solidFill>
            <a:schemeClr val="tx1"/>
          </a:solidFill>
          <a:latin typeface="+mn-lt"/>
          <a:ea typeface="+mn-ea"/>
          <a:cs typeface="+mn-cs"/>
        </a:defRPr>
      </a:lvl4pPr>
      <a:lvl5pPr marL="1369389" algn="l" defTabSz="684694" rtl="0" eaLnBrk="1" latinLnBrk="0" hangingPunct="1">
        <a:defRPr sz="1400" kern="1200">
          <a:solidFill>
            <a:schemeClr val="tx1"/>
          </a:solidFill>
          <a:latin typeface="+mn-lt"/>
          <a:ea typeface="+mn-ea"/>
          <a:cs typeface="+mn-cs"/>
        </a:defRPr>
      </a:lvl5pPr>
      <a:lvl6pPr marL="1711709" algn="l" defTabSz="684694" rtl="0" eaLnBrk="1" latinLnBrk="0" hangingPunct="1">
        <a:defRPr sz="1400" kern="1200">
          <a:solidFill>
            <a:schemeClr val="tx1"/>
          </a:solidFill>
          <a:latin typeface="+mn-lt"/>
          <a:ea typeface="+mn-ea"/>
          <a:cs typeface="+mn-cs"/>
        </a:defRPr>
      </a:lvl6pPr>
      <a:lvl7pPr marL="2054076" algn="l" defTabSz="684694" rtl="0" eaLnBrk="1" latinLnBrk="0" hangingPunct="1">
        <a:defRPr sz="1400" kern="1200">
          <a:solidFill>
            <a:schemeClr val="tx1"/>
          </a:solidFill>
          <a:latin typeface="+mn-lt"/>
          <a:ea typeface="+mn-ea"/>
          <a:cs typeface="+mn-cs"/>
        </a:defRPr>
      </a:lvl7pPr>
      <a:lvl8pPr marL="2396420" algn="l" defTabSz="684694" rtl="0" eaLnBrk="1" latinLnBrk="0" hangingPunct="1">
        <a:defRPr sz="1400" kern="1200">
          <a:solidFill>
            <a:schemeClr val="tx1"/>
          </a:solidFill>
          <a:latin typeface="+mn-lt"/>
          <a:ea typeface="+mn-ea"/>
          <a:cs typeface="+mn-cs"/>
        </a:defRPr>
      </a:lvl8pPr>
      <a:lvl9pPr marL="2738776" algn="l" defTabSz="684694"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094" y="413812"/>
            <a:ext cx="8352156" cy="765752"/>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1060" y="1223011"/>
            <a:ext cx="7618511" cy="3328274"/>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4"/>
          </p:nvPr>
        </p:nvSpPr>
        <p:spPr>
          <a:xfrm>
            <a:off x="8560532" y="4757554"/>
            <a:ext cx="274320" cy="101918"/>
          </a:xfrm>
          <a:prstGeom prst="rect">
            <a:avLst/>
          </a:prstGeom>
        </p:spPr>
        <p:txBody>
          <a:bodyPr vert="horz" lIns="0" tIns="0" rIns="0" bIns="0" rtlCol="0" anchor="t" anchorCtr="0"/>
          <a:lstStyle>
            <a:lvl1pPr algn="r">
              <a:defRPr sz="700">
                <a:solidFill>
                  <a:srgbClr val="898989"/>
                </a:solidFill>
                <a:latin typeface="+mn-lt"/>
              </a:defRPr>
            </a:lvl1pPr>
          </a:lstStyle>
          <a:p>
            <a:pPr defTabSz="684808"/>
            <a:fld id="{0D558541-60C9-42A2-8392-FF12533A6B7A}" type="slidenum">
              <a:rPr lang="en-US" smtClean="0">
                <a:latin typeface="GE Inspira Pitch"/>
              </a:rPr>
              <a:pPr defTabSz="684808"/>
              <a:t>‹#›</a:t>
            </a:fld>
            <a:endParaRPr lang="en-US" dirty="0">
              <a:latin typeface="GE Inspira Pitch"/>
            </a:endParaRPr>
          </a:p>
        </p:txBody>
      </p:sp>
      <p:pic>
        <p:nvPicPr>
          <p:cNvPr id="8" name="Picture 7"/>
          <p:cNvPicPr>
            <a:picLocks noChangeAspect="1"/>
          </p:cNvPicPr>
          <p:nvPr/>
        </p:nvPicPr>
        <p:blipFill rotWithShape="1">
          <a:blip r:embed="rId36">
            <a:extLst>
              <a:ext uri="{28A0092B-C50C-407E-A947-70E740481C1C}">
                <a14:useLocalDpi xmlns:a14="http://schemas.microsoft.com/office/drawing/2010/main" val="0"/>
              </a:ext>
            </a:extLst>
          </a:blip>
          <a:srcRect l="3861" t="3741" r="3511" b="3000"/>
          <a:stretch/>
        </p:blipFill>
        <p:spPr>
          <a:xfrm>
            <a:off x="395392" y="4653949"/>
            <a:ext cx="368356" cy="362801"/>
          </a:xfrm>
          <a:prstGeom prst="rect">
            <a:avLst/>
          </a:prstGeom>
        </p:spPr>
      </p:pic>
      <p:sp>
        <p:nvSpPr>
          <p:cNvPr id="7" name="TextBox 6"/>
          <p:cNvSpPr txBox="1"/>
          <p:nvPr userDrawn="1"/>
        </p:nvSpPr>
        <p:spPr>
          <a:xfrm>
            <a:off x="3837090" y="4943709"/>
            <a:ext cx="1128155" cy="107722"/>
          </a:xfrm>
          <a:prstGeom prst="rect">
            <a:avLst/>
          </a:prstGeom>
          <a:noFill/>
        </p:spPr>
        <p:txBody>
          <a:bodyPr wrap="square" lIns="0" tIns="0" rIns="0" bIns="0" rtlCol="0" anchor="b">
            <a:spAutoFit/>
          </a:bodyPr>
          <a:lstStyle/>
          <a:p>
            <a:pPr defTabSz="684808"/>
            <a:r>
              <a:rPr lang="en-US" sz="700" dirty="0">
                <a:solidFill>
                  <a:srgbClr val="898989"/>
                </a:solidFill>
                <a:latin typeface="GE Inspira Pitch"/>
              </a:rPr>
              <a:t>GE Proprietary Information</a:t>
            </a:r>
            <a:endParaRPr lang="en-US" sz="1500" dirty="0">
              <a:solidFill>
                <a:srgbClr val="575757"/>
              </a:solidFill>
              <a:latin typeface="GE Inspira Pitch"/>
            </a:endParaRPr>
          </a:p>
        </p:txBody>
      </p:sp>
    </p:spTree>
    <p:extLst>
      <p:ext uri="{BB962C8B-B14F-4D97-AF65-F5344CB8AC3E}">
        <p14:creationId xmlns:p14="http://schemas.microsoft.com/office/powerpoint/2010/main" val="3972249647"/>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 id="2147483865" r:id="rId17"/>
    <p:sldLayoutId id="2147483866" r:id="rId18"/>
    <p:sldLayoutId id="2147483867" r:id="rId19"/>
    <p:sldLayoutId id="2147483868" r:id="rId20"/>
    <p:sldLayoutId id="2147483869" r:id="rId21"/>
    <p:sldLayoutId id="2147483870" r:id="rId22"/>
    <p:sldLayoutId id="2147483871" r:id="rId23"/>
    <p:sldLayoutId id="2147483872" r:id="rId24"/>
    <p:sldLayoutId id="2147483873" r:id="rId25"/>
    <p:sldLayoutId id="2147483874" r:id="rId26"/>
    <p:sldLayoutId id="2147483875" r:id="rId27"/>
    <p:sldLayoutId id="2147483876" r:id="rId28"/>
    <p:sldLayoutId id="2147483877" r:id="rId29"/>
    <p:sldLayoutId id="2147483878" r:id="rId30"/>
    <p:sldLayoutId id="2147483879" r:id="rId31"/>
    <p:sldLayoutId id="2147483880" r:id="rId32"/>
    <p:sldLayoutId id="2147483881" r:id="rId33"/>
    <p:sldLayoutId id="2147483882" r:id="rId34"/>
  </p:sldLayoutIdLst>
  <p:timing>
    <p:tnLst>
      <p:par>
        <p:cTn xmlns:p14="http://schemas.microsoft.com/office/powerpoint/2010/main" id="1" dur="indefinite" restart="never" nodeType="tmRoot"/>
      </p:par>
    </p:tnLst>
  </p:timing>
  <p:hf hdr="0" ftr="0"/>
  <p:txStyles>
    <p:titleStyle>
      <a:lvl1pPr algn="l" defTabSz="684808" rtl="0" eaLnBrk="1" latinLnBrk="0" hangingPunct="1">
        <a:lnSpc>
          <a:spcPct val="90000"/>
        </a:lnSpc>
        <a:spcBef>
          <a:spcPct val="0"/>
        </a:spcBef>
        <a:buNone/>
        <a:defRPr sz="2400" kern="1200" spc="0" baseline="0">
          <a:solidFill>
            <a:schemeClr val="tx1"/>
          </a:solidFill>
          <a:latin typeface="+mj-lt"/>
          <a:ea typeface="+mj-ea"/>
          <a:cs typeface="+mj-cs"/>
        </a:defRPr>
      </a:lvl1pPr>
    </p:titleStyle>
    <p:bodyStyle>
      <a:lvl1pPr marL="0" indent="0" algn="l" defTabSz="684808" rtl="0" eaLnBrk="1" latinLnBrk="0" hangingPunct="1">
        <a:lnSpc>
          <a:spcPct val="100000"/>
        </a:lnSpc>
        <a:spcBef>
          <a:spcPts val="900"/>
        </a:spcBef>
        <a:buFont typeface="Arial" pitchFamily="34" charset="0"/>
        <a:buNone/>
        <a:defRPr sz="2100" kern="1200" spc="0" baseline="0">
          <a:solidFill>
            <a:schemeClr val="tx1"/>
          </a:solidFill>
          <a:latin typeface="+mn-lt"/>
          <a:ea typeface="+mn-ea"/>
          <a:cs typeface="+mn-cs"/>
        </a:defRPr>
      </a:lvl1pPr>
      <a:lvl2pPr marL="152192" indent="-136713" algn="l" defTabSz="684808" rtl="0" eaLnBrk="1" latinLnBrk="0" hangingPunct="1">
        <a:lnSpc>
          <a:spcPct val="100000"/>
        </a:lnSpc>
        <a:spcBef>
          <a:spcPts val="750"/>
        </a:spcBef>
        <a:buFont typeface="Arial" pitchFamily="34" charset="0"/>
        <a:buChar char="•"/>
        <a:defRPr sz="1500" kern="1200" spc="0">
          <a:solidFill>
            <a:schemeClr val="tx1"/>
          </a:solidFill>
          <a:latin typeface="+mn-lt"/>
          <a:ea typeface="+mn-ea"/>
          <a:cs typeface="+mn-cs"/>
        </a:defRPr>
      </a:lvl2pPr>
      <a:lvl3pPr marL="299621" indent="-146239" algn="l" defTabSz="684808" rtl="0" eaLnBrk="1" latinLnBrk="0" hangingPunct="1">
        <a:lnSpc>
          <a:spcPct val="100000"/>
        </a:lnSpc>
        <a:spcBef>
          <a:spcPts val="600"/>
        </a:spcBef>
        <a:buFont typeface="GE Inspira Pitch" panose="020F0603030400020203" pitchFamily="34" charset="0"/>
        <a:buChar char="–"/>
        <a:defRPr sz="1400" kern="1200" spc="0">
          <a:solidFill>
            <a:schemeClr val="tx1"/>
          </a:solidFill>
          <a:latin typeface="+mn-lt"/>
          <a:ea typeface="+mn-ea"/>
          <a:cs typeface="+mn-cs"/>
        </a:defRPr>
      </a:lvl3pPr>
      <a:lvl4pPr marL="416098" indent="-124837" algn="l" defTabSz="684808" rtl="0" eaLnBrk="1" latinLnBrk="0" hangingPunct="1">
        <a:lnSpc>
          <a:spcPct val="100000"/>
        </a:lnSpc>
        <a:spcBef>
          <a:spcPts val="450"/>
        </a:spcBef>
        <a:buFont typeface="Arial" pitchFamily="34" charset="0"/>
        <a:buChar char="•"/>
        <a:defRPr sz="1200" kern="1200" spc="0">
          <a:solidFill>
            <a:schemeClr val="tx1"/>
          </a:solidFill>
          <a:latin typeface="+mn-lt"/>
          <a:ea typeface="+mn-ea"/>
          <a:cs typeface="+mn-cs"/>
        </a:defRPr>
      </a:lvl4pPr>
      <a:lvl5pPr marL="1540810" indent="-171207" algn="l" defTabSz="684808"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3236" indent="-171207" algn="l" defTabSz="68480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5614" indent="-171207" algn="l" defTabSz="68480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8026" indent="-171207" algn="l" defTabSz="68480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0424" indent="-171207" algn="l" defTabSz="68480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4808" rtl="0" eaLnBrk="1" latinLnBrk="0" hangingPunct="1">
        <a:defRPr sz="1400" kern="1200">
          <a:solidFill>
            <a:schemeClr val="tx1"/>
          </a:solidFill>
          <a:latin typeface="+mn-lt"/>
          <a:ea typeface="+mn-ea"/>
          <a:cs typeface="+mn-cs"/>
        </a:defRPr>
      </a:lvl1pPr>
      <a:lvl2pPr marL="342376" algn="l" defTabSz="684808" rtl="0" eaLnBrk="1" latinLnBrk="0" hangingPunct="1">
        <a:defRPr sz="1400" kern="1200">
          <a:solidFill>
            <a:schemeClr val="tx1"/>
          </a:solidFill>
          <a:latin typeface="+mn-lt"/>
          <a:ea typeface="+mn-ea"/>
          <a:cs typeface="+mn-cs"/>
        </a:defRPr>
      </a:lvl2pPr>
      <a:lvl3pPr marL="684808" algn="l" defTabSz="684808" rtl="0" eaLnBrk="1" latinLnBrk="0" hangingPunct="1">
        <a:defRPr sz="1400" kern="1200">
          <a:solidFill>
            <a:schemeClr val="tx1"/>
          </a:solidFill>
          <a:latin typeface="+mn-lt"/>
          <a:ea typeface="+mn-ea"/>
          <a:cs typeface="+mn-cs"/>
        </a:defRPr>
      </a:lvl3pPr>
      <a:lvl4pPr marL="1027205" algn="l" defTabSz="684808" rtl="0" eaLnBrk="1" latinLnBrk="0" hangingPunct="1">
        <a:defRPr sz="1400" kern="1200">
          <a:solidFill>
            <a:schemeClr val="tx1"/>
          </a:solidFill>
          <a:latin typeface="+mn-lt"/>
          <a:ea typeface="+mn-ea"/>
          <a:cs typeface="+mn-cs"/>
        </a:defRPr>
      </a:lvl4pPr>
      <a:lvl5pPr marL="1369617" algn="l" defTabSz="684808" rtl="0" eaLnBrk="1" latinLnBrk="0" hangingPunct="1">
        <a:defRPr sz="1400" kern="1200">
          <a:solidFill>
            <a:schemeClr val="tx1"/>
          </a:solidFill>
          <a:latin typeface="+mn-lt"/>
          <a:ea typeface="+mn-ea"/>
          <a:cs typeface="+mn-cs"/>
        </a:defRPr>
      </a:lvl5pPr>
      <a:lvl6pPr marL="1711997" algn="l" defTabSz="684808" rtl="0" eaLnBrk="1" latinLnBrk="0" hangingPunct="1">
        <a:defRPr sz="1400" kern="1200">
          <a:solidFill>
            <a:schemeClr val="tx1"/>
          </a:solidFill>
          <a:latin typeface="+mn-lt"/>
          <a:ea typeface="+mn-ea"/>
          <a:cs typeface="+mn-cs"/>
        </a:defRPr>
      </a:lvl6pPr>
      <a:lvl7pPr marL="2054418" algn="l" defTabSz="684808" rtl="0" eaLnBrk="1" latinLnBrk="0" hangingPunct="1">
        <a:defRPr sz="1400" kern="1200">
          <a:solidFill>
            <a:schemeClr val="tx1"/>
          </a:solidFill>
          <a:latin typeface="+mn-lt"/>
          <a:ea typeface="+mn-ea"/>
          <a:cs typeface="+mn-cs"/>
        </a:defRPr>
      </a:lvl7pPr>
      <a:lvl8pPr marL="2396820" algn="l" defTabSz="684808" rtl="0" eaLnBrk="1" latinLnBrk="0" hangingPunct="1">
        <a:defRPr sz="1400" kern="1200">
          <a:solidFill>
            <a:schemeClr val="tx1"/>
          </a:solidFill>
          <a:latin typeface="+mn-lt"/>
          <a:ea typeface="+mn-ea"/>
          <a:cs typeface="+mn-cs"/>
        </a:defRPr>
      </a:lvl8pPr>
      <a:lvl9pPr marL="2739232" algn="l" defTabSz="684808"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094" y="413812"/>
            <a:ext cx="8352156" cy="765752"/>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1047" y="1223011"/>
            <a:ext cx="7618511" cy="3328274"/>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4"/>
          </p:nvPr>
        </p:nvSpPr>
        <p:spPr>
          <a:xfrm>
            <a:off x="8560532" y="4757554"/>
            <a:ext cx="274320" cy="101918"/>
          </a:xfrm>
          <a:prstGeom prst="rect">
            <a:avLst/>
          </a:prstGeom>
        </p:spPr>
        <p:txBody>
          <a:bodyPr vert="horz" lIns="0" tIns="0" rIns="0" bIns="0" rtlCol="0" anchor="t" anchorCtr="0"/>
          <a:lstStyle>
            <a:lvl1pPr algn="r">
              <a:defRPr sz="700">
                <a:solidFill>
                  <a:srgbClr val="898989"/>
                </a:solidFill>
                <a:latin typeface="+mn-lt"/>
              </a:defRPr>
            </a:lvl1pPr>
          </a:lstStyle>
          <a:p>
            <a:pPr defTabSz="684951"/>
            <a:fld id="{0D558541-60C9-42A2-8392-FF12533A6B7A}" type="slidenum">
              <a:rPr lang="en-US" smtClean="0">
                <a:latin typeface="GE Inspira Pitch"/>
              </a:rPr>
              <a:pPr defTabSz="684951"/>
              <a:t>‹#›</a:t>
            </a:fld>
            <a:endParaRPr lang="en-US" dirty="0">
              <a:latin typeface="GE Inspira Pitch"/>
            </a:endParaRPr>
          </a:p>
        </p:txBody>
      </p:sp>
      <p:pic>
        <p:nvPicPr>
          <p:cNvPr id="8" name="Picture 7"/>
          <p:cNvPicPr>
            <a:picLocks noChangeAspect="1"/>
          </p:cNvPicPr>
          <p:nvPr/>
        </p:nvPicPr>
        <p:blipFill rotWithShape="1">
          <a:blip r:embed="rId36">
            <a:extLst>
              <a:ext uri="{28A0092B-C50C-407E-A947-70E740481C1C}">
                <a14:useLocalDpi xmlns:a14="http://schemas.microsoft.com/office/drawing/2010/main" val="0"/>
              </a:ext>
            </a:extLst>
          </a:blip>
          <a:srcRect l="3861" t="3741" r="3511" b="3000"/>
          <a:stretch/>
        </p:blipFill>
        <p:spPr>
          <a:xfrm>
            <a:off x="395392" y="4653944"/>
            <a:ext cx="368356" cy="362801"/>
          </a:xfrm>
          <a:prstGeom prst="rect">
            <a:avLst/>
          </a:prstGeom>
        </p:spPr>
      </p:pic>
      <p:sp>
        <p:nvSpPr>
          <p:cNvPr id="7" name="TextBox 6"/>
          <p:cNvSpPr txBox="1"/>
          <p:nvPr userDrawn="1"/>
        </p:nvSpPr>
        <p:spPr>
          <a:xfrm>
            <a:off x="3837086" y="4943709"/>
            <a:ext cx="1128155" cy="107722"/>
          </a:xfrm>
          <a:prstGeom prst="rect">
            <a:avLst/>
          </a:prstGeom>
          <a:noFill/>
        </p:spPr>
        <p:txBody>
          <a:bodyPr wrap="square" lIns="0" tIns="0" rIns="0" bIns="0" rtlCol="0" anchor="b">
            <a:spAutoFit/>
          </a:bodyPr>
          <a:lstStyle/>
          <a:p>
            <a:pPr defTabSz="684951"/>
            <a:r>
              <a:rPr lang="en-US" sz="700" dirty="0">
                <a:solidFill>
                  <a:srgbClr val="898989"/>
                </a:solidFill>
                <a:latin typeface="GE Inspira Pitch"/>
              </a:rPr>
              <a:t>GE Proprietary Information</a:t>
            </a:r>
            <a:endParaRPr lang="en-US" sz="1500" dirty="0">
              <a:solidFill>
                <a:srgbClr val="575757"/>
              </a:solidFill>
              <a:latin typeface="GE Inspira Pitch"/>
            </a:endParaRPr>
          </a:p>
        </p:txBody>
      </p:sp>
    </p:spTree>
    <p:extLst>
      <p:ext uri="{BB962C8B-B14F-4D97-AF65-F5344CB8AC3E}">
        <p14:creationId xmlns:p14="http://schemas.microsoft.com/office/powerpoint/2010/main" val="2470598223"/>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 id="2147483903" r:id="rId20"/>
    <p:sldLayoutId id="2147483904" r:id="rId21"/>
    <p:sldLayoutId id="2147483905" r:id="rId22"/>
    <p:sldLayoutId id="2147483906" r:id="rId23"/>
    <p:sldLayoutId id="2147483907" r:id="rId24"/>
    <p:sldLayoutId id="2147483908" r:id="rId25"/>
    <p:sldLayoutId id="2147483909" r:id="rId26"/>
    <p:sldLayoutId id="2147483910" r:id="rId27"/>
    <p:sldLayoutId id="2147483911" r:id="rId28"/>
    <p:sldLayoutId id="2147483912" r:id="rId29"/>
    <p:sldLayoutId id="2147483913" r:id="rId30"/>
    <p:sldLayoutId id="2147483914" r:id="rId31"/>
    <p:sldLayoutId id="2147483915" r:id="rId32"/>
    <p:sldLayoutId id="2147483916" r:id="rId33"/>
    <p:sldLayoutId id="2147483917" r:id="rId34"/>
  </p:sldLayoutIdLst>
  <p:timing>
    <p:tnLst>
      <p:par>
        <p:cTn xmlns:p14="http://schemas.microsoft.com/office/powerpoint/2010/main" id="1" dur="indefinite" restart="never" nodeType="tmRoot"/>
      </p:par>
    </p:tnLst>
  </p:timing>
  <p:hf hdr="0" ftr="0"/>
  <p:txStyles>
    <p:titleStyle>
      <a:lvl1pPr algn="l" defTabSz="684951" rtl="0" eaLnBrk="1" latinLnBrk="0" hangingPunct="1">
        <a:lnSpc>
          <a:spcPct val="90000"/>
        </a:lnSpc>
        <a:spcBef>
          <a:spcPct val="0"/>
        </a:spcBef>
        <a:buNone/>
        <a:defRPr sz="2400" kern="1200" spc="0" baseline="0">
          <a:solidFill>
            <a:schemeClr val="tx1"/>
          </a:solidFill>
          <a:latin typeface="+mj-lt"/>
          <a:ea typeface="+mj-ea"/>
          <a:cs typeface="+mj-cs"/>
        </a:defRPr>
      </a:lvl1pPr>
    </p:titleStyle>
    <p:bodyStyle>
      <a:lvl1pPr marL="0" indent="0" algn="l" defTabSz="684951" rtl="0" eaLnBrk="1" latinLnBrk="0" hangingPunct="1">
        <a:lnSpc>
          <a:spcPct val="100000"/>
        </a:lnSpc>
        <a:spcBef>
          <a:spcPts val="900"/>
        </a:spcBef>
        <a:buFont typeface="Arial" pitchFamily="34" charset="0"/>
        <a:buNone/>
        <a:defRPr sz="2100" kern="1200" spc="0" baseline="0">
          <a:solidFill>
            <a:schemeClr val="tx1"/>
          </a:solidFill>
          <a:latin typeface="+mn-lt"/>
          <a:ea typeface="+mn-ea"/>
          <a:cs typeface="+mn-cs"/>
        </a:defRPr>
      </a:lvl1pPr>
      <a:lvl2pPr marL="152222" indent="-136743" algn="l" defTabSz="684951" rtl="0" eaLnBrk="1" latinLnBrk="0" hangingPunct="1">
        <a:lnSpc>
          <a:spcPct val="100000"/>
        </a:lnSpc>
        <a:spcBef>
          <a:spcPts val="750"/>
        </a:spcBef>
        <a:buFont typeface="Arial" pitchFamily="34" charset="0"/>
        <a:buChar char="•"/>
        <a:defRPr sz="1500" kern="1200" spc="0">
          <a:solidFill>
            <a:schemeClr val="tx1"/>
          </a:solidFill>
          <a:latin typeface="+mn-lt"/>
          <a:ea typeface="+mn-ea"/>
          <a:cs typeface="+mn-cs"/>
        </a:defRPr>
      </a:lvl2pPr>
      <a:lvl3pPr marL="299681" indent="-146269" algn="l" defTabSz="684951" rtl="0" eaLnBrk="1" latinLnBrk="0" hangingPunct="1">
        <a:lnSpc>
          <a:spcPct val="100000"/>
        </a:lnSpc>
        <a:spcBef>
          <a:spcPts val="600"/>
        </a:spcBef>
        <a:buFont typeface="GE Inspira Pitch" panose="020F0603030400020203" pitchFamily="34" charset="0"/>
        <a:buChar char="–"/>
        <a:defRPr sz="1400" kern="1200" spc="0">
          <a:solidFill>
            <a:schemeClr val="tx1"/>
          </a:solidFill>
          <a:latin typeface="+mn-lt"/>
          <a:ea typeface="+mn-ea"/>
          <a:cs typeface="+mn-cs"/>
        </a:defRPr>
      </a:lvl3pPr>
      <a:lvl4pPr marL="416188" indent="-124862" algn="l" defTabSz="684951" rtl="0" eaLnBrk="1" latinLnBrk="0" hangingPunct="1">
        <a:lnSpc>
          <a:spcPct val="100000"/>
        </a:lnSpc>
        <a:spcBef>
          <a:spcPts val="450"/>
        </a:spcBef>
        <a:buFont typeface="Arial" pitchFamily="34" charset="0"/>
        <a:buChar char="•"/>
        <a:defRPr sz="1200" kern="1200" spc="0">
          <a:solidFill>
            <a:schemeClr val="tx1"/>
          </a:solidFill>
          <a:latin typeface="+mn-lt"/>
          <a:ea typeface="+mn-ea"/>
          <a:cs typeface="+mn-cs"/>
        </a:defRPr>
      </a:lvl4pPr>
      <a:lvl5pPr marL="1541133"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3626"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6079"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8561"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1031"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4951" rtl="0" eaLnBrk="1" latinLnBrk="0" hangingPunct="1">
        <a:defRPr sz="1400" kern="1200">
          <a:solidFill>
            <a:schemeClr val="tx1"/>
          </a:solidFill>
          <a:latin typeface="+mn-lt"/>
          <a:ea typeface="+mn-ea"/>
          <a:cs typeface="+mn-cs"/>
        </a:defRPr>
      </a:lvl1pPr>
      <a:lvl2pPr marL="342451" algn="l" defTabSz="684951" rtl="0" eaLnBrk="1" latinLnBrk="0" hangingPunct="1">
        <a:defRPr sz="1400" kern="1200">
          <a:solidFill>
            <a:schemeClr val="tx1"/>
          </a:solidFill>
          <a:latin typeface="+mn-lt"/>
          <a:ea typeface="+mn-ea"/>
          <a:cs typeface="+mn-cs"/>
        </a:defRPr>
      </a:lvl2pPr>
      <a:lvl3pPr marL="684951" algn="l" defTabSz="684951" rtl="0" eaLnBrk="1" latinLnBrk="0" hangingPunct="1">
        <a:defRPr sz="1400" kern="1200">
          <a:solidFill>
            <a:schemeClr val="tx1"/>
          </a:solidFill>
          <a:latin typeface="+mn-lt"/>
          <a:ea typeface="+mn-ea"/>
          <a:cs typeface="+mn-cs"/>
        </a:defRPr>
      </a:lvl3pPr>
      <a:lvl4pPr marL="1027420" algn="l" defTabSz="684951" rtl="0" eaLnBrk="1" latinLnBrk="0" hangingPunct="1">
        <a:defRPr sz="1400" kern="1200">
          <a:solidFill>
            <a:schemeClr val="tx1"/>
          </a:solidFill>
          <a:latin typeface="+mn-lt"/>
          <a:ea typeface="+mn-ea"/>
          <a:cs typeface="+mn-cs"/>
        </a:defRPr>
      </a:lvl4pPr>
      <a:lvl5pPr marL="1369902" algn="l" defTabSz="684951" rtl="0" eaLnBrk="1" latinLnBrk="0" hangingPunct="1">
        <a:defRPr sz="1400" kern="1200">
          <a:solidFill>
            <a:schemeClr val="tx1"/>
          </a:solidFill>
          <a:latin typeface="+mn-lt"/>
          <a:ea typeface="+mn-ea"/>
          <a:cs typeface="+mn-cs"/>
        </a:defRPr>
      </a:lvl5pPr>
      <a:lvl6pPr marL="1712355" algn="l" defTabSz="684951" rtl="0" eaLnBrk="1" latinLnBrk="0" hangingPunct="1">
        <a:defRPr sz="1400" kern="1200">
          <a:solidFill>
            <a:schemeClr val="tx1"/>
          </a:solidFill>
          <a:latin typeface="+mn-lt"/>
          <a:ea typeface="+mn-ea"/>
          <a:cs typeface="+mn-cs"/>
        </a:defRPr>
      </a:lvl6pPr>
      <a:lvl7pPr marL="2054846" algn="l" defTabSz="684951" rtl="0" eaLnBrk="1" latinLnBrk="0" hangingPunct="1">
        <a:defRPr sz="1400" kern="1200">
          <a:solidFill>
            <a:schemeClr val="tx1"/>
          </a:solidFill>
          <a:latin typeface="+mn-lt"/>
          <a:ea typeface="+mn-ea"/>
          <a:cs typeface="+mn-cs"/>
        </a:defRPr>
      </a:lvl7pPr>
      <a:lvl8pPr marL="2397320" algn="l" defTabSz="684951" rtl="0" eaLnBrk="1" latinLnBrk="0" hangingPunct="1">
        <a:defRPr sz="1400" kern="1200">
          <a:solidFill>
            <a:schemeClr val="tx1"/>
          </a:solidFill>
          <a:latin typeface="+mn-lt"/>
          <a:ea typeface="+mn-ea"/>
          <a:cs typeface="+mn-cs"/>
        </a:defRPr>
      </a:lvl8pPr>
      <a:lvl9pPr marL="2739803" algn="l" defTabSz="684951"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11480" y="274320"/>
            <a:ext cx="8311896" cy="822960"/>
          </a:xfrm>
          <a:prstGeom prst="rect">
            <a:avLst/>
          </a:prstGeom>
        </p:spPr>
        <p:txBody>
          <a:bodyPr vert="horz" lIns="0" tIns="0" rIns="0" bIns="0" rtlCol="0" anchor="t" anchorCtr="0">
            <a:noAutofit/>
          </a:bodyPr>
          <a:lstStyle/>
          <a:p>
            <a:r>
              <a:rPr lang="en-US" dirty="0" smtClean="0"/>
              <a:t>Click to edit Master title style</a:t>
            </a:r>
            <a:endParaRPr lang="en-US" dirty="0"/>
          </a:p>
        </p:txBody>
      </p:sp>
      <p:sp>
        <p:nvSpPr>
          <p:cNvPr id="10" name="Text Placeholder 9"/>
          <p:cNvSpPr>
            <a:spLocks noGrp="1"/>
          </p:cNvSpPr>
          <p:nvPr>
            <p:ph type="body" idx="1"/>
          </p:nvPr>
        </p:nvSpPr>
        <p:spPr>
          <a:xfrm>
            <a:off x="411480" y="1159002"/>
            <a:ext cx="8311896" cy="2537460"/>
          </a:xfrm>
          <a:prstGeom prst="rect">
            <a:avLst/>
          </a:prstGeom>
        </p:spPr>
        <p:txBody>
          <a:bodyPr vert="horz" lIns="0" tIns="0" rIns="0" bIns="0" rtlCol="0">
            <a:noAutofit/>
          </a:bodyPr>
          <a:lstStyle/>
          <a:p>
            <a:pPr lvl="0"/>
            <a:r>
              <a:rPr lang="en-US" dirty="0" smtClean="0"/>
              <a:t>Click to edit Master text styles</a:t>
            </a:r>
          </a:p>
          <a:p>
            <a:pPr lvl="1"/>
            <a:r>
              <a:rPr lang="en-US" dirty="0" smtClean="0"/>
              <a:t>First level bullet </a:t>
            </a:r>
          </a:p>
          <a:p>
            <a:pPr lvl="2"/>
            <a:r>
              <a:rPr lang="en-US" dirty="0" smtClean="0"/>
              <a:t>Second level bullet</a:t>
            </a:r>
          </a:p>
          <a:p>
            <a:pPr lvl="3"/>
            <a:r>
              <a:rPr lang="en-US" dirty="0" smtClean="0"/>
              <a:t>Third level bullet</a:t>
            </a:r>
          </a:p>
        </p:txBody>
      </p:sp>
      <p:pic>
        <p:nvPicPr>
          <p:cNvPr id="7" name="Picture 6" descr="Monogram_blue_sm.png"/>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11480" y="4663440"/>
            <a:ext cx="457200" cy="342900"/>
          </a:xfrm>
          <a:prstGeom prst="rect">
            <a:avLst/>
          </a:prstGeom>
        </p:spPr>
      </p:pic>
      <p:sp>
        <p:nvSpPr>
          <p:cNvPr id="9"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pPr defTabSz="456573"/>
            <a:r>
              <a:rPr lang="en-US" smtClean="0">
                <a:solidFill>
                  <a:srgbClr val="454545"/>
                </a:solidFill>
                <a:latin typeface="GE Inspira Pitch"/>
              </a:rPr>
              <a:t>Title or Job Number | XX Month 201X</a:t>
            </a:r>
            <a:endParaRPr lang="en-US" dirty="0">
              <a:solidFill>
                <a:srgbClr val="454545"/>
              </a:solidFill>
              <a:latin typeface="GE Inspira Pitch"/>
            </a:endParaRP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pPr defTabSz="456573"/>
            <a:r>
              <a:rPr lang="en-US" smtClean="0">
                <a:solidFill>
                  <a:srgbClr val="454545"/>
                </a:solidFill>
                <a:latin typeface="GE Inspira Pitch"/>
              </a:rPr>
              <a:t>See tutorial regarding confidentiality disclosures.</a:t>
            </a:r>
            <a:endParaRPr lang="en-US" dirty="0">
              <a:solidFill>
                <a:srgbClr val="454545"/>
              </a:solidFill>
              <a:latin typeface="GE Inspira Pitch"/>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pPr defTabSz="456573"/>
            <a:fld id="{BFDC49DC-4C59-0B46-B4E4-08C86B3978D0}" type="slidenum">
              <a:rPr lang="en-US" smtClean="0">
                <a:solidFill>
                  <a:srgbClr val="454545"/>
                </a:solidFill>
                <a:latin typeface="GE Inspira Pitch"/>
              </a:rPr>
              <a:pPr defTabSz="456573"/>
              <a:t>‹#›</a:t>
            </a:fld>
            <a:endParaRPr lang="en-US" dirty="0">
              <a:solidFill>
                <a:srgbClr val="454545"/>
              </a:solidFill>
              <a:latin typeface="GE Inspira Pitch"/>
            </a:endParaRPr>
          </a:p>
        </p:txBody>
      </p:sp>
    </p:spTree>
    <p:extLst>
      <p:ext uri="{BB962C8B-B14F-4D97-AF65-F5344CB8AC3E}">
        <p14:creationId xmlns:p14="http://schemas.microsoft.com/office/powerpoint/2010/main" val="3487575415"/>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Lst>
  <p:timing>
    <p:tnLst>
      <p:par>
        <p:cTn xmlns:p14="http://schemas.microsoft.com/office/powerpoint/2010/main" id="1" dur="indefinite" restart="never" nodeType="tmRoot"/>
      </p:par>
    </p:tnLst>
  </p:timing>
  <p:hf hdr="0"/>
  <p:txStyles>
    <p:titleStyle>
      <a:lvl1pPr algn="l" defTabSz="456573" rtl="0" eaLnBrk="1" latinLnBrk="0" hangingPunct="1">
        <a:lnSpc>
          <a:spcPct val="90000"/>
        </a:lnSpc>
        <a:spcBef>
          <a:spcPct val="0"/>
        </a:spcBef>
        <a:buNone/>
        <a:defRPr sz="3000" kern="1200">
          <a:solidFill>
            <a:schemeClr val="tx1"/>
          </a:solidFill>
          <a:latin typeface="GE Inspira Pitch"/>
          <a:ea typeface="+mj-ea"/>
          <a:cs typeface="GE Inspira Pitch"/>
        </a:defRPr>
      </a:lvl1pPr>
    </p:titleStyle>
    <p:bodyStyle>
      <a:lvl1pPr marL="0" indent="0" algn="l" defTabSz="456573" rtl="0" eaLnBrk="1" latinLnBrk="0" hangingPunct="1">
        <a:lnSpc>
          <a:spcPct val="100000"/>
        </a:lnSpc>
        <a:spcBef>
          <a:spcPts val="600"/>
        </a:spcBef>
        <a:buFont typeface="Arial"/>
        <a:buNone/>
        <a:defRPr sz="2600" kern="1200">
          <a:solidFill>
            <a:schemeClr val="tx1"/>
          </a:solidFill>
          <a:latin typeface="GE Inspira Pitch"/>
          <a:ea typeface="+mn-ea"/>
          <a:cs typeface="GE Inspira Pitch"/>
        </a:defRPr>
      </a:lvl1pPr>
      <a:lvl2pPr marL="182632" indent="-182632" algn="l" defTabSz="456573" rtl="0" eaLnBrk="1" latinLnBrk="0" hangingPunct="1">
        <a:lnSpc>
          <a:spcPct val="100000"/>
        </a:lnSpc>
        <a:spcBef>
          <a:spcPts val="600"/>
        </a:spcBef>
        <a:buFont typeface="Arial"/>
        <a:buChar char="•"/>
        <a:defRPr sz="2600" kern="1200" baseline="0">
          <a:solidFill>
            <a:schemeClr val="tx1"/>
          </a:solidFill>
          <a:latin typeface="GE Inspira Pitch"/>
          <a:ea typeface="+mn-ea"/>
          <a:cs typeface="GE Inspira Pitch"/>
        </a:defRPr>
      </a:lvl2pPr>
      <a:lvl3pPr marL="182632" indent="-182632" algn="l" defTabSz="456573" rtl="0" eaLnBrk="1" latinLnBrk="0" hangingPunct="1">
        <a:lnSpc>
          <a:spcPct val="100000"/>
        </a:lnSpc>
        <a:spcBef>
          <a:spcPts val="600"/>
        </a:spcBef>
        <a:buFont typeface="Lucida Grande"/>
        <a:buChar char="–"/>
        <a:defRPr sz="2200" kern="1200">
          <a:solidFill>
            <a:schemeClr val="tx1"/>
          </a:solidFill>
          <a:latin typeface="GE Inspira Pitch"/>
          <a:ea typeface="+mn-ea"/>
          <a:cs typeface="GE Inspira Pitch"/>
        </a:defRPr>
      </a:lvl3pPr>
      <a:lvl4pPr marL="456573" indent="-182632" algn="l" defTabSz="456573" rtl="0" eaLnBrk="1" latinLnBrk="0" hangingPunct="1">
        <a:lnSpc>
          <a:spcPct val="100000"/>
        </a:lnSpc>
        <a:spcBef>
          <a:spcPts val="600"/>
        </a:spcBef>
        <a:buFont typeface="Arial"/>
        <a:buChar char="•"/>
        <a:defRPr sz="2200" kern="1200">
          <a:solidFill>
            <a:schemeClr val="tx1"/>
          </a:solidFill>
          <a:latin typeface="GE Inspira Pitch"/>
          <a:ea typeface="+mn-ea"/>
          <a:cs typeface="GE Inspira Pitch"/>
        </a:defRPr>
      </a:lvl4pPr>
      <a:lvl5pPr marL="2054570" indent="-228303" algn="l" defTabSz="456573" rtl="0" eaLnBrk="1" latinLnBrk="0" hangingPunct="1">
        <a:spcBef>
          <a:spcPct val="20000"/>
        </a:spcBef>
        <a:buFont typeface="Arial"/>
        <a:buChar char="»"/>
        <a:defRPr sz="3000" kern="1200">
          <a:solidFill>
            <a:schemeClr val="tx1"/>
          </a:solidFill>
          <a:latin typeface="GE Inspira Pitch"/>
          <a:ea typeface="+mn-ea"/>
          <a:cs typeface="GE Inspira Pitch"/>
        </a:defRPr>
      </a:lvl5pPr>
      <a:lvl6pPr marL="2511136" indent="-228303" algn="l" defTabSz="456573" rtl="0" eaLnBrk="1" latinLnBrk="0" hangingPunct="1">
        <a:spcBef>
          <a:spcPct val="20000"/>
        </a:spcBef>
        <a:buFont typeface="Arial"/>
        <a:buChar char="•"/>
        <a:defRPr sz="2000" kern="1200">
          <a:solidFill>
            <a:schemeClr val="tx1"/>
          </a:solidFill>
          <a:latin typeface="+mn-lt"/>
          <a:ea typeface="+mn-ea"/>
          <a:cs typeface="+mn-cs"/>
        </a:defRPr>
      </a:lvl6pPr>
      <a:lvl7pPr marL="2967714" indent="-228303" algn="l" defTabSz="456573" rtl="0" eaLnBrk="1" latinLnBrk="0" hangingPunct="1">
        <a:spcBef>
          <a:spcPct val="20000"/>
        </a:spcBef>
        <a:buFont typeface="Arial"/>
        <a:buChar char="•"/>
        <a:defRPr sz="2000" kern="1200">
          <a:solidFill>
            <a:schemeClr val="tx1"/>
          </a:solidFill>
          <a:latin typeface="+mn-lt"/>
          <a:ea typeface="+mn-ea"/>
          <a:cs typeface="+mn-cs"/>
        </a:defRPr>
      </a:lvl7pPr>
      <a:lvl8pPr marL="3424285" indent="-228303" algn="l" defTabSz="456573" rtl="0" eaLnBrk="1" latinLnBrk="0" hangingPunct="1">
        <a:spcBef>
          <a:spcPct val="20000"/>
        </a:spcBef>
        <a:buFont typeface="Arial"/>
        <a:buChar char="•"/>
        <a:defRPr sz="2000" kern="1200">
          <a:solidFill>
            <a:schemeClr val="tx1"/>
          </a:solidFill>
          <a:latin typeface="+mn-lt"/>
          <a:ea typeface="+mn-ea"/>
          <a:cs typeface="+mn-cs"/>
        </a:defRPr>
      </a:lvl8pPr>
      <a:lvl9pPr marL="3880854" indent="-228303" algn="l" defTabSz="456573"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573" rtl="0" eaLnBrk="1" latinLnBrk="0" hangingPunct="1">
        <a:defRPr sz="1800" kern="1200">
          <a:solidFill>
            <a:schemeClr val="tx1"/>
          </a:solidFill>
          <a:latin typeface="+mn-lt"/>
          <a:ea typeface="+mn-ea"/>
          <a:cs typeface="+mn-cs"/>
        </a:defRPr>
      </a:lvl1pPr>
      <a:lvl2pPr marL="456573" algn="l" defTabSz="456573" rtl="0" eaLnBrk="1" latinLnBrk="0" hangingPunct="1">
        <a:defRPr sz="1800" kern="1200">
          <a:solidFill>
            <a:schemeClr val="tx1"/>
          </a:solidFill>
          <a:latin typeface="+mn-lt"/>
          <a:ea typeface="+mn-ea"/>
          <a:cs typeface="+mn-cs"/>
        </a:defRPr>
      </a:lvl2pPr>
      <a:lvl3pPr marL="913146" algn="l" defTabSz="456573" rtl="0" eaLnBrk="1" latinLnBrk="0" hangingPunct="1">
        <a:defRPr sz="1800" kern="1200">
          <a:solidFill>
            <a:schemeClr val="tx1"/>
          </a:solidFill>
          <a:latin typeface="+mn-lt"/>
          <a:ea typeface="+mn-ea"/>
          <a:cs typeface="+mn-cs"/>
        </a:defRPr>
      </a:lvl3pPr>
      <a:lvl4pPr marL="1369719" algn="l" defTabSz="456573" rtl="0" eaLnBrk="1" latinLnBrk="0" hangingPunct="1">
        <a:defRPr sz="1800" kern="1200">
          <a:solidFill>
            <a:schemeClr val="tx1"/>
          </a:solidFill>
          <a:latin typeface="+mn-lt"/>
          <a:ea typeface="+mn-ea"/>
          <a:cs typeface="+mn-cs"/>
        </a:defRPr>
      </a:lvl4pPr>
      <a:lvl5pPr marL="1826287" algn="l" defTabSz="456573" rtl="0" eaLnBrk="1" latinLnBrk="0" hangingPunct="1">
        <a:defRPr sz="1800" kern="1200">
          <a:solidFill>
            <a:schemeClr val="tx1"/>
          </a:solidFill>
          <a:latin typeface="+mn-lt"/>
          <a:ea typeface="+mn-ea"/>
          <a:cs typeface="+mn-cs"/>
        </a:defRPr>
      </a:lvl5pPr>
      <a:lvl6pPr marL="2282852" algn="l" defTabSz="456573" rtl="0" eaLnBrk="1" latinLnBrk="0" hangingPunct="1">
        <a:defRPr sz="1800" kern="1200">
          <a:solidFill>
            <a:schemeClr val="tx1"/>
          </a:solidFill>
          <a:latin typeface="+mn-lt"/>
          <a:ea typeface="+mn-ea"/>
          <a:cs typeface="+mn-cs"/>
        </a:defRPr>
      </a:lvl6pPr>
      <a:lvl7pPr marL="2739436" algn="l" defTabSz="456573" rtl="0" eaLnBrk="1" latinLnBrk="0" hangingPunct="1">
        <a:defRPr sz="1800" kern="1200">
          <a:solidFill>
            <a:schemeClr val="tx1"/>
          </a:solidFill>
          <a:latin typeface="+mn-lt"/>
          <a:ea typeface="+mn-ea"/>
          <a:cs typeface="+mn-cs"/>
        </a:defRPr>
      </a:lvl7pPr>
      <a:lvl8pPr marL="3195998" algn="l" defTabSz="456573" rtl="0" eaLnBrk="1" latinLnBrk="0" hangingPunct="1">
        <a:defRPr sz="1800" kern="1200">
          <a:solidFill>
            <a:schemeClr val="tx1"/>
          </a:solidFill>
          <a:latin typeface="+mn-lt"/>
          <a:ea typeface="+mn-ea"/>
          <a:cs typeface="+mn-cs"/>
        </a:defRPr>
      </a:lvl8pPr>
      <a:lvl9pPr marL="3652562" algn="l" defTabSz="45657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37"/>
            </p:custDataLst>
            <p:extLst>
              <p:ext uri="{D42A27DB-BD31-4B8C-83A1-F6EECF244321}">
                <p14:modId xmlns:p14="http://schemas.microsoft.com/office/powerpoint/2010/main" val="3253490808"/>
              </p:ext>
            </p:extLst>
          </p:nvPr>
        </p:nvGraphicFramePr>
        <p:xfrm>
          <a:off x="1201" y="1192"/>
          <a:ext cx="1191" cy="1190"/>
        </p:xfrm>
        <a:graphic>
          <a:graphicData uri="http://schemas.openxmlformats.org/presentationml/2006/ole">
            <mc:AlternateContent xmlns:mc="http://schemas.openxmlformats.org/markup-compatibility/2006">
              <mc:Choice xmlns:v="urn:schemas-microsoft-com:vml" Requires="v">
                <p:oleObj spid="_x0000_s5245" name="think-cell Slide" r:id="rId38" imgW="270" imgH="270" progId="TCLayout.ActiveDocument.1">
                  <p:embed/>
                </p:oleObj>
              </mc:Choice>
              <mc:Fallback>
                <p:oleObj name="think-cell Slide" r:id="rId38" imgW="270" imgH="270" progId="TCLayout.ActiveDocument.1">
                  <p:embed/>
                  <p:pic>
                    <p:nvPicPr>
                      <p:cNvPr id="0" name=""/>
                      <p:cNvPicPr/>
                      <p:nvPr/>
                    </p:nvPicPr>
                    <p:blipFill>
                      <a:blip r:embed="rId39"/>
                      <a:stretch>
                        <a:fillRect/>
                      </a:stretch>
                    </p:blipFill>
                    <p:spPr>
                      <a:xfrm>
                        <a:off x="1201" y="1192"/>
                        <a:ext cx="1191" cy="1190"/>
                      </a:xfrm>
                      <a:prstGeom prst="rect">
                        <a:avLst/>
                      </a:prstGeom>
                    </p:spPr>
                  </p:pic>
                </p:oleObj>
              </mc:Fallback>
            </mc:AlternateContent>
          </a:graphicData>
        </a:graphic>
      </p:graphicFrame>
      <p:sp>
        <p:nvSpPr>
          <p:cNvPr id="2" name="Title Placeholder 1"/>
          <p:cNvSpPr>
            <a:spLocks noGrp="1"/>
          </p:cNvSpPr>
          <p:nvPr>
            <p:ph type="title"/>
          </p:nvPr>
        </p:nvSpPr>
        <p:spPr>
          <a:xfrm>
            <a:off x="379094" y="413812"/>
            <a:ext cx="8352156" cy="765752"/>
          </a:xfrm>
          <a:prstGeom prst="rect">
            <a:avLst/>
          </a:prstGeom>
        </p:spPr>
        <p:txBody>
          <a:bodyPr vert="horz" lIns="0" tIns="0" rIns="0" bIns="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1047" y="1223011"/>
            <a:ext cx="7618511" cy="3328274"/>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4"/>
          </p:nvPr>
        </p:nvSpPr>
        <p:spPr>
          <a:xfrm>
            <a:off x="8560532" y="4757554"/>
            <a:ext cx="274320" cy="101918"/>
          </a:xfrm>
          <a:prstGeom prst="rect">
            <a:avLst/>
          </a:prstGeom>
        </p:spPr>
        <p:txBody>
          <a:bodyPr vert="horz" lIns="0" tIns="0" rIns="0" bIns="0" rtlCol="0" anchor="t" anchorCtr="0"/>
          <a:lstStyle>
            <a:lvl1pPr algn="r">
              <a:defRPr sz="700">
                <a:solidFill>
                  <a:srgbClr val="898989"/>
                </a:solidFill>
                <a:latin typeface="+mn-lt"/>
              </a:defRPr>
            </a:lvl1pPr>
          </a:lstStyle>
          <a:p>
            <a:pPr defTabSz="684951"/>
            <a:fld id="{0D558541-60C9-42A2-8392-FF12533A6B7A}" type="slidenum">
              <a:rPr lang="en-US" smtClean="0">
                <a:latin typeface="GE Inspira Pitch"/>
              </a:rPr>
              <a:pPr defTabSz="684951"/>
              <a:t>‹#›</a:t>
            </a:fld>
            <a:endParaRPr lang="en-US" dirty="0">
              <a:latin typeface="GE Inspira Pitch"/>
            </a:endParaRPr>
          </a:p>
        </p:txBody>
      </p:sp>
      <p:pic>
        <p:nvPicPr>
          <p:cNvPr id="8" name="Picture 7"/>
          <p:cNvPicPr>
            <a:picLocks noChangeAspect="1"/>
          </p:cNvPicPr>
          <p:nvPr userDrawn="1"/>
        </p:nvPicPr>
        <p:blipFill rotWithShape="1">
          <a:blip r:embed="rId40">
            <a:extLst>
              <a:ext uri="{28A0092B-C50C-407E-A947-70E740481C1C}">
                <a14:useLocalDpi xmlns:a14="http://schemas.microsoft.com/office/drawing/2010/main" val="0"/>
              </a:ext>
            </a:extLst>
          </a:blip>
          <a:srcRect l="3861" t="3741" r="3511" b="3000"/>
          <a:stretch/>
        </p:blipFill>
        <p:spPr>
          <a:xfrm>
            <a:off x="395392" y="4653939"/>
            <a:ext cx="368356" cy="362801"/>
          </a:xfrm>
          <a:prstGeom prst="rect">
            <a:avLst/>
          </a:prstGeom>
        </p:spPr>
      </p:pic>
    </p:spTree>
    <p:extLst>
      <p:ext uri="{BB962C8B-B14F-4D97-AF65-F5344CB8AC3E}">
        <p14:creationId xmlns:p14="http://schemas.microsoft.com/office/powerpoint/2010/main" val="72372701"/>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 id="2147483968" r:id="rId16"/>
    <p:sldLayoutId id="2147483969" r:id="rId17"/>
    <p:sldLayoutId id="2147483970" r:id="rId18"/>
    <p:sldLayoutId id="2147483971" r:id="rId19"/>
    <p:sldLayoutId id="2147483972" r:id="rId20"/>
    <p:sldLayoutId id="2147483973" r:id="rId21"/>
    <p:sldLayoutId id="2147483974" r:id="rId22"/>
    <p:sldLayoutId id="2147483975" r:id="rId23"/>
    <p:sldLayoutId id="2147483976" r:id="rId24"/>
    <p:sldLayoutId id="2147483977" r:id="rId25"/>
    <p:sldLayoutId id="2147483978" r:id="rId26"/>
    <p:sldLayoutId id="2147483979" r:id="rId27"/>
    <p:sldLayoutId id="2147483980" r:id="rId28"/>
    <p:sldLayoutId id="2147483981" r:id="rId29"/>
    <p:sldLayoutId id="2147483982" r:id="rId30"/>
    <p:sldLayoutId id="2147483983" r:id="rId31"/>
    <p:sldLayoutId id="2147483984" r:id="rId32"/>
    <p:sldLayoutId id="2147483985" r:id="rId33"/>
    <p:sldLayoutId id="2147483986" r:id="rId34"/>
  </p:sldLayoutIdLst>
  <p:hf hdr="0" ftr="0"/>
  <p:txStyles>
    <p:titleStyle>
      <a:lvl1pPr algn="l" defTabSz="684951" rtl="0" eaLnBrk="1" latinLnBrk="0" hangingPunct="1">
        <a:lnSpc>
          <a:spcPct val="90000"/>
        </a:lnSpc>
        <a:spcBef>
          <a:spcPct val="0"/>
        </a:spcBef>
        <a:buNone/>
        <a:defRPr sz="2400" kern="1200" spc="0" baseline="0">
          <a:solidFill>
            <a:schemeClr val="tx1"/>
          </a:solidFill>
          <a:latin typeface="+mj-lt"/>
          <a:ea typeface="+mj-ea"/>
          <a:cs typeface="+mj-cs"/>
        </a:defRPr>
      </a:lvl1pPr>
    </p:titleStyle>
    <p:bodyStyle>
      <a:lvl1pPr marL="0" indent="0" algn="l" defTabSz="684951" rtl="0" eaLnBrk="1" latinLnBrk="0" hangingPunct="1">
        <a:lnSpc>
          <a:spcPct val="100000"/>
        </a:lnSpc>
        <a:spcBef>
          <a:spcPts val="900"/>
        </a:spcBef>
        <a:buFont typeface="Arial" pitchFamily="34" charset="0"/>
        <a:buNone/>
        <a:defRPr sz="2100" kern="1200" spc="0" baseline="0">
          <a:solidFill>
            <a:schemeClr val="tx1"/>
          </a:solidFill>
          <a:latin typeface="+mn-lt"/>
          <a:ea typeface="+mn-ea"/>
          <a:cs typeface="+mn-cs"/>
        </a:defRPr>
      </a:lvl1pPr>
      <a:lvl2pPr marL="152222" indent="-136743" algn="l" defTabSz="684951" rtl="0" eaLnBrk="1" latinLnBrk="0" hangingPunct="1">
        <a:lnSpc>
          <a:spcPct val="100000"/>
        </a:lnSpc>
        <a:spcBef>
          <a:spcPts val="750"/>
        </a:spcBef>
        <a:buFont typeface="Arial" pitchFamily="34" charset="0"/>
        <a:buChar char="•"/>
        <a:defRPr sz="1500" kern="1200" spc="0">
          <a:solidFill>
            <a:schemeClr val="tx1"/>
          </a:solidFill>
          <a:latin typeface="+mn-lt"/>
          <a:ea typeface="+mn-ea"/>
          <a:cs typeface="+mn-cs"/>
        </a:defRPr>
      </a:lvl2pPr>
      <a:lvl3pPr marL="299681" indent="-146269" algn="l" defTabSz="684951" rtl="0" eaLnBrk="1" latinLnBrk="0" hangingPunct="1">
        <a:lnSpc>
          <a:spcPct val="100000"/>
        </a:lnSpc>
        <a:spcBef>
          <a:spcPts val="600"/>
        </a:spcBef>
        <a:buFont typeface="GE Inspira Pitch" panose="020F0603030400020203" pitchFamily="34" charset="0"/>
        <a:buChar char="–"/>
        <a:defRPr sz="1400" kern="1200" spc="0">
          <a:solidFill>
            <a:schemeClr val="tx1"/>
          </a:solidFill>
          <a:latin typeface="+mn-lt"/>
          <a:ea typeface="+mn-ea"/>
          <a:cs typeface="+mn-cs"/>
        </a:defRPr>
      </a:lvl3pPr>
      <a:lvl4pPr marL="416188" indent="-124862" algn="l" defTabSz="684951" rtl="0" eaLnBrk="1" latinLnBrk="0" hangingPunct="1">
        <a:lnSpc>
          <a:spcPct val="100000"/>
        </a:lnSpc>
        <a:spcBef>
          <a:spcPts val="450"/>
        </a:spcBef>
        <a:buFont typeface="Arial" pitchFamily="34" charset="0"/>
        <a:buChar char="•"/>
        <a:defRPr sz="1200" kern="1200" spc="0">
          <a:solidFill>
            <a:schemeClr val="tx1"/>
          </a:solidFill>
          <a:latin typeface="+mn-lt"/>
          <a:ea typeface="+mn-ea"/>
          <a:cs typeface="+mn-cs"/>
        </a:defRPr>
      </a:lvl4pPr>
      <a:lvl5pPr marL="1541133"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3626"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6079"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8561"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1031" indent="-171242" algn="l" defTabSz="68495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4951" rtl="0" eaLnBrk="1" latinLnBrk="0" hangingPunct="1">
        <a:defRPr sz="1400" kern="1200">
          <a:solidFill>
            <a:schemeClr val="tx1"/>
          </a:solidFill>
          <a:latin typeface="+mn-lt"/>
          <a:ea typeface="+mn-ea"/>
          <a:cs typeface="+mn-cs"/>
        </a:defRPr>
      </a:lvl1pPr>
      <a:lvl2pPr marL="342451" algn="l" defTabSz="684951" rtl="0" eaLnBrk="1" latinLnBrk="0" hangingPunct="1">
        <a:defRPr sz="1400" kern="1200">
          <a:solidFill>
            <a:schemeClr val="tx1"/>
          </a:solidFill>
          <a:latin typeface="+mn-lt"/>
          <a:ea typeface="+mn-ea"/>
          <a:cs typeface="+mn-cs"/>
        </a:defRPr>
      </a:lvl2pPr>
      <a:lvl3pPr marL="684951" algn="l" defTabSz="684951" rtl="0" eaLnBrk="1" latinLnBrk="0" hangingPunct="1">
        <a:defRPr sz="1400" kern="1200">
          <a:solidFill>
            <a:schemeClr val="tx1"/>
          </a:solidFill>
          <a:latin typeface="+mn-lt"/>
          <a:ea typeface="+mn-ea"/>
          <a:cs typeface="+mn-cs"/>
        </a:defRPr>
      </a:lvl3pPr>
      <a:lvl4pPr marL="1027420" algn="l" defTabSz="684951" rtl="0" eaLnBrk="1" latinLnBrk="0" hangingPunct="1">
        <a:defRPr sz="1400" kern="1200">
          <a:solidFill>
            <a:schemeClr val="tx1"/>
          </a:solidFill>
          <a:latin typeface="+mn-lt"/>
          <a:ea typeface="+mn-ea"/>
          <a:cs typeface="+mn-cs"/>
        </a:defRPr>
      </a:lvl4pPr>
      <a:lvl5pPr marL="1369902" algn="l" defTabSz="684951" rtl="0" eaLnBrk="1" latinLnBrk="0" hangingPunct="1">
        <a:defRPr sz="1400" kern="1200">
          <a:solidFill>
            <a:schemeClr val="tx1"/>
          </a:solidFill>
          <a:latin typeface="+mn-lt"/>
          <a:ea typeface="+mn-ea"/>
          <a:cs typeface="+mn-cs"/>
        </a:defRPr>
      </a:lvl5pPr>
      <a:lvl6pPr marL="1712355" algn="l" defTabSz="684951" rtl="0" eaLnBrk="1" latinLnBrk="0" hangingPunct="1">
        <a:defRPr sz="1400" kern="1200">
          <a:solidFill>
            <a:schemeClr val="tx1"/>
          </a:solidFill>
          <a:latin typeface="+mn-lt"/>
          <a:ea typeface="+mn-ea"/>
          <a:cs typeface="+mn-cs"/>
        </a:defRPr>
      </a:lvl6pPr>
      <a:lvl7pPr marL="2054846" algn="l" defTabSz="684951" rtl="0" eaLnBrk="1" latinLnBrk="0" hangingPunct="1">
        <a:defRPr sz="1400" kern="1200">
          <a:solidFill>
            <a:schemeClr val="tx1"/>
          </a:solidFill>
          <a:latin typeface="+mn-lt"/>
          <a:ea typeface="+mn-ea"/>
          <a:cs typeface="+mn-cs"/>
        </a:defRPr>
      </a:lvl7pPr>
      <a:lvl8pPr marL="2397320" algn="l" defTabSz="684951" rtl="0" eaLnBrk="1" latinLnBrk="0" hangingPunct="1">
        <a:defRPr sz="1400" kern="1200">
          <a:solidFill>
            <a:schemeClr val="tx1"/>
          </a:solidFill>
          <a:latin typeface="+mn-lt"/>
          <a:ea typeface="+mn-ea"/>
          <a:cs typeface="+mn-cs"/>
        </a:defRPr>
      </a:lvl8pPr>
      <a:lvl9pPr marL="2739803" algn="l" defTabSz="684951"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49.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03.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615.xml"/><Relationship Id="rId2"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package" Target="../embeddings/Microsoft_Excel_Sheet1.xlsx"/><Relationship Id="rId6" Type="http://schemas.openxmlformats.org/officeDocument/2006/relationships/image" Target="../media/image46.png"/><Relationship Id="rId7" Type="http://schemas.openxmlformats.org/officeDocument/2006/relationships/image" Target="../media/image45.png"/><Relationship Id="rId1" Type="http://schemas.openxmlformats.org/officeDocument/2006/relationships/vmlDrawing" Target="../drawings/vmlDrawing9.vml"/><Relationship Id="rId2" Type="http://schemas.openxmlformats.org/officeDocument/2006/relationships/slideLayout" Target="../slideLayouts/slideLayout6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5.xml"/><Relationship Id="rId2"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5.xml"/><Relationship Id="rId2" Type="http://schemas.openxmlformats.org/officeDocument/2006/relationships/chart" Target="../charts/chart5.xml"/><Relationship Id="rId3"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50.xml"/><Relationship Id="rId2" Type="http://schemas.openxmlformats.org/officeDocument/2006/relationships/image" Target="../media/image49.png"/><Relationship Id="rId3"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28.jpe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 Type="http://schemas.openxmlformats.org/officeDocument/2006/relationships/slideLayout" Target="../slideLayouts/slideLayout536.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50.xml"/><Relationship Id="rId2"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91.xml"/><Relationship Id="rId2"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91.xml"/><Relationship Id="rId2" Type="http://schemas.openxmlformats.org/officeDocument/2006/relationships/notesSlide" Target="../notesSlides/notesSlide9.xml"/><Relationship Id="rId3"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8.xml"/><Relationship Id="rId2" Type="http://schemas.openxmlformats.org/officeDocument/2006/relationships/notesSlide" Target="../notesSlides/notesSlide12.xml"/><Relationship Id="rId3"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154.xml"/><Relationship Id="rId2"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8.xml"/><Relationship Id="rId2"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60.png"/><Relationship Id="rId1" Type="http://schemas.openxmlformats.org/officeDocument/2006/relationships/slideLayout" Target="../slideLayouts/slideLayout378.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9.bin"/><Relationship Id="rId5" Type="http://schemas.openxmlformats.org/officeDocument/2006/relationships/image" Target="../media/image61.emf"/><Relationship Id="rId6" Type="http://schemas.openxmlformats.org/officeDocument/2006/relationships/oleObject" Target="../embeddings/oleObject10.bin"/><Relationship Id="rId7" Type="http://schemas.openxmlformats.org/officeDocument/2006/relationships/image" Target="../media/image62.emf"/><Relationship Id="rId1" Type="http://schemas.openxmlformats.org/officeDocument/2006/relationships/vmlDrawing" Target="../drawings/vmlDrawing10.vml"/><Relationship Id="rId2" Type="http://schemas.openxmlformats.org/officeDocument/2006/relationships/slideLayout" Target="../slideLayouts/slideLayout45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72.xml"/><Relationship Id="rId2" Type="http://schemas.openxmlformats.org/officeDocument/2006/relationships/notesSlide" Target="../notesSlides/notesSlide16.xml"/><Relationship Id="rId3" Type="http://schemas.openxmlformats.org/officeDocument/2006/relationships/image" Target="../media/image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7.xml"/><Relationship Id="rId2" Type="http://schemas.openxmlformats.org/officeDocument/2006/relationships/notesSlide" Target="../notesSlides/notesSlide17.xml"/><Relationship Id="rId3"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5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57.xml"/></Relationships>
</file>

<file path=ppt/slides/_rels/slide36.xml.rels><?xml version="1.0" encoding="UTF-8" standalone="yes"?>
<Relationships xmlns="http://schemas.openxmlformats.org/package/2006/relationships"><Relationship Id="rId3" Type="http://schemas.openxmlformats.org/officeDocument/2006/relationships/image" Target="../media/image65.gif"/><Relationship Id="rId4" Type="http://schemas.openxmlformats.org/officeDocument/2006/relationships/oleObject" Target="../embeddings/oleObject11.bin"/><Relationship Id="rId5" Type="http://schemas.openxmlformats.org/officeDocument/2006/relationships/image" Target="../media/image64.emf"/><Relationship Id="rId1" Type="http://schemas.openxmlformats.org/officeDocument/2006/relationships/vmlDrawing" Target="../drawings/vmlDrawing11.vml"/><Relationship Id="rId2" Type="http://schemas.openxmlformats.org/officeDocument/2006/relationships/slideLayout" Target="../slideLayouts/slideLayout18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0.xml"/><Relationship Id="rId2" Type="http://schemas.openxmlformats.org/officeDocument/2006/relationships/image" Target="../media/image6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538.xml"/><Relationship Id="rId2" Type="http://schemas.openxmlformats.org/officeDocument/2006/relationships/notesSlide" Target="../notesSlides/notesSlide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6.xml"/><Relationship Id="rId2" Type="http://schemas.openxmlformats.org/officeDocument/2006/relationships/image" Target="../media/image33.png"/><Relationship Id="rId3" Type="http://schemas.openxmlformats.org/officeDocument/2006/relationships/image" Target="../media/image3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42.xml.rels><?xml version="1.0" encoding="UTF-8" standalone="yes"?>
<Relationships xmlns="http://schemas.openxmlformats.org/package/2006/relationships"><Relationship Id="rId3" Type="http://schemas.openxmlformats.org/officeDocument/2006/relationships/package" Target="../embeddings/Microsoft_Word_Document2.docx"/><Relationship Id="rId4" Type="http://schemas.openxmlformats.org/officeDocument/2006/relationships/image" Target="../media/image69.emf"/><Relationship Id="rId1" Type="http://schemas.openxmlformats.org/officeDocument/2006/relationships/vmlDrawing" Target="../drawings/vmlDrawing12.vml"/><Relationship Id="rId2"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package" Target="../embeddings/Microsoft_Word_Document3.docx"/><Relationship Id="rId4" Type="http://schemas.openxmlformats.org/officeDocument/2006/relationships/image" Target="../media/image70.emf"/><Relationship Id="rId5" Type="http://schemas.openxmlformats.org/officeDocument/2006/relationships/image" Target="../media/image71.png"/><Relationship Id="rId1" Type="http://schemas.openxmlformats.org/officeDocument/2006/relationships/vmlDrawing" Target="../drawings/vmlDrawing13.vml"/><Relationship Id="rId2"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image" Target="../media/image72.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6.xml"/><Relationship Id="rId2" Type="http://schemas.openxmlformats.org/officeDocument/2006/relationships/notesSlide" Target="../notesSlides/notesSlide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88.xml"/><Relationship Id="rId2" Type="http://schemas.openxmlformats.org/officeDocument/2006/relationships/notesSlide" Target="../notesSlides/notesSlide2.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chart" Target="../charts/chart3.xml"/><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5760" y="2961345"/>
            <a:ext cx="7633752" cy="597197"/>
          </a:xfrm>
        </p:spPr>
        <p:txBody>
          <a:bodyPr/>
          <a:lstStyle/>
          <a:p>
            <a:r>
              <a:rPr lang="en-US" dirty="0">
                <a:cs typeface="GE Inspira Pitch (heading)"/>
              </a:rPr>
              <a:t>ABM Predix </a:t>
            </a:r>
            <a:r>
              <a:rPr lang="en-US" dirty="0" smtClean="0">
                <a:cs typeface="GE Inspira Pitch (heading)"/>
              </a:rPr>
              <a:t>Productization</a:t>
            </a:r>
            <a:endParaRPr lang="en-US" sz="2400" b="1" dirty="0">
              <a:cs typeface="GE Inspira Pitch (heading)"/>
            </a:endParaRPr>
          </a:p>
        </p:txBody>
      </p:sp>
      <p:sp>
        <p:nvSpPr>
          <p:cNvPr id="3" name="Subtitle 2"/>
          <p:cNvSpPr>
            <a:spLocks noGrp="1"/>
          </p:cNvSpPr>
          <p:nvPr>
            <p:ph type="subTitle" idx="1"/>
          </p:nvPr>
        </p:nvSpPr>
        <p:spPr>
          <a:xfrm>
            <a:off x="384048" y="3685350"/>
            <a:ext cx="7615464" cy="571500"/>
          </a:xfrm>
        </p:spPr>
        <p:txBody>
          <a:bodyPr/>
          <a:lstStyle/>
          <a:p>
            <a:r>
              <a:rPr lang="en-US" sz="1600" dirty="0" smtClean="0"/>
              <a:t>January 2016</a:t>
            </a:r>
          </a:p>
          <a:p>
            <a:r>
              <a:rPr lang="en-US" sz="1600" dirty="0" smtClean="0"/>
              <a:t>Industrial Data Science Group, GE </a:t>
            </a:r>
            <a:r>
              <a:rPr lang="en-US" sz="1600" dirty="0" smtClean="0"/>
              <a:t>Digital</a:t>
            </a:r>
            <a:endParaRPr lang="en-US" sz="1600" dirty="0" smtClean="0"/>
          </a:p>
        </p:txBody>
      </p:sp>
      <p:sp>
        <p:nvSpPr>
          <p:cNvPr id="6" name="TextBox 5"/>
          <p:cNvSpPr txBox="1"/>
          <p:nvPr/>
        </p:nvSpPr>
        <p:spPr>
          <a:xfrm>
            <a:off x="3837026" y="4943709"/>
            <a:ext cx="1128155" cy="107722"/>
          </a:xfrm>
          <a:prstGeom prst="rect">
            <a:avLst/>
          </a:prstGeom>
          <a:noFill/>
        </p:spPr>
        <p:txBody>
          <a:bodyPr wrap="square" lIns="0" tIns="0" rIns="0" bIns="0" rtlCol="0" anchor="b">
            <a:spAutoFit/>
          </a:bodyPr>
          <a:lstStyle/>
          <a:p>
            <a:pPr defTabSz="685862"/>
            <a:r>
              <a:rPr lang="en-US" sz="700" dirty="0">
                <a:solidFill>
                  <a:srgbClr val="898989"/>
                </a:solidFill>
                <a:latin typeface="GE Inspira Pitch"/>
              </a:rPr>
              <a:t>GE Proprietary Information</a:t>
            </a:r>
            <a:endParaRPr lang="en-US" sz="1500" dirty="0">
              <a:solidFill>
                <a:srgbClr val="575757"/>
              </a:solidFill>
              <a:latin typeface="GE Inspira Pitch"/>
            </a:endParaRPr>
          </a:p>
        </p:txBody>
      </p:sp>
    </p:spTree>
    <p:extLst>
      <p:ext uri="{BB962C8B-B14F-4D97-AF65-F5344CB8AC3E}">
        <p14:creationId xmlns:p14="http://schemas.microsoft.com/office/powerpoint/2010/main" val="56100966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9567" y="875485"/>
            <a:ext cx="1991244" cy="1823532"/>
          </a:xfrm>
          <a:prstGeom prst="rect">
            <a:avLst/>
          </a:prstGeom>
          <a:solidFill>
            <a:schemeClr val="accent2">
              <a:lumMod val="75000"/>
            </a:schemeClr>
          </a:solidFill>
        </p:spPr>
        <p:txBody>
          <a:bodyPr wrap="square" lIns="68496" tIns="34249" rIns="68496" bIns="34249" rtlCol="0">
            <a:spAutoFit/>
          </a:bodyPr>
          <a:lstStyle/>
          <a:p>
            <a:pPr defTabSz="685007"/>
            <a:r>
              <a:rPr lang="en-US" sz="1400" dirty="0">
                <a:solidFill>
                  <a:prstClr val="white"/>
                </a:solidFill>
                <a:latin typeface="GE Inspira Pitch"/>
              </a:rPr>
              <a:t>Total Cost (repair) cost of breakdowns</a:t>
            </a:r>
          </a:p>
          <a:p>
            <a:pPr defTabSz="685007"/>
            <a:r>
              <a:rPr lang="en-US" sz="1400" dirty="0">
                <a:solidFill>
                  <a:prstClr val="white"/>
                </a:solidFill>
                <a:latin typeface="GE Inspira Pitch"/>
              </a:rPr>
              <a:t>Frequency of break-downs</a:t>
            </a:r>
          </a:p>
          <a:p>
            <a:pPr defTabSz="685007"/>
            <a:r>
              <a:rPr lang="en-US" sz="1400" dirty="0">
                <a:solidFill>
                  <a:prstClr val="white"/>
                </a:solidFill>
                <a:latin typeface="GE Inspira Pitch"/>
              </a:rPr>
              <a:t>Trucks, grouped by Mine Sites</a:t>
            </a:r>
          </a:p>
          <a:p>
            <a:pPr defTabSz="685007"/>
            <a:r>
              <a:rPr lang="en-US" sz="1400" dirty="0">
                <a:solidFill>
                  <a:prstClr val="white"/>
                </a:solidFill>
                <a:latin typeface="GE Inspira Pitch"/>
              </a:rPr>
              <a:t>Average Cost of Breakdowns</a:t>
            </a:r>
          </a:p>
        </p:txBody>
      </p:sp>
      <p:sp>
        <p:nvSpPr>
          <p:cNvPr id="2" name="Title 1"/>
          <p:cNvSpPr>
            <a:spLocks noGrp="1"/>
          </p:cNvSpPr>
          <p:nvPr>
            <p:ph type="title"/>
          </p:nvPr>
        </p:nvSpPr>
        <p:spPr>
          <a:xfrm>
            <a:off x="260676" y="356062"/>
            <a:ext cx="8352156" cy="765752"/>
          </a:xfrm>
        </p:spPr>
        <p:txBody>
          <a:bodyPr>
            <a:normAutofit fontScale="90000"/>
          </a:bodyPr>
          <a:lstStyle/>
          <a:p>
            <a:r>
              <a:rPr lang="en-US" b="1" dirty="0" smtClean="0">
                <a:solidFill>
                  <a:schemeClr val="accent1"/>
                </a:solidFill>
              </a:rPr>
              <a:t>Data: We started by looking at Work Orders data …</a:t>
            </a:r>
            <a:endParaRPr lang="en-US" b="1" dirty="0">
              <a:solidFill>
                <a:schemeClr val="accent1"/>
              </a:solidFill>
            </a:endParaRPr>
          </a:p>
        </p:txBody>
      </p:sp>
      <p:pic>
        <p:nvPicPr>
          <p:cNvPr id="7" name="Picture 6" descr="Rplot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875" y="944925"/>
            <a:ext cx="3205405" cy="1795601"/>
          </a:xfrm>
          <a:prstGeom prst="rect">
            <a:avLst/>
          </a:prstGeom>
          <a:ln>
            <a:solidFill>
              <a:srgbClr val="358200"/>
            </a:solidFill>
          </a:ln>
        </p:spPr>
      </p:pic>
      <p:sp>
        <p:nvSpPr>
          <p:cNvPr id="3" name="TextBox 2"/>
          <p:cNvSpPr txBox="1"/>
          <p:nvPr/>
        </p:nvSpPr>
        <p:spPr>
          <a:xfrm>
            <a:off x="6354145" y="4824131"/>
            <a:ext cx="2213103" cy="230832"/>
          </a:xfrm>
          <a:prstGeom prst="rect">
            <a:avLst/>
          </a:prstGeom>
          <a:noFill/>
        </p:spPr>
        <p:txBody>
          <a:bodyPr wrap="none" lIns="0" tIns="0" rIns="0" bIns="0" rtlCol="0">
            <a:spAutoFit/>
          </a:bodyPr>
          <a:lstStyle/>
          <a:p>
            <a:pPr defTabSz="685007"/>
            <a:r>
              <a:rPr lang="en-US" sz="1500" dirty="0">
                <a:solidFill>
                  <a:srgbClr val="575757"/>
                </a:solidFill>
                <a:latin typeface="GE Inspira Pitch"/>
              </a:rPr>
              <a:t>Site over Site Comparisons</a:t>
            </a:r>
          </a:p>
        </p:txBody>
      </p:sp>
      <p:sp>
        <p:nvSpPr>
          <p:cNvPr id="9" name="TextBox 8"/>
          <p:cNvSpPr txBox="1"/>
          <p:nvPr/>
        </p:nvSpPr>
        <p:spPr>
          <a:xfrm>
            <a:off x="1105188" y="4838121"/>
            <a:ext cx="2323326" cy="230832"/>
          </a:xfrm>
          <a:prstGeom prst="rect">
            <a:avLst/>
          </a:prstGeom>
          <a:noFill/>
        </p:spPr>
        <p:txBody>
          <a:bodyPr wrap="none" lIns="0" tIns="0" rIns="0" bIns="0" rtlCol="0">
            <a:spAutoFit/>
          </a:bodyPr>
          <a:lstStyle/>
          <a:p>
            <a:pPr defTabSz="685007"/>
            <a:r>
              <a:rPr lang="en-US" sz="1500" dirty="0">
                <a:solidFill>
                  <a:srgbClr val="575757"/>
                </a:solidFill>
                <a:latin typeface="GE Inspira Pitch"/>
              </a:rPr>
              <a:t>Truck by Truck comparisons</a:t>
            </a:r>
          </a:p>
        </p:txBody>
      </p:sp>
      <p:pic>
        <p:nvPicPr>
          <p:cNvPr id="10" name="Picture 9" descr="SiteCostsTot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518" y="2773286"/>
            <a:ext cx="4592246" cy="2047875"/>
          </a:xfrm>
          <a:prstGeom prst="rect">
            <a:avLst/>
          </a:prstGeom>
        </p:spPr>
      </p:pic>
      <p:pic>
        <p:nvPicPr>
          <p:cNvPr id="5" name="Picture 4" descr="PerTruckSiteOverS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221" y="723819"/>
            <a:ext cx="3048810" cy="3889066"/>
          </a:xfrm>
          <a:prstGeom prst="rect">
            <a:avLst/>
          </a:prstGeom>
        </p:spPr>
      </p:pic>
      <p:sp>
        <p:nvSpPr>
          <p:cNvPr id="11" name="Rectangle 10"/>
          <p:cNvSpPr/>
          <p:nvPr/>
        </p:nvSpPr>
        <p:spPr>
          <a:xfrm>
            <a:off x="6232051" y="-15607"/>
            <a:ext cx="2941694" cy="338486"/>
          </a:xfrm>
          <a:prstGeom prst="rect">
            <a:avLst/>
          </a:prstGeom>
          <a:solidFill>
            <a:srgbClr val="F79646"/>
          </a:solidFill>
          <a:ln>
            <a:noFill/>
          </a:ln>
        </p:spPr>
        <p:txBody>
          <a:bodyPr wrap="none" lIns="91372" tIns="45686" rIns="91372" bIns="45686">
            <a:spAutoFit/>
          </a:bodyPr>
          <a:lstStyle/>
          <a:p>
            <a:r>
              <a:rPr lang="en-US" sz="1600" dirty="0" smtClean="0"/>
              <a:t>(Example) Descriptive Analytics</a:t>
            </a:r>
            <a:endParaRPr lang="en-US" sz="1600" dirty="0"/>
          </a:p>
        </p:txBody>
      </p:sp>
    </p:spTree>
    <p:extLst>
      <p:ext uri="{BB962C8B-B14F-4D97-AF65-F5344CB8AC3E}">
        <p14:creationId xmlns:p14="http://schemas.microsoft.com/office/powerpoint/2010/main" val="305412185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8856" y="824258"/>
            <a:ext cx="3598171" cy="946369"/>
          </a:xfrm>
          <a:prstGeom prst="rect">
            <a:avLst/>
          </a:prstGeom>
          <a:solidFill>
            <a:schemeClr val="accent2">
              <a:lumMod val="75000"/>
            </a:schemeClr>
          </a:solidFill>
        </p:spPr>
        <p:txBody>
          <a:bodyPr wrap="square" lIns="68496" tIns="34249" rIns="68496" bIns="34249" rtlCol="0">
            <a:spAutoFit/>
          </a:bodyPr>
          <a:lstStyle/>
          <a:p>
            <a:pPr defTabSz="685007"/>
            <a:r>
              <a:rPr lang="en-US" sz="1400" dirty="0">
                <a:solidFill>
                  <a:prstClr val="white"/>
                </a:solidFill>
                <a:latin typeface="GE Inspira Pitch"/>
              </a:rPr>
              <a:t>Calendar Time-based Exploration</a:t>
            </a:r>
          </a:p>
          <a:p>
            <a:pPr defTabSz="685007"/>
            <a:r>
              <a:rPr lang="en-US" sz="1400" dirty="0">
                <a:solidFill>
                  <a:prstClr val="white"/>
                </a:solidFill>
                <a:latin typeface="GE Inspira Pitch"/>
              </a:rPr>
              <a:t>	Calendar Year</a:t>
            </a:r>
          </a:p>
          <a:p>
            <a:pPr defTabSz="685007"/>
            <a:r>
              <a:rPr lang="en-US" sz="1400" dirty="0">
                <a:solidFill>
                  <a:prstClr val="white"/>
                </a:solidFill>
                <a:latin typeface="GE Inspira Pitch"/>
              </a:rPr>
              <a:t>	Monthly Expenditure by Truck</a:t>
            </a:r>
          </a:p>
          <a:p>
            <a:pPr defTabSz="685007"/>
            <a:r>
              <a:rPr lang="en-US" sz="1400" dirty="0">
                <a:solidFill>
                  <a:prstClr val="white"/>
                </a:solidFill>
                <a:latin typeface="GE Inspira Pitch"/>
              </a:rPr>
              <a:t>	</a:t>
            </a:r>
          </a:p>
        </p:txBody>
      </p:sp>
      <p:sp>
        <p:nvSpPr>
          <p:cNvPr id="2" name="Title 1"/>
          <p:cNvSpPr>
            <a:spLocks noGrp="1"/>
          </p:cNvSpPr>
          <p:nvPr>
            <p:ph type="title"/>
          </p:nvPr>
        </p:nvSpPr>
        <p:spPr>
          <a:xfrm>
            <a:off x="260676" y="237817"/>
            <a:ext cx="8352156" cy="765752"/>
          </a:xfrm>
        </p:spPr>
        <p:txBody>
          <a:bodyPr>
            <a:normAutofit fontScale="90000"/>
          </a:bodyPr>
          <a:lstStyle/>
          <a:p>
            <a:r>
              <a:rPr lang="en-US" b="1" dirty="0" smtClean="0">
                <a:solidFill>
                  <a:schemeClr val="accent1"/>
                </a:solidFill>
              </a:rPr>
              <a:t>Work Orders data, plotted by Calendar Time</a:t>
            </a:r>
            <a:endParaRPr lang="en-US" b="1" dirty="0">
              <a:solidFill>
                <a:schemeClr val="accent1"/>
              </a:solidFill>
            </a:endParaRPr>
          </a:p>
        </p:txBody>
      </p:sp>
      <p:grpSp>
        <p:nvGrpSpPr>
          <p:cNvPr id="11" name="Group 10"/>
          <p:cNvGrpSpPr/>
          <p:nvPr/>
        </p:nvGrpSpPr>
        <p:grpSpPr>
          <a:xfrm>
            <a:off x="27362" y="1862230"/>
            <a:ext cx="4374334" cy="2831461"/>
            <a:chOff x="370351" y="2597219"/>
            <a:chExt cx="4606992" cy="3976077"/>
          </a:xfrm>
        </p:grpSpPr>
        <p:pic>
          <p:nvPicPr>
            <p:cNvPr id="3" name="Picture 2" descr="Screen Shot 2015-10-07 at 12.28.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51" y="2597219"/>
              <a:ext cx="4606992" cy="3976077"/>
            </a:xfrm>
            <a:prstGeom prst="rect">
              <a:avLst/>
            </a:prstGeom>
            <a:ln>
              <a:solidFill>
                <a:srgbClr val="358200"/>
              </a:solidFill>
            </a:ln>
          </p:spPr>
        </p:pic>
        <p:sp>
          <p:nvSpPr>
            <p:cNvPr id="5" name="Oval 4"/>
            <p:cNvSpPr/>
            <p:nvPr/>
          </p:nvSpPr>
          <p:spPr>
            <a:xfrm>
              <a:off x="801077" y="2823310"/>
              <a:ext cx="4073770" cy="13188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07"/>
              <a:endParaRPr lang="en-US" sz="1400">
                <a:solidFill>
                  <a:prstClr val="white"/>
                </a:solidFill>
                <a:latin typeface="GE Inspira Pitch"/>
              </a:endParaRPr>
            </a:p>
          </p:txBody>
        </p:sp>
      </p:grpSp>
      <p:pic>
        <p:nvPicPr>
          <p:cNvPr id="13" name="Picture 12"/>
          <p:cNvPicPr>
            <a:picLocks noChangeAspect="1"/>
          </p:cNvPicPr>
          <p:nvPr/>
        </p:nvPicPr>
        <p:blipFill>
          <a:blip r:embed="rId3"/>
          <a:stretch>
            <a:fillRect/>
          </a:stretch>
        </p:blipFill>
        <p:spPr>
          <a:xfrm>
            <a:off x="4561288" y="838201"/>
            <a:ext cx="4458861" cy="3820886"/>
          </a:xfrm>
          <a:prstGeom prst="rect">
            <a:avLst/>
          </a:prstGeom>
          <a:ln>
            <a:solidFill>
              <a:srgbClr val="008000"/>
            </a:solidFill>
          </a:ln>
        </p:spPr>
      </p:pic>
      <p:sp>
        <p:nvSpPr>
          <p:cNvPr id="14" name="TextBox 13"/>
          <p:cNvSpPr txBox="1"/>
          <p:nvPr/>
        </p:nvSpPr>
        <p:spPr>
          <a:xfrm>
            <a:off x="4776333" y="3564506"/>
            <a:ext cx="3598171" cy="461621"/>
          </a:xfrm>
          <a:prstGeom prst="rect">
            <a:avLst/>
          </a:prstGeom>
          <a:solidFill>
            <a:schemeClr val="accent2">
              <a:lumMod val="75000"/>
            </a:schemeClr>
          </a:solidFill>
          <a:ln>
            <a:solidFill>
              <a:srgbClr val="008000"/>
            </a:solidFill>
          </a:ln>
        </p:spPr>
        <p:txBody>
          <a:bodyPr wrap="square" lIns="68496" tIns="34249" rIns="68496" bIns="34249" rtlCol="0">
            <a:spAutoFit/>
          </a:bodyPr>
          <a:lstStyle/>
          <a:p>
            <a:pPr defTabSz="685007"/>
            <a:r>
              <a:rPr lang="en-US" sz="1100" dirty="0">
                <a:solidFill>
                  <a:prstClr val="white"/>
                </a:solidFill>
                <a:latin typeface="GE Inspira Pitch"/>
              </a:rPr>
              <a:t>Lifetime analysis – Repair events across Engine Hours</a:t>
            </a:r>
          </a:p>
          <a:p>
            <a:pPr defTabSz="685007"/>
            <a:r>
              <a:rPr lang="en-US" sz="1400" dirty="0">
                <a:solidFill>
                  <a:prstClr val="white"/>
                </a:solidFill>
                <a:latin typeface="GE Inspira Pitch"/>
              </a:rPr>
              <a:t>	</a:t>
            </a:r>
          </a:p>
        </p:txBody>
      </p:sp>
      <p:sp>
        <p:nvSpPr>
          <p:cNvPr id="10" name="Rectangle 9"/>
          <p:cNvSpPr/>
          <p:nvPr/>
        </p:nvSpPr>
        <p:spPr>
          <a:xfrm>
            <a:off x="6232051" y="-15607"/>
            <a:ext cx="2941694" cy="338486"/>
          </a:xfrm>
          <a:prstGeom prst="rect">
            <a:avLst/>
          </a:prstGeom>
          <a:solidFill>
            <a:srgbClr val="F79646"/>
          </a:solidFill>
          <a:ln>
            <a:noFill/>
          </a:ln>
        </p:spPr>
        <p:txBody>
          <a:bodyPr wrap="none" lIns="91372" tIns="45686" rIns="91372" bIns="45686">
            <a:spAutoFit/>
          </a:bodyPr>
          <a:lstStyle/>
          <a:p>
            <a:r>
              <a:rPr lang="en-US" sz="1600" dirty="0" smtClean="0"/>
              <a:t>(Example) Descriptive Analytics</a:t>
            </a:r>
            <a:endParaRPr lang="en-US" sz="1600" dirty="0"/>
          </a:p>
        </p:txBody>
      </p:sp>
    </p:spTree>
    <p:extLst>
      <p:ext uri="{BB962C8B-B14F-4D97-AF65-F5344CB8AC3E}">
        <p14:creationId xmlns:p14="http://schemas.microsoft.com/office/powerpoint/2010/main" val="17578153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094" y="267327"/>
            <a:ext cx="8352156" cy="765752"/>
          </a:xfrm>
        </p:spPr>
        <p:txBody>
          <a:bodyPr/>
          <a:lstStyle/>
          <a:p>
            <a:r>
              <a:rPr lang="en-US" sz="2000" b="1" dirty="0">
                <a:solidFill>
                  <a:schemeClr val="accent1"/>
                </a:solidFill>
              </a:rPr>
              <a:t>Maintenance Cost Variation over Truck Hours</a:t>
            </a:r>
          </a:p>
        </p:txBody>
      </p:sp>
      <p:sp>
        <p:nvSpPr>
          <p:cNvPr id="5" name="Slide Number Placeholder 4"/>
          <p:cNvSpPr>
            <a:spLocks noGrp="1"/>
          </p:cNvSpPr>
          <p:nvPr>
            <p:ph type="sldNum" sz="quarter" idx="12"/>
          </p:nvPr>
        </p:nvSpPr>
        <p:spPr/>
        <p:txBody>
          <a:bodyPr/>
          <a:lstStyle/>
          <a:p>
            <a:fld id="{0D558541-60C9-42A2-8392-FF12533A6B7A}" type="slidenum">
              <a:rPr lang="en-US" smtClean="0">
                <a:latin typeface="GE Inspira Pitch"/>
              </a:rPr>
              <a:pPr/>
              <a:t>12</a:t>
            </a:fld>
            <a:endParaRPr lang="en-US" dirty="0">
              <a:latin typeface="GE Inspira Pitch"/>
            </a:endParaRPr>
          </a:p>
        </p:txBody>
      </p:sp>
      <p:grpSp>
        <p:nvGrpSpPr>
          <p:cNvPr id="4" name="Group 3"/>
          <p:cNvGrpSpPr/>
          <p:nvPr/>
        </p:nvGrpSpPr>
        <p:grpSpPr>
          <a:xfrm>
            <a:off x="127866" y="537636"/>
            <a:ext cx="4757389" cy="4502920"/>
            <a:chOff x="5783791" y="843847"/>
            <a:chExt cx="6341533" cy="6003893"/>
          </a:xfrm>
        </p:grpSpPr>
        <p:pic>
          <p:nvPicPr>
            <p:cNvPr id="7" name="Picture 6"/>
            <p:cNvPicPr>
              <a:picLocks noChangeAspect="1"/>
            </p:cNvPicPr>
            <p:nvPr/>
          </p:nvPicPr>
          <p:blipFill>
            <a:blip r:embed="rId2"/>
            <a:stretch>
              <a:fillRect/>
            </a:stretch>
          </p:blipFill>
          <p:spPr>
            <a:xfrm>
              <a:off x="5783791" y="843847"/>
              <a:ext cx="6341533" cy="5435600"/>
            </a:xfrm>
            <a:prstGeom prst="rect">
              <a:avLst/>
            </a:prstGeom>
            <a:ln>
              <a:noFill/>
            </a:ln>
          </p:spPr>
        </p:pic>
        <p:sp>
          <p:nvSpPr>
            <p:cNvPr id="10" name="Rounded Rectangle 9"/>
            <p:cNvSpPr/>
            <p:nvPr/>
          </p:nvSpPr>
          <p:spPr>
            <a:xfrm>
              <a:off x="8280400" y="1435100"/>
              <a:ext cx="889000" cy="1270000"/>
            </a:xfrm>
            <a:prstGeom prst="roundRect">
              <a:avLst/>
            </a:prstGeom>
            <a:noFill/>
            <a:ln>
              <a:solidFill>
                <a:srgbClr val="F6A0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07"/>
              <a:endParaRPr lang="en-US" sz="1400">
                <a:solidFill>
                  <a:prstClr val="white"/>
                </a:solidFill>
                <a:latin typeface="GE Inspira Pitch"/>
              </a:endParaRPr>
            </a:p>
          </p:txBody>
        </p:sp>
        <p:sp>
          <p:nvSpPr>
            <p:cNvPr id="11" name="Up-Down Arrow 10"/>
            <p:cNvSpPr/>
            <p:nvPr/>
          </p:nvSpPr>
          <p:spPr>
            <a:xfrm>
              <a:off x="10214273" y="1572749"/>
              <a:ext cx="381000" cy="2808751"/>
            </a:xfrm>
            <a:prstGeom prst="up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07"/>
              <a:endParaRPr lang="en-US" sz="1400">
                <a:solidFill>
                  <a:prstClr val="white"/>
                </a:solidFill>
                <a:latin typeface="GE Inspira Pitch"/>
              </a:endParaRPr>
            </a:p>
          </p:txBody>
        </p:sp>
        <p:sp>
          <p:nvSpPr>
            <p:cNvPr id="12" name="TextBox 11"/>
            <p:cNvSpPr txBox="1"/>
            <p:nvPr/>
          </p:nvSpPr>
          <p:spPr>
            <a:xfrm>
              <a:off x="6980421" y="6273224"/>
              <a:ext cx="4796312" cy="574516"/>
            </a:xfrm>
            <a:prstGeom prst="rect">
              <a:avLst/>
            </a:prstGeom>
            <a:solidFill>
              <a:schemeClr val="accent2">
                <a:lumMod val="75000"/>
              </a:schemeClr>
            </a:solidFill>
          </p:spPr>
          <p:txBody>
            <a:bodyPr wrap="square" rtlCol="0">
              <a:spAutoFit/>
            </a:bodyPr>
            <a:lstStyle/>
            <a:p>
              <a:pPr defTabSz="685007"/>
              <a:r>
                <a:rPr lang="en-US" sz="1100" dirty="0">
                  <a:solidFill>
                    <a:prstClr val="white"/>
                  </a:solidFill>
                  <a:latin typeface="GE Inspira Pitch"/>
                </a:rPr>
                <a:t>Cost variability over Truck Hours</a:t>
              </a:r>
            </a:p>
            <a:p>
              <a:pPr defTabSz="685007"/>
              <a:r>
                <a:rPr lang="en-US" sz="1100" dirty="0">
                  <a:solidFill>
                    <a:prstClr val="white"/>
                  </a:solidFill>
                  <a:latin typeface="GE Inspira Pitch"/>
                </a:rPr>
                <a:t>Each dot is one truck</a:t>
              </a:r>
            </a:p>
          </p:txBody>
        </p:sp>
      </p:grpSp>
      <p:pic>
        <p:nvPicPr>
          <p:cNvPr id="13" name="Picture 12" descr="Boxplot_by_orderTyp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5866" y="855713"/>
            <a:ext cx="4101914" cy="3483453"/>
          </a:xfrm>
          <a:prstGeom prst="rect">
            <a:avLst/>
          </a:prstGeom>
          <a:ln>
            <a:solidFill>
              <a:srgbClr val="008000"/>
            </a:solidFill>
          </a:ln>
        </p:spPr>
      </p:pic>
      <p:sp>
        <p:nvSpPr>
          <p:cNvPr id="15" name="Rectangle 14"/>
          <p:cNvSpPr/>
          <p:nvPr/>
        </p:nvSpPr>
        <p:spPr>
          <a:xfrm>
            <a:off x="6232051" y="-15607"/>
            <a:ext cx="2941694" cy="338486"/>
          </a:xfrm>
          <a:prstGeom prst="rect">
            <a:avLst/>
          </a:prstGeom>
          <a:solidFill>
            <a:srgbClr val="F79646"/>
          </a:solidFill>
          <a:ln>
            <a:noFill/>
          </a:ln>
        </p:spPr>
        <p:txBody>
          <a:bodyPr wrap="none" lIns="91372" tIns="45686" rIns="91372" bIns="45686">
            <a:spAutoFit/>
          </a:bodyPr>
          <a:lstStyle/>
          <a:p>
            <a:r>
              <a:rPr lang="en-US" sz="1600" dirty="0" smtClean="0"/>
              <a:t>(Example) Descriptive Analytics</a:t>
            </a:r>
            <a:endParaRPr lang="en-US" sz="1600" dirty="0"/>
          </a:p>
        </p:txBody>
      </p:sp>
    </p:spTree>
    <p:extLst>
      <p:ext uri="{BB962C8B-B14F-4D97-AF65-F5344CB8AC3E}">
        <p14:creationId xmlns:p14="http://schemas.microsoft.com/office/powerpoint/2010/main" val="74404356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0000"/>
          </a:solidFill>
        </p:spPr>
        <p:txBody>
          <a:bodyPr>
            <a:noAutofit/>
          </a:bodyPr>
          <a:lstStyle/>
          <a:p>
            <a:r>
              <a:rPr lang="en-US" sz="2800" dirty="0">
                <a:latin typeface="GE Inspira Pitch"/>
                <a:cs typeface="GE Inspira Pitch"/>
              </a:rPr>
              <a:t>Text Mining</a:t>
            </a:r>
            <a:r>
              <a:rPr lang="ko-KR" altLang="en-US" sz="2800" dirty="0">
                <a:latin typeface="GE Inspira Pitch"/>
                <a:cs typeface="GE Inspira Pitch"/>
              </a:rPr>
              <a:t> </a:t>
            </a:r>
            <a:r>
              <a:rPr lang="en-US" altLang="ko-KR" sz="2800" dirty="0">
                <a:latin typeface="GE Inspira Pitch"/>
                <a:cs typeface="GE Inspira Pitch"/>
              </a:rPr>
              <a:t>Toolkit</a:t>
            </a:r>
            <a:r>
              <a:rPr lang="en-US" sz="2800" dirty="0">
                <a:latin typeface="GE Inspira Pitch"/>
                <a:cs typeface="GE Inspira Pitch"/>
              </a:rPr>
              <a:t> </a:t>
            </a:r>
            <a:br>
              <a:rPr lang="en-US" sz="2800" dirty="0">
                <a:latin typeface="GE Inspira Pitch"/>
                <a:cs typeface="GE Inspira Pitch"/>
              </a:rPr>
            </a:br>
            <a:r>
              <a:rPr lang="en-US" sz="2000" dirty="0">
                <a:latin typeface="GE Inspira Pitch"/>
                <a:cs typeface="GE Inspira Pitch"/>
              </a:rPr>
              <a:t>Component configuration inference, Failure Mode Analysis</a:t>
            </a:r>
          </a:p>
        </p:txBody>
      </p:sp>
      <p:sp>
        <p:nvSpPr>
          <p:cNvPr id="6" name="TextBox 5"/>
          <p:cNvSpPr txBox="1"/>
          <p:nvPr/>
        </p:nvSpPr>
        <p:spPr>
          <a:xfrm>
            <a:off x="618436" y="1391548"/>
            <a:ext cx="7919864" cy="3381518"/>
          </a:xfrm>
          <a:prstGeom prst="rect">
            <a:avLst/>
          </a:prstGeom>
          <a:noFill/>
        </p:spPr>
        <p:txBody>
          <a:bodyPr wrap="square" lIns="91212" tIns="45606" rIns="91212" bIns="45606" rtlCol="0">
            <a:spAutoFit/>
          </a:bodyPr>
          <a:lstStyle/>
          <a:p>
            <a:pPr marL="285066" indent="-285066">
              <a:buFont typeface="Arial"/>
              <a:buChar char="•"/>
            </a:pPr>
            <a:r>
              <a:rPr lang="en-US" sz="1400" dirty="0">
                <a:solidFill>
                  <a:prstClr val="black"/>
                </a:solidFill>
                <a:latin typeface="GE Inspira"/>
                <a:cs typeface="GE Inspira"/>
              </a:rPr>
              <a:t>Component historical configuration inference (start date, end date, usages over </a:t>
            </a:r>
            <a:r>
              <a:rPr lang="en-US" sz="1400" dirty="0" smtClean="0">
                <a:solidFill>
                  <a:prstClr val="black"/>
                </a:solidFill>
                <a:latin typeface="GE Inspira"/>
                <a:cs typeface="GE Inspira"/>
              </a:rPr>
              <a:t>cycles, event on removal) </a:t>
            </a:r>
            <a:r>
              <a:rPr lang="en-US" sz="1400" dirty="0">
                <a:solidFill>
                  <a:prstClr val="black"/>
                </a:solidFill>
                <a:latin typeface="GE Inspira"/>
                <a:cs typeface="GE Inspira"/>
              </a:rPr>
              <a:t>from text descriptions (work order texts, etc.) </a:t>
            </a:r>
          </a:p>
          <a:p>
            <a:pPr marL="285066" indent="-285066">
              <a:buFont typeface="Arial"/>
              <a:buChar char="•"/>
            </a:pPr>
            <a:endParaRPr lang="en-US" sz="1400" dirty="0">
              <a:solidFill>
                <a:prstClr val="black"/>
              </a:solidFill>
              <a:latin typeface="GE Inspira"/>
              <a:cs typeface="GE Inspira"/>
            </a:endParaRPr>
          </a:p>
          <a:p>
            <a:pPr marL="285066" indent="-285066">
              <a:buFont typeface="Arial"/>
              <a:buChar char="•"/>
            </a:pPr>
            <a:r>
              <a:rPr lang="en-US" sz="1400" dirty="0">
                <a:solidFill>
                  <a:prstClr val="black"/>
                </a:solidFill>
                <a:latin typeface="GE Inspira"/>
                <a:cs typeface="GE Inspira"/>
              </a:rPr>
              <a:t>Failure mode inference - Generating Forecasting Task Labels:  Identifying the key events (failure modes) from text descriptions (work order texts, etc.) </a:t>
            </a:r>
          </a:p>
          <a:p>
            <a:pPr marL="285066" indent="-285066">
              <a:buFont typeface="Arial"/>
              <a:buChar char="•"/>
            </a:pPr>
            <a:endParaRPr lang="en-US" sz="1400" dirty="0">
              <a:solidFill>
                <a:prstClr val="black"/>
              </a:solidFill>
              <a:latin typeface="GE Inspira"/>
              <a:cs typeface="GE Inspira"/>
            </a:endParaRPr>
          </a:p>
          <a:p>
            <a:pPr marL="285066" indent="-285066">
              <a:buFont typeface="Arial"/>
              <a:buChar char="•"/>
            </a:pPr>
            <a:r>
              <a:rPr lang="en-US" sz="1400" dirty="0">
                <a:solidFill>
                  <a:prstClr val="black"/>
                </a:solidFill>
                <a:latin typeface="GE Inspira"/>
                <a:cs typeface="GE Inspira"/>
              </a:rPr>
              <a:t>Generating Forecasting Task Features: Identifying the key features from text descriptions (work order texts, etc.) </a:t>
            </a:r>
          </a:p>
          <a:p>
            <a:pPr marL="285066" indent="-285066">
              <a:buFont typeface="Arial"/>
              <a:buChar char="•"/>
            </a:pPr>
            <a:endParaRPr lang="en-US" sz="1400" dirty="0">
              <a:solidFill>
                <a:prstClr val="black"/>
              </a:solidFill>
              <a:latin typeface="GE Inspira"/>
              <a:cs typeface="GE Inspira"/>
            </a:endParaRPr>
          </a:p>
          <a:p>
            <a:pPr marL="285066" indent="-285066">
              <a:buFont typeface="Arial"/>
              <a:buChar char="•"/>
            </a:pPr>
            <a:r>
              <a:rPr lang="en-US" sz="1400" dirty="0">
                <a:solidFill>
                  <a:prstClr val="black"/>
                </a:solidFill>
                <a:latin typeface="GE Inspira"/>
                <a:cs typeface="GE Inspira"/>
              </a:rPr>
              <a:t>Association rule mining based on identified events and features</a:t>
            </a:r>
          </a:p>
          <a:p>
            <a:pPr marL="285066" indent="-285066">
              <a:buFont typeface="Arial"/>
              <a:buChar char="•"/>
            </a:pPr>
            <a:endParaRPr lang="en-US" sz="1400" dirty="0">
              <a:solidFill>
                <a:prstClr val="black"/>
              </a:solidFill>
              <a:latin typeface="GE Inspira"/>
              <a:cs typeface="GE Inspira"/>
            </a:endParaRPr>
          </a:p>
          <a:p>
            <a:pPr marL="285066" indent="-285066">
              <a:buFont typeface="Arial"/>
              <a:buChar char="•"/>
            </a:pPr>
            <a:r>
              <a:rPr lang="en-US" sz="1400" dirty="0">
                <a:solidFill>
                  <a:prstClr val="black"/>
                </a:solidFill>
                <a:latin typeface="GE Inspira"/>
                <a:cs typeface="GE Inspira"/>
              </a:rPr>
              <a:t>Industry-based word dictionary for text mining</a:t>
            </a:r>
          </a:p>
          <a:p>
            <a:pPr marL="285066" indent="-285066">
              <a:buFont typeface="Arial"/>
              <a:buChar char="•"/>
            </a:pPr>
            <a:endParaRPr lang="en-US" sz="1400" dirty="0">
              <a:solidFill>
                <a:prstClr val="black"/>
              </a:solidFill>
              <a:latin typeface="GE Inspira"/>
              <a:cs typeface="GE Inspira"/>
            </a:endParaRPr>
          </a:p>
          <a:p>
            <a:pPr marL="285066" indent="-285066">
              <a:buFont typeface="Arial"/>
              <a:buChar char="•"/>
            </a:pPr>
            <a:r>
              <a:rPr lang="en-US" sz="1400" dirty="0">
                <a:solidFill>
                  <a:prstClr val="black"/>
                </a:solidFill>
                <a:latin typeface="GE Inspira"/>
                <a:cs typeface="GE Inspira"/>
              </a:rPr>
              <a:t>Hierarchical Failure Definition/Description (e.g.,  Unit level &gt; Component level &gt; Subcomponent level &gt; Upper-level Failure mode &gt; Lower-level Failure mode &gt; .. )</a:t>
            </a:r>
          </a:p>
        </p:txBody>
      </p:sp>
    </p:spTree>
    <p:extLst>
      <p:ext uri="{BB962C8B-B14F-4D97-AF65-F5344CB8AC3E}">
        <p14:creationId xmlns:p14="http://schemas.microsoft.com/office/powerpoint/2010/main" val="3736337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051" y="357802"/>
            <a:ext cx="8352156" cy="765752"/>
          </a:xfrm>
        </p:spPr>
        <p:txBody>
          <a:bodyPr>
            <a:normAutofit/>
          </a:bodyPr>
          <a:lstStyle/>
          <a:p>
            <a:r>
              <a:rPr lang="en-US" b="1" dirty="0" smtClean="0">
                <a:solidFill>
                  <a:schemeClr val="accent1"/>
                </a:solidFill>
              </a:rPr>
              <a:t>Identifying Failure Modes via Text Mining</a:t>
            </a:r>
            <a:br>
              <a:rPr lang="en-US" b="1" dirty="0" smtClean="0">
                <a:solidFill>
                  <a:schemeClr val="accent1"/>
                </a:solidFill>
              </a:rPr>
            </a:br>
            <a:endParaRPr lang="en-US" b="1" dirty="0">
              <a:solidFill>
                <a:schemeClr val="accent1"/>
              </a:solidFill>
            </a:endParaRPr>
          </a:p>
        </p:txBody>
      </p:sp>
      <p:sp>
        <p:nvSpPr>
          <p:cNvPr id="3" name="Content Placeholder 2"/>
          <p:cNvSpPr>
            <a:spLocks noGrp="1"/>
          </p:cNvSpPr>
          <p:nvPr>
            <p:ph idx="1"/>
          </p:nvPr>
        </p:nvSpPr>
        <p:spPr>
          <a:xfrm>
            <a:off x="363067" y="783434"/>
            <a:ext cx="8229600" cy="723173"/>
          </a:xfrm>
        </p:spPr>
        <p:txBody>
          <a:bodyPr>
            <a:noAutofit/>
          </a:bodyPr>
          <a:lstStyle/>
          <a:p>
            <a:r>
              <a:rPr lang="en-US" sz="1200" dirty="0"/>
              <a:t>Component (Functional Location) : Engine</a:t>
            </a:r>
          </a:p>
          <a:p>
            <a:r>
              <a:rPr lang="en-US" sz="1200" dirty="0"/>
              <a:t>764 records identified</a:t>
            </a:r>
          </a:p>
        </p:txBody>
      </p:sp>
      <p:sp>
        <p:nvSpPr>
          <p:cNvPr id="13" name="TextBox 12"/>
          <p:cNvSpPr txBox="1"/>
          <p:nvPr/>
        </p:nvSpPr>
        <p:spPr>
          <a:xfrm>
            <a:off x="5747274" y="920314"/>
            <a:ext cx="3111500" cy="669374"/>
          </a:xfrm>
          <a:prstGeom prst="rect">
            <a:avLst/>
          </a:prstGeom>
          <a:noFill/>
        </p:spPr>
        <p:txBody>
          <a:bodyPr wrap="square" lIns="68487" tIns="34244" rIns="68487" bIns="34244" rtlCol="0">
            <a:spAutoFit/>
          </a:bodyPr>
          <a:lstStyle/>
          <a:p>
            <a:pPr defTabSz="342436"/>
            <a:r>
              <a:rPr lang="en-US" sz="1200" b="1" dirty="0">
                <a:solidFill>
                  <a:prstClr val="black"/>
                </a:solidFill>
                <a:latin typeface="Calibri"/>
              </a:rPr>
              <a:t>Top 10 Frequent Failure Modes Identified:</a:t>
            </a:r>
          </a:p>
          <a:p>
            <a:pPr marL="171235" indent="-171235" defTabSz="342436">
              <a:buFontTx/>
              <a:buAutoNum type="arabicPeriod"/>
            </a:pPr>
            <a:r>
              <a:rPr lang="en-US" sz="900" dirty="0">
                <a:solidFill>
                  <a:prstClr val="black"/>
                </a:solidFill>
                <a:latin typeface="Calibri"/>
              </a:rPr>
              <a:t>Engine oil leak       2. Coolant leakage 3. Air filter       4. Filter plug  5. Sample engine 6. Fuel    7. Exhaust    8. Air start    9. Engine oil 10. Oil leakage</a:t>
            </a:r>
          </a:p>
        </p:txBody>
      </p:sp>
      <p:sp>
        <p:nvSpPr>
          <p:cNvPr id="15" name="Up Arrow 14"/>
          <p:cNvSpPr/>
          <p:nvPr/>
        </p:nvSpPr>
        <p:spPr>
          <a:xfrm rot="10800000">
            <a:off x="7213633" y="1589729"/>
            <a:ext cx="419100" cy="298353"/>
          </a:xfrm>
          <a:prstGeom prst="upArrow">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lIns="68487" tIns="34244" rIns="68487" bIns="34244" rtlCol="0" anchor="ctr"/>
          <a:lstStyle/>
          <a:p>
            <a:pPr algn="ctr" defTabSz="342436"/>
            <a:endParaRPr lang="en-US" sz="1400">
              <a:solidFill>
                <a:prstClr val="white"/>
              </a:solidFill>
              <a:latin typeface="Calibri"/>
            </a:endParaRPr>
          </a:p>
        </p:txBody>
      </p:sp>
      <p:sp>
        <p:nvSpPr>
          <p:cNvPr id="9" name="TextBox 8"/>
          <p:cNvSpPr txBox="1"/>
          <p:nvPr/>
        </p:nvSpPr>
        <p:spPr>
          <a:xfrm>
            <a:off x="3544260" y="4218031"/>
            <a:ext cx="5533683" cy="438541"/>
          </a:xfrm>
          <a:prstGeom prst="rect">
            <a:avLst/>
          </a:prstGeom>
        </p:spPr>
        <p:style>
          <a:lnRef idx="3">
            <a:schemeClr val="lt1"/>
          </a:lnRef>
          <a:fillRef idx="1">
            <a:schemeClr val="accent1"/>
          </a:fillRef>
          <a:effectRef idx="1">
            <a:schemeClr val="accent1"/>
          </a:effectRef>
          <a:fontRef idx="minor">
            <a:schemeClr val="lt1"/>
          </a:fontRef>
        </p:style>
        <p:txBody>
          <a:bodyPr wrap="square" lIns="68487" tIns="34244" rIns="68487" bIns="34244" rtlCol="0">
            <a:spAutoFit/>
          </a:bodyPr>
          <a:lstStyle/>
          <a:p>
            <a:pPr marL="0" lvl="1" defTabSz="342436"/>
            <a:r>
              <a:rPr lang="en-US" sz="1200" dirty="0">
                <a:solidFill>
                  <a:prstClr val="white"/>
                </a:solidFill>
                <a:latin typeface="Calibri"/>
              </a:rPr>
              <a:t>Feedback needed from BMA:  Need domain knowledge to combine pairs of Component-level failure modes identified via Text Mining</a:t>
            </a:r>
          </a:p>
        </p:txBody>
      </p:sp>
      <p:pic>
        <p:nvPicPr>
          <p:cNvPr id="12" name="Picture 11"/>
          <p:cNvPicPr>
            <a:picLocks noChangeAspect="1"/>
          </p:cNvPicPr>
          <p:nvPr/>
        </p:nvPicPr>
        <p:blipFill rotWithShape="1">
          <a:blip r:embed="rId2"/>
          <a:srcRect l="41528" t="39745" r="42222" b="38918"/>
          <a:stretch/>
        </p:blipFill>
        <p:spPr>
          <a:xfrm>
            <a:off x="-3696" y="1325256"/>
            <a:ext cx="2121790" cy="1387324"/>
          </a:xfrm>
          <a:prstGeom prst="rect">
            <a:avLst/>
          </a:prstGeom>
        </p:spPr>
      </p:pic>
      <p:graphicFrame>
        <p:nvGraphicFramePr>
          <p:cNvPr id="16" name="Chart 15"/>
          <p:cNvGraphicFramePr>
            <a:graphicFrameLocks/>
          </p:cNvGraphicFramePr>
          <p:nvPr>
            <p:extLst>
              <p:ext uri="{D42A27DB-BD31-4B8C-83A1-F6EECF244321}">
                <p14:modId xmlns:p14="http://schemas.microsoft.com/office/powerpoint/2010/main" val="92770050"/>
              </p:ext>
            </p:extLst>
          </p:nvPr>
        </p:nvGraphicFramePr>
        <p:xfrm>
          <a:off x="4902884" y="2067333"/>
          <a:ext cx="4323717" cy="2088436"/>
        </p:xfrm>
        <a:graphic>
          <a:graphicData uri="http://schemas.openxmlformats.org/drawingml/2006/chart">
            <c:chart xmlns:c="http://schemas.openxmlformats.org/drawingml/2006/chart" xmlns:r="http://schemas.openxmlformats.org/officeDocument/2006/relationships" r:id="rId3"/>
          </a:graphicData>
        </a:graphic>
      </p:graphicFrame>
      <p:sp>
        <p:nvSpPr>
          <p:cNvPr id="19" name="Rectangle 18"/>
          <p:cNvSpPr/>
          <p:nvPr/>
        </p:nvSpPr>
        <p:spPr>
          <a:xfrm>
            <a:off x="6790069" y="25486"/>
            <a:ext cx="2314852" cy="27816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487" tIns="34244" rIns="68487" bIns="34244" rtlCol="0" anchor="ctr"/>
          <a:lstStyle/>
          <a:p>
            <a:pPr algn="ctr" defTabSz="684922"/>
            <a:r>
              <a:rPr lang="en-US" sz="1600" dirty="0" smtClean="0">
                <a:solidFill>
                  <a:prstClr val="white"/>
                </a:solidFill>
                <a:latin typeface="GE Inspira Pitch"/>
              </a:rPr>
              <a:t>(Example) Text </a:t>
            </a:r>
            <a:r>
              <a:rPr lang="en-US" sz="1600" dirty="0">
                <a:solidFill>
                  <a:prstClr val="white"/>
                </a:solidFill>
                <a:latin typeface="GE Inspira Pitch"/>
              </a:rPr>
              <a:t>Mining</a:t>
            </a:r>
          </a:p>
        </p:txBody>
      </p:sp>
      <p:pic>
        <p:nvPicPr>
          <p:cNvPr id="20" name="Picture 19"/>
          <p:cNvPicPr>
            <a:picLocks noChangeAspect="1"/>
          </p:cNvPicPr>
          <p:nvPr/>
        </p:nvPicPr>
        <p:blipFill rotWithShape="1">
          <a:blip r:embed="rId4"/>
          <a:srcRect l="37639" t="33050" r="37361" b="32226"/>
          <a:stretch/>
        </p:blipFill>
        <p:spPr>
          <a:xfrm>
            <a:off x="2528779" y="1166115"/>
            <a:ext cx="2259299" cy="1562682"/>
          </a:xfrm>
          <a:prstGeom prst="rect">
            <a:avLst/>
          </a:prstGeom>
        </p:spPr>
      </p:pic>
      <p:pic>
        <p:nvPicPr>
          <p:cNvPr id="17" name="Picture 16"/>
          <p:cNvPicPr>
            <a:picLocks noChangeAspect="1"/>
          </p:cNvPicPr>
          <p:nvPr/>
        </p:nvPicPr>
        <p:blipFill rotWithShape="1">
          <a:blip r:embed="rId5"/>
          <a:srcRect l="38612" t="31587" r="37361" b="34107"/>
          <a:stretch/>
        </p:blipFill>
        <p:spPr>
          <a:xfrm>
            <a:off x="626586" y="2850814"/>
            <a:ext cx="2674571" cy="1901573"/>
          </a:xfrm>
          <a:prstGeom prst="rect">
            <a:avLst/>
          </a:prstGeom>
        </p:spPr>
      </p:pic>
      <p:sp>
        <p:nvSpPr>
          <p:cNvPr id="22" name="TextBox 21"/>
          <p:cNvSpPr txBox="1"/>
          <p:nvPr/>
        </p:nvSpPr>
        <p:spPr>
          <a:xfrm>
            <a:off x="1486540" y="4661335"/>
            <a:ext cx="655736" cy="288488"/>
          </a:xfrm>
          <a:prstGeom prst="rect">
            <a:avLst/>
          </a:prstGeom>
          <a:noFill/>
        </p:spPr>
        <p:txBody>
          <a:bodyPr wrap="none" lIns="68487" tIns="34244" rIns="68487" bIns="34244" rtlCol="0">
            <a:spAutoFit/>
          </a:bodyPr>
          <a:lstStyle/>
          <a:p>
            <a:pPr defTabSz="342436"/>
            <a:r>
              <a:rPr lang="en-US" sz="1400" dirty="0">
                <a:solidFill>
                  <a:prstClr val="black"/>
                </a:solidFill>
                <a:latin typeface="Calibri"/>
              </a:rPr>
              <a:t>3 gram </a:t>
            </a:r>
          </a:p>
        </p:txBody>
      </p:sp>
      <p:sp>
        <p:nvSpPr>
          <p:cNvPr id="21" name="TextBox 20"/>
          <p:cNvSpPr txBox="1"/>
          <p:nvPr/>
        </p:nvSpPr>
        <p:spPr>
          <a:xfrm>
            <a:off x="3129536" y="2666059"/>
            <a:ext cx="655736" cy="288488"/>
          </a:xfrm>
          <a:prstGeom prst="rect">
            <a:avLst/>
          </a:prstGeom>
          <a:noFill/>
        </p:spPr>
        <p:txBody>
          <a:bodyPr wrap="none" lIns="68487" tIns="34244" rIns="68487" bIns="34244" rtlCol="0">
            <a:spAutoFit/>
          </a:bodyPr>
          <a:lstStyle/>
          <a:p>
            <a:pPr defTabSz="342436"/>
            <a:r>
              <a:rPr lang="en-US" sz="1400" dirty="0">
                <a:solidFill>
                  <a:prstClr val="black"/>
                </a:solidFill>
                <a:latin typeface="Calibri"/>
              </a:rPr>
              <a:t>2 gram </a:t>
            </a:r>
          </a:p>
        </p:txBody>
      </p:sp>
      <p:sp>
        <p:nvSpPr>
          <p:cNvPr id="5" name="TextBox 4"/>
          <p:cNvSpPr txBox="1"/>
          <p:nvPr/>
        </p:nvSpPr>
        <p:spPr>
          <a:xfrm>
            <a:off x="680431" y="2664820"/>
            <a:ext cx="655736" cy="288488"/>
          </a:xfrm>
          <a:prstGeom prst="rect">
            <a:avLst/>
          </a:prstGeom>
          <a:noFill/>
        </p:spPr>
        <p:txBody>
          <a:bodyPr wrap="none" lIns="68487" tIns="34244" rIns="68487" bIns="34244" rtlCol="0">
            <a:spAutoFit/>
          </a:bodyPr>
          <a:lstStyle/>
          <a:p>
            <a:pPr defTabSz="342436"/>
            <a:r>
              <a:rPr lang="en-US" sz="1400" dirty="0">
                <a:solidFill>
                  <a:prstClr val="black"/>
                </a:solidFill>
                <a:latin typeface="Calibri"/>
              </a:rPr>
              <a:t>1 gram </a:t>
            </a:r>
          </a:p>
        </p:txBody>
      </p:sp>
      <p:sp>
        <p:nvSpPr>
          <p:cNvPr id="18" name="Date Placeholder 3"/>
          <p:cNvSpPr txBox="1">
            <a:spLocks/>
          </p:cNvSpPr>
          <p:nvPr/>
        </p:nvSpPr>
        <p:spPr>
          <a:xfrm>
            <a:off x="3796749" y="4755235"/>
            <a:ext cx="2067270" cy="101918"/>
          </a:xfrm>
          <a:prstGeom prst="rect">
            <a:avLst/>
          </a:prstGeom>
        </p:spPr>
        <p:txBody>
          <a:bodyPr lIns="68487" tIns="34244" rIns="68487" bIns="34244"/>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dirty="0">
                <a:solidFill>
                  <a:prstClr val="white">
                    <a:lumMod val="50000"/>
                  </a:prstClr>
                </a:solidFill>
                <a:latin typeface="GE Inspira Pitch"/>
              </a:rPr>
              <a:t>BMA 797F Truck Optimization FTO</a:t>
            </a:r>
          </a:p>
          <a:p>
            <a:pPr algn="ctr"/>
            <a:endParaRPr lang="en-US" sz="200" dirty="0">
              <a:solidFill>
                <a:prstClr val="white">
                  <a:lumMod val="50000"/>
                </a:prstClr>
              </a:solidFill>
              <a:latin typeface="GE Inspira Pitch"/>
            </a:endParaRPr>
          </a:p>
          <a:p>
            <a:pPr algn="ctr"/>
            <a:r>
              <a:rPr lang="en-US" sz="700" dirty="0">
                <a:solidFill>
                  <a:prstClr val="white">
                    <a:lumMod val="50000"/>
                  </a:prstClr>
                </a:solidFill>
                <a:latin typeface="GE Inspira Pitch"/>
              </a:rPr>
              <a:t>Privileged and Confidential</a:t>
            </a:r>
          </a:p>
        </p:txBody>
      </p:sp>
      <p:sp>
        <p:nvSpPr>
          <p:cNvPr id="23" name="Slide Number Placeholder 5"/>
          <p:cNvSpPr>
            <a:spLocks noGrp="1"/>
          </p:cNvSpPr>
          <p:nvPr>
            <p:ph type="sldNum" sz="quarter" idx="12"/>
          </p:nvPr>
        </p:nvSpPr>
        <p:spPr>
          <a:xfrm>
            <a:off x="8560532" y="4757554"/>
            <a:ext cx="274320" cy="101918"/>
          </a:xfrm>
        </p:spPr>
        <p:txBody>
          <a:bodyPr/>
          <a:lstStyle/>
          <a:p>
            <a:fld id="{0D558541-60C9-42A2-8392-FF12533A6B7A}" type="slidenum">
              <a:rPr lang="en-US" smtClean="0">
                <a:latin typeface="GE Inspira Pitch"/>
              </a:rPr>
              <a:pPr/>
              <a:t>14</a:t>
            </a:fld>
            <a:endParaRPr lang="en-US" dirty="0">
              <a:latin typeface="GE Inspira Pitch"/>
            </a:endParaRPr>
          </a:p>
        </p:txBody>
      </p:sp>
      <p:sp>
        <p:nvSpPr>
          <p:cNvPr id="24" name="TextBox 9"/>
          <p:cNvSpPr txBox="1">
            <a:spLocks noChangeArrowheads="1"/>
          </p:cNvSpPr>
          <p:nvPr/>
        </p:nvSpPr>
        <p:spPr bwMode="auto">
          <a:xfrm>
            <a:off x="400206" y="165154"/>
            <a:ext cx="173124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spAutoFit/>
          </a:bodyPr>
          <a:lstStyle>
            <a:lvl1pPr eaLnBrk="0" hangingPunct="0">
              <a:defRPr sz="2400">
                <a:solidFill>
                  <a:schemeClr val="tx1"/>
                </a:solidFill>
                <a:latin typeface="GE Inspira Pitch" charset="0"/>
                <a:ea typeface="ＭＳ Ｐゴシック" charset="0"/>
                <a:cs typeface="ＭＳ Ｐゴシック" charset="0"/>
              </a:defRPr>
            </a:lvl1pPr>
            <a:lvl2pPr marL="742950" indent="-285750" eaLnBrk="0" hangingPunct="0">
              <a:defRPr sz="2400">
                <a:solidFill>
                  <a:schemeClr val="tx1"/>
                </a:solidFill>
                <a:latin typeface="GE Inspira Pitch" charset="0"/>
                <a:ea typeface="ＭＳ Ｐゴシック" charset="0"/>
              </a:defRPr>
            </a:lvl2pPr>
            <a:lvl3pPr marL="1143000" indent="-228600" eaLnBrk="0" hangingPunct="0">
              <a:defRPr sz="2400">
                <a:solidFill>
                  <a:schemeClr val="tx1"/>
                </a:solidFill>
                <a:latin typeface="GE Inspira Pitch" charset="0"/>
                <a:ea typeface="ＭＳ Ｐゴシック" charset="0"/>
              </a:defRPr>
            </a:lvl3pPr>
            <a:lvl4pPr marL="1600200" indent="-228600" eaLnBrk="0" hangingPunct="0">
              <a:defRPr sz="2400">
                <a:solidFill>
                  <a:schemeClr val="tx1"/>
                </a:solidFill>
                <a:latin typeface="GE Inspira Pitch" charset="0"/>
                <a:ea typeface="ＭＳ Ｐゴシック" charset="0"/>
              </a:defRPr>
            </a:lvl4pPr>
            <a:lvl5pPr marL="2057400" indent="-228600" eaLnBrk="0" hangingPunct="0">
              <a:defRPr sz="2400">
                <a:solidFill>
                  <a:schemeClr val="tx1"/>
                </a:solidFill>
                <a:latin typeface="GE Inspira Pitch" charset="0"/>
                <a:ea typeface="ＭＳ Ｐゴシック" charset="0"/>
              </a:defRPr>
            </a:lvl5pPr>
            <a:lvl6pPr marL="2514600" indent="-228600" eaLnBrk="0" fontAlgn="base" hangingPunct="0">
              <a:spcBef>
                <a:spcPct val="0"/>
              </a:spcBef>
              <a:spcAft>
                <a:spcPct val="0"/>
              </a:spcAft>
              <a:defRPr sz="2400">
                <a:solidFill>
                  <a:schemeClr val="tx1"/>
                </a:solidFill>
                <a:latin typeface="GE Inspira Pitch" charset="0"/>
                <a:ea typeface="ＭＳ Ｐゴシック" charset="0"/>
              </a:defRPr>
            </a:lvl6pPr>
            <a:lvl7pPr marL="2971800" indent="-228600" eaLnBrk="0" fontAlgn="base" hangingPunct="0">
              <a:spcBef>
                <a:spcPct val="0"/>
              </a:spcBef>
              <a:spcAft>
                <a:spcPct val="0"/>
              </a:spcAft>
              <a:defRPr sz="2400">
                <a:solidFill>
                  <a:schemeClr val="tx1"/>
                </a:solidFill>
                <a:latin typeface="GE Inspira Pitch" charset="0"/>
                <a:ea typeface="ＭＳ Ｐゴシック" charset="0"/>
              </a:defRPr>
            </a:lvl7pPr>
            <a:lvl8pPr marL="3429000" indent="-228600" eaLnBrk="0" fontAlgn="base" hangingPunct="0">
              <a:spcBef>
                <a:spcPct val="0"/>
              </a:spcBef>
              <a:spcAft>
                <a:spcPct val="0"/>
              </a:spcAft>
              <a:defRPr sz="2400">
                <a:solidFill>
                  <a:schemeClr val="tx1"/>
                </a:solidFill>
                <a:latin typeface="GE Inspira Pitch" charset="0"/>
                <a:ea typeface="ＭＳ Ｐゴシック" charset="0"/>
              </a:defRPr>
            </a:lvl8pPr>
            <a:lvl9pPr marL="3886200" indent="-228600" eaLnBrk="0" fontAlgn="base" hangingPunct="0">
              <a:spcBef>
                <a:spcPct val="0"/>
              </a:spcBef>
              <a:spcAft>
                <a:spcPct val="0"/>
              </a:spcAft>
              <a:defRPr sz="2400">
                <a:solidFill>
                  <a:schemeClr val="tx1"/>
                </a:solidFill>
                <a:latin typeface="GE Inspira Pitch" charset="0"/>
                <a:ea typeface="ＭＳ Ｐゴシック" charset="0"/>
              </a:defRPr>
            </a:lvl9pPr>
          </a:lstStyle>
          <a:p>
            <a:pPr defTabSz="684922" eaLnBrk="1" hangingPunct="1"/>
            <a:r>
              <a:rPr lang="en-US" sz="900" dirty="0">
                <a:solidFill>
                  <a:srgbClr val="878787"/>
                </a:solidFill>
              </a:rPr>
              <a:t>Execution Methodology &amp;  Insights</a:t>
            </a:r>
          </a:p>
        </p:txBody>
      </p:sp>
    </p:spTree>
    <p:extLst>
      <p:ext uri="{BB962C8B-B14F-4D97-AF65-F5344CB8AC3E}">
        <p14:creationId xmlns:p14="http://schemas.microsoft.com/office/powerpoint/2010/main" val="398325209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094" y="413812"/>
            <a:ext cx="8352156" cy="765752"/>
          </a:xfrm>
        </p:spPr>
        <p:txBody>
          <a:bodyPr>
            <a:normAutofit/>
          </a:bodyPr>
          <a:lstStyle/>
          <a:p>
            <a:r>
              <a:rPr lang="en-US" b="1" dirty="0">
                <a:solidFill>
                  <a:schemeClr val="accent1"/>
                </a:solidFill>
              </a:rPr>
              <a:t>Subcomponents Failure Identification</a:t>
            </a:r>
          </a:p>
        </p:txBody>
      </p:sp>
      <p:sp>
        <p:nvSpPr>
          <p:cNvPr id="3" name="Content Placeholder 2"/>
          <p:cNvSpPr>
            <a:spLocks noGrp="1"/>
          </p:cNvSpPr>
          <p:nvPr>
            <p:ph idx="1"/>
          </p:nvPr>
        </p:nvSpPr>
        <p:spPr>
          <a:xfrm>
            <a:off x="457200" y="1063236"/>
            <a:ext cx="8229600" cy="723173"/>
          </a:xfrm>
        </p:spPr>
        <p:txBody>
          <a:bodyPr>
            <a:noAutofit/>
          </a:bodyPr>
          <a:lstStyle/>
          <a:p>
            <a:r>
              <a:rPr lang="en-US" sz="1200" dirty="0"/>
              <a:t>Component (Functional Location) : Engine</a:t>
            </a:r>
          </a:p>
          <a:p>
            <a:r>
              <a:rPr lang="en-US" sz="1200" dirty="0"/>
              <a:t>764 records identified as major failure</a:t>
            </a:r>
          </a:p>
        </p:txBody>
      </p:sp>
      <p:sp>
        <p:nvSpPr>
          <p:cNvPr id="13" name="TextBox 12"/>
          <p:cNvSpPr txBox="1"/>
          <p:nvPr/>
        </p:nvSpPr>
        <p:spPr>
          <a:xfrm>
            <a:off x="5370870" y="1167974"/>
            <a:ext cx="3111500" cy="807873"/>
          </a:xfrm>
          <a:prstGeom prst="rect">
            <a:avLst/>
          </a:prstGeom>
          <a:noFill/>
        </p:spPr>
        <p:txBody>
          <a:bodyPr wrap="square" lIns="68487" tIns="34244" rIns="68487" bIns="34244" rtlCol="0">
            <a:spAutoFit/>
          </a:bodyPr>
          <a:lstStyle/>
          <a:p>
            <a:pPr defTabSz="684922"/>
            <a:r>
              <a:rPr lang="en-US" sz="1200" b="1" dirty="0">
                <a:solidFill>
                  <a:srgbClr val="575757"/>
                </a:solidFill>
                <a:latin typeface="GE Inspira Pitch"/>
              </a:rPr>
              <a:t>Major Failure Modes:</a:t>
            </a:r>
          </a:p>
          <a:p>
            <a:pPr defTabSz="684922"/>
            <a:r>
              <a:rPr lang="en-US" sz="900" dirty="0">
                <a:solidFill>
                  <a:srgbClr val="575757"/>
                </a:solidFill>
                <a:latin typeface="GE Inspira Pitch"/>
              </a:rPr>
              <a:t>1. Engine oil leak       2. Coolant leakage</a:t>
            </a:r>
          </a:p>
          <a:p>
            <a:pPr defTabSz="684922"/>
            <a:r>
              <a:rPr lang="en-US" sz="900" dirty="0">
                <a:solidFill>
                  <a:srgbClr val="575757"/>
                </a:solidFill>
                <a:latin typeface="GE Inspira Pitch"/>
              </a:rPr>
              <a:t>3. Air filter       4. Filter plug  5. Sample engine</a:t>
            </a:r>
          </a:p>
          <a:p>
            <a:pPr defTabSz="684922"/>
            <a:r>
              <a:rPr lang="en-US" sz="900" dirty="0">
                <a:solidFill>
                  <a:srgbClr val="575757"/>
                </a:solidFill>
                <a:latin typeface="GE Inspira Pitch"/>
              </a:rPr>
              <a:t>6. Fuel    7. Exhaust    8. Air start    9. Engine oil</a:t>
            </a:r>
          </a:p>
          <a:p>
            <a:pPr defTabSz="684922"/>
            <a:r>
              <a:rPr lang="en-US" sz="900" dirty="0">
                <a:solidFill>
                  <a:srgbClr val="575757"/>
                </a:solidFill>
                <a:latin typeface="GE Inspira Pitch"/>
              </a:rPr>
              <a:t>10. Oil leakage</a:t>
            </a:r>
          </a:p>
        </p:txBody>
      </p:sp>
      <p:sp>
        <p:nvSpPr>
          <p:cNvPr id="15" name="Up Arrow 14"/>
          <p:cNvSpPr/>
          <p:nvPr/>
        </p:nvSpPr>
        <p:spPr>
          <a:xfrm rot="10800000">
            <a:off x="6622929" y="1911155"/>
            <a:ext cx="419100" cy="298353"/>
          </a:xfrm>
          <a:prstGeom prst="upArrow">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lIns="68487" tIns="34244" rIns="68487" bIns="34244" rtlCol="0" anchor="ctr"/>
          <a:lstStyle/>
          <a:p>
            <a:pPr algn="ctr" defTabSz="684922"/>
            <a:endParaRPr lang="en-US" sz="1400">
              <a:solidFill>
                <a:prstClr val="white"/>
              </a:solidFill>
              <a:latin typeface="GE Inspira Pitch"/>
            </a:endParaRPr>
          </a:p>
        </p:txBody>
      </p:sp>
      <p:pic>
        <p:nvPicPr>
          <p:cNvPr id="12" name="Picture 11"/>
          <p:cNvPicPr>
            <a:picLocks noChangeAspect="1"/>
          </p:cNvPicPr>
          <p:nvPr/>
        </p:nvPicPr>
        <p:blipFill rotWithShape="1">
          <a:blip r:embed="rId3"/>
          <a:srcRect l="41528" t="39745" r="42222" b="38918"/>
          <a:stretch/>
        </p:blipFill>
        <p:spPr>
          <a:xfrm>
            <a:off x="91579" y="3956084"/>
            <a:ext cx="1437664" cy="940011"/>
          </a:xfrm>
          <a:prstGeom prst="rect">
            <a:avLst/>
          </a:prstGeom>
        </p:spPr>
      </p:pic>
      <p:pic>
        <p:nvPicPr>
          <p:cNvPr id="14" name="Picture 13"/>
          <p:cNvPicPr>
            <a:picLocks noChangeAspect="1"/>
          </p:cNvPicPr>
          <p:nvPr/>
        </p:nvPicPr>
        <p:blipFill rotWithShape="1">
          <a:blip r:embed="rId4"/>
          <a:srcRect l="37639" t="33050" r="37361" b="32226"/>
          <a:stretch/>
        </p:blipFill>
        <p:spPr>
          <a:xfrm>
            <a:off x="53" y="2613171"/>
            <a:ext cx="1678491" cy="1160957"/>
          </a:xfrm>
          <a:prstGeom prst="rect">
            <a:avLst/>
          </a:prstGeom>
        </p:spPr>
      </p:pic>
      <p:sp>
        <p:nvSpPr>
          <p:cNvPr id="5" name="TextBox 4"/>
          <p:cNvSpPr txBox="1"/>
          <p:nvPr/>
        </p:nvSpPr>
        <p:spPr>
          <a:xfrm>
            <a:off x="367184" y="4859413"/>
            <a:ext cx="701236" cy="288488"/>
          </a:xfrm>
          <a:prstGeom prst="rect">
            <a:avLst/>
          </a:prstGeom>
          <a:noFill/>
        </p:spPr>
        <p:txBody>
          <a:bodyPr wrap="none" lIns="68487" tIns="34244" rIns="68487" bIns="34244" rtlCol="0">
            <a:spAutoFit/>
          </a:bodyPr>
          <a:lstStyle/>
          <a:p>
            <a:pPr defTabSz="684922"/>
            <a:r>
              <a:rPr lang="en-US" sz="1400" dirty="0">
                <a:solidFill>
                  <a:srgbClr val="575757"/>
                </a:solidFill>
                <a:latin typeface="GE Inspira Pitch"/>
              </a:rPr>
              <a:t>1 gram </a:t>
            </a:r>
          </a:p>
        </p:txBody>
      </p:sp>
      <p:sp>
        <p:nvSpPr>
          <p:cNvPr id="17" name="TextBox 16"/>
          <p:cNvSpPr txBox="1"/>
          <p:nvPr/>
        </p:nvSpPr>
        <p:spPr>
          <a:xfrm>
            <a:off x="367184" y="3679111"/>
            <a:ext cx="701236" cy="288488"/>
          </a:xfrm>
          <a:prstGeom prst="rect">
            <a:avLst/>
          </a:prstGeom>
          <a:noFill/>
        </p:spPr>
        <p:txBody>
          <a:bodyPr wrap="none" lIns="68487" tIns="34244" rIns="68487" bIns="34244" rtlCol="0">
            <a:spAutoFit/>
          </a:bodyPr>
          <a:lstStyle/>
          <a:p>
            <a:pPr defTabSz="684922"/>
            <a:r>
              <a:rPr lang="en-US" sz="1400" dirty="0">
                <a:solidFill>
                  <a:srgbClr val="575757"/>
                </a:solidFill>
                <a:latin typeface="GE Inspira Pitch"/>
              </a:rPr>
              <a:t>2 gram </a:t>
            </a:r>
          </a:p>
        </p:txBody>
      </p:sp>
      <p:graphicFrame>
        <p:nvGraphicFramePr>
          <p:cNvPr id="6" name="Object 5"/>
          <p:cNvGraphicFramePr>
            <a:graphicFrameLocks noChangeAspect="1"/>
          </p:cNvGraphicFramePr>
          <p:nvPr>
            <p:extLst>
              <p:ext uri="{D42A27DB-BD31-4B8C-83A1-F6EECF244321}">
                <p14:modId xmlns:p14="http://schemas.microsoft.com/office/powerpoint/2010/main" val="3866657484"/>
              </p:ext>
            </p:extLst>
          </p:nvPr>
        </p:nvGraphicFramePr>
        <p:xfrm>
          <a:off x="3065851" y="2209508"/>
          <a:ext cx="5792924" cy="2284260"/>
        </p:xfrm>
        <a:graphic>
          <a:graphicData uri="http://schemas.openxmlformats.org/presentationml/2006/ole">
            <mc:AlternateContent xmlns:mc="http://schemas.openxmlformats.org/markup-compatibility/2006">
              <mc:Choice xmlns:v="urn:schemas-microsoft-com:vml" Requires="v">
                <p:oleObj spid="_x0000_s39963" name="Worksheet" r:id="rId5" imgW="8001000" imgH="5562600" progId="Excel.Sheet.12">
                  <p:embed/>
                </p:oleObj>
              </mc:Choice>
              <mc:Fallback>
                <p:oleObj name="Worksheet" r:id="rId5" imgW="8001000" imgH="5562600" progId="Excel.Sheet.12">
                  <p:embed/>
                  <p:pic>
                    <p:nvPicPr>
                      <p:cNvPr id="0" name=""/>
                      <p:cNvPicPr/>
                      <p:nvPr/>
                    </p:nvPicPr>
                    <p:blipFill>
                      <a:blip r:embed="rId6"/>
                      <a:stretch>
                        <a:fillRect/>
                      </a:stretch>
                    </p:blipFill>
                    <p:spPr>
                      <a:xfrm>
                        <a:off x="3065851" y="2209508"/>
                        <a:ext cx="5792924" cy="2284260"/>
                      </a:xfrm>
                      <a:prstGeom prst="rect">
                        <a:avLst/>
                      </a:prstGeom>
                    </p:spPr>
                  </p:pic>
                </p:oleObj>
              </mc:Fallback>
            </mc:AlternateContent>
          </a:graphicData>
        </a:graphic>
      </p:graphicFrame>
      <p:pic>
        <p:nvPicPr>
          <p:cNvPr id="19" name="Picture 18"/>
          <p:cNvPicPr>
            <a:picLocks noChangeAspect="1"/>
          </p:cNvPicPr>
          <p:nvPr/>
        </p:nvPicPr>
        <p:blipFill rotWithShape="1">
          <a:blip r:embed="rId7"/>
          <a:srcRect l="38612" t="31587" r="37361" b="34107"/>
          <a:stretch/>
        </p:blipFill>
        <p:spPr>
          <a:xfrm>
            <a:off x="1479485" y="1729959"/>
            <a:ext cx="1565858" cy="1113298"/>
          </a:xfrm>
          <a:prstGeom prst="rect">
            <a:avLst/>
          </a:prstGeom>
        </p:spPr>
      </p:pic>
      <p:sp>
        <p:nvSpPr>
          <p:cNvPr id="20" name="TextBox 19"/>
          <p:cNvSpPr txBox="1"/>
          <p:nvPr/>
        </p:nvSpPr>
        <p:spPr>
          <a:xfrm>
            <a:off x="1835801" y="2969590"/>
            <a:ext cx="701236" cy="288488"/>
          </a:xfrm>
          <a:prstGeom prst="rect">
            <a:avLst/>
          </a:prstGeom>
          <a:noFill/>
        </p:spPr>
        <p:txBody>
          <a:bodyPr wrap="none" lIns="68487" tIns="34244" rIns="68487" bIns="34244" rtlCol="0">
            <a:spAutoFit/>
          </a:bodyPr>
          <a:lstStyle/>
          <a:p>
            <a:pPr defTabSz="684922"/>
            <a:r>
              <a:rPr lang="en-US" sz="1400" dirty="0">
                <a:solidFill>
                  <a:srgbClr val="575757"/>
                </a:solidFill>
                <a:latin typeface="GE Inspira Pitch"/>
              </a:rPr>
              <a:t>3 gram </a:t>
            </a:r>
          </a:p>
        </p:txBody>
      </p:sp>
      <p:sp>
        <p:nvSpPr>
          <p:cNvPr id="18" name="Date Placeholder 3"/>
          <p:cNvSpPr txBox="1">
            <a:spLocks/>
          </p:cNvSpPr>
          <p:nvPr/>
        </p:nvSpPr>
        <p:spPr>
          <a:xfrm>
            <a:off x="3796749" y="4755235"/>
            <a:ext cx="2067270" cy="101918"/>
          </a:xfrm>
          <a:prstGeom prst="rect">
            <a:avLst/>
          </a:prstGeom>
        </p:spPr>
        <p:txBody>
          <a:bodyPr lIns="68487" tIns="34244" rIns="68487" bIns="34244"/>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dirty="0">
                <a:solidFill>
                  <a:prstClr val="white">
                    <a:lumMod val="50000"/>
                  </a:prstClr>
                </a:solidFill>
                <a:latin typeface="GE Inspira Pitch"/>
              </a:rPr>
              <a:t>BMA 797F Truck Optimization FTO</a:t>
            </a:r>
          </a:p>
          <a:p>
            <a:pPr algn="ctr"/>
            <a:endParaRPr lang="en-US" sz="200" dirty="0">
              <a:solidFill>
                <a:prstClr val="white">
                  <a:lumMod val="50000"/>
                </a:prstClr>
              </a:solidFill>
              <a:latin typeface="GE Inspira Pitch"/>
            </a:endParaRPr>
          </a:p>
          <a:p>
            <a:pPr algn="ctr"/>
            <a:r>
              <a:rPr lang="en-US" sz="700" dirty="0">
                <a:solidFill>
                  <a:prstClr val="white">
                    <a:lumMod val="50000"/>
                  </a:prstClr>
                </a:solidFill>
                <a:latin typeface="GE Inspira Pitch"/>
              </a:rPr>
              <a:t>Privileged and Confidential</a:t>
            </a:r>
          </a:p>
        </p:txBody>
      </p:sp>
      <p:sp>
        <p:nvSpPr>
          <p:cNvPr id="21" name="Slide Number Placeholder 5"/>
          <p:cNvSpPr>
            <a:spLocks noGrp="1"/>
          </p:cNvSpPr>
          <p:nvPr>
            <p:ph type="sldNum" sz="quarter" idx="12"/>
          </p:nvPr>
        </p:nvSpPr>
        <p:spPr>
          <a:xfrm>
            <a:off x="8560532" y="4757554"/>
            <a:ext cx="274320" cy="101918"/>
          </a:xfrm>
        </p:spPr>
        <p:txBody>
          <a:bodyPr/>
          <a:lstStyle/>
          <a:p>
            <a:fld id="{0D558541-60C9-42A2-8392-FF12533A6B7A}" type="slidenum">
              <a:rPr lang="en-US" smtClean="0">
                <a:latin typeface="GE Inspira Pitch"/>
              </a:rPr>
              <a:pPr/>
              <a:t>15</a:t>
            </a:fld>
            <a:endParaRPr lang="en-US" dirty="0">
              <a:latin typeface="GE Inspira Pitch"/>
            </a:endParaRPr>
          </a:p>
        </p:txBody>
      </p:sp>
      <p:sp>
        <p:nvSpPr>
          <p:cNvPr id="22" name="TextBox 9"/>
          <p:cNvSpPr txBox="1">
            <a:spLocks noChangeArrowheads="1"/>
          </p:cNvSpPr>
          <p:nvPr/>
        </p:nvSpPr>
        <p:spPr bwMode="auto">
          <a:xfrm>
            <a:off x="400206" y="165154"/>
            <a:ext cx="173124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spAutoFit/>
          </a:bodyPr>
          <a:lstStyle>
            <a:lvl1pPr eaLnBrk="0" hangingPunct="0">
              <a:defRPr sz="2400">
                <a:solidFill>
                  <a:schemeClr val="tx1"/>
                </a:solidFill>
                <a:latin typeface="GE Inspira Pitch" charset="0"/>
                <a:ea typeface="ＭＳ Ｐゴシック" charset="0"/>
                <a:cs typeface="ＭＳ Ｐゴシック" charset="0"/>
              </a:defRPr>
            </a:lvl1pPr>
            <a:lvl2pPr marL="742950" indent="-285750" eaLnBrk="0" hangingPunct="0">
              <a:defRPr sz="2400">
                <a:solidFill>
                  <a:schemeClr val="tx1"/>
                </a:solidFill>
                <a:latin typeface="GE Inspira Pitch" charset="0"/>
                <a:ea typeface="ＭＳ Ｐゴシック" charset="0"/>
              </a:defRPr>
            </a:lvl2pPr>
            <a:lvl3pPr marL="1143000" indent="-228600" eaLnBrk="0" hangingPunct="0">
              <a:defRPr sz="2400">
                <a:solidFill>
                  <a:schemeClr val="tx1"/>
                </a:solidFill>
                <a:latin typeface="GE Inspira Pitch" charset="0"/>
                <a:ea typeface="ＭＳ Ｐゴシック" charset="0"/>
              </a:defRPr>
            </a:lvl3pPr>
            <a:lvl4pPr marL="1600200" indent="-228600" eaLnBrk="0" hangingPunct="0">
              <a:defRPr sz="2400">
                <a:solidFill>
                  <a:schemeClr val="tx1"/>
                </a:solidFill>
                <a:latin typeface="GE Inspira Pitch" charset="0"/>
                <a:ea typeface="ＭＳ Ｐゴシック" charset="0"/>
              </a:defRPr>
            </a:lvl4pPr>
            <a:lvl5pPr marL="2057400" indent="-228600" eaLnBrk="0" hangingPunct="0">
              <a:defRPr sz="2400">
                <a:solidFill>
                  <a:schemeClr val="tx1"/>
                </a:solidFill>
                <a:latin typeface="GE Inspira Pitch" charset="0"/>
                <a:ea typeface="ＭＳ Ｐゴシック" charset="0"/>
              </a:defRPr>
            </a:lvl5pPr>
            <a:lvl6pPr marL="2514600" indent="-228600" eaLnBrk="0" fontAlgn="base" hangingPunct="0">
              <a:spcBef>
                <a:spcPct val="0"/>
              </a:spcBef>
              <a:spcAft>
                <a:spcPct val="0"/>
              </a:spcAft>
              <a:defRPr sz="2400">
                <a:solidFill>
                  <a:schemeClr val="tx1"/>
                </a:solidFill>
                <a:latin typeface="GE Inspira Pitch" charset="0"/>
                <a:ea typeface="ＭＳ Ｐゴシック" charset="0"/>
              </a:defRPr>
            </a:lvl6pPr>
            <a:lvl7pPr marL="2971800" indent="-228600" eaLnBrk="0" fontAlgn="base" hangingPunct="0">
              <a:spcBef>
                <a:spcPct val="0"/>
              </a:spcBef>
              <a:spcAft>
                <a:spcPct val="0"/>
              </a:spcAft>
              <a:defRPr sz="2400">
                <a:solidFill>
                  <a:schemeClr val="tx1"/>
                </a:solidFill>
                <a:latin typeface="GE Inspira Pitch" charset="0"/>
                <a:ea typeface="ＭＳ Ｐゴシック" charset="0"/>
              </a:defRPr>
            </a:lvl7pPr>
            <a:lvl8pPr marL="3429000" indent="-228600" eaLnBrk="0" fontAlgn="base" hangingPunct="0">
              <a:spcBef>
                <a:spcPct val="0"/>
              </a:spcBef>
              <a:spcAft>
                <a:spcPct val="0"/>
              </a:spcAft>
              <a:defRPr sz="2400">
                <a:solidFill>
                  <a:schemeClr val="tx1"/>
                </a:solidFill>
                <a:latin typeface="GE Inspira Pitch" charset="0"/>
                <a:ea typeface="ＭＳ Ｐゴシック" charset="0"/>
              </a:defRPr>
            </a:lvl8pPr>
            <a:lvl9pPr marL="3886200" indent="-228600" eaLnBrk="0" fontAlgn="base" hangingPunct="0">
              <a:spcBef>
                <a:spcPct val="0"/>
              </a:spcBef>
              <a:spcAft>
                <a:spcPct val="0"/>
              </a:spcAft>
              <a:defRPr sz="2400">
                <a:solidFill>
                  <a:schemeClr val="tx1"/>
                </a:solidFill>
                <a:latin typeface="GE Inspira Pitch" charset="0"/>
                <a:ea typeface="ＭＳ Ｐゴシック" charset="0"/>
              </a:defRPr>
            </a:lvl9pPr>
          </a:lstStyle>
          <a:p>
            <a:pPr defTabSz="684922" eaLnBrk="1" hangingPunct="1"/>
            <a:r>
              <a:rPr lang="en-US" sz="900" dirty="0">
                <a:solidFill>
                  <a:srgbClr val="878787"/>
                </a:solidFill>
              </a:rPr>
              <a:t>Execution Methodology &amp;  Insights</a:t>
            </a:r>
          </a:p>
        </p:txBody>
      </p:sp>
      <p:sp>
        <p:nvSpPr>
          <p:cNvPr id="26" name="Rectangle 25"/>
          <p:cNvSpPr/>
          <p:nvPr/>
        </p:nvSpPr>
        <p:spPr>
          <a:xfrm>
            <a:off x="6790069" y="25486"/>
            <a:ext cx="2314852" cy="27816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487" tIns="34244" rIns="68487" bIns="34244" rtlCol="0" anchor="ctr"/>
          <a:lstStyle/>
          <a:p>
            <a:pPr algn="ctr" defTabSz="684922"/>
            <a:r>
              <a:rPr lang="en-US" sz="1600" dirty="0" smtClean="0">
                <a:solidFill>
                  <a:prstClr val="white"/>
                </a:solidFill>
                <a:latin typeface="GE Inspira Pitch"/>
              </a:rPr>
              <a:t>(Example) Text </a:t>
            </a:r>
            <a:r>
              <a:rPr lang="en-US" sz="1600" dirty="0">
                <a:solidFill>
                  <a:prstClr val="white"/>
                </a:solidFill>
                <a:latin typeface="GE Inspira Pitch"/>
              </a:rPr>
              <a:t>Mining</a:t>
            </a:r>
          </a:p>
        </p:txBody>
      </p:sp>
    </p:spTree>
    <p:extLst>
      <p:ext uri="{BB962C8B-B14F-4D97-AF65-F5344CB8AC3E}">
        <p14:creationId xmlns:p14="http://schemas.microsoft.com/office/powerpoint/2010/main" val="153840873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094" y="438697"/>
            <a:ext cx="8352156" cy="765752"/>
          </a:xfrm>
        </p:spPr>
        <p:txBody>
          <a:bodyPr/>
          <a:lstStyle/>
          <a:p>
            <a:r>
              <a:rPr lang="en-US" b="1" dirty="0" smtClean="0">
                <a:solidFill>
                  <a:schemeClr val="accent1"/>
                </a:solidFill>
              </a:rPr>
              <a:t>Frequency of Failures (Based on Work Order)</a:t>
            </a:r>
            <a:endParaRPr lang="en-US" b="1" dirty="0">
              <a:solidFill>
                <a:schemeClr val="accent1"/>
              </a:solidFill>
            </a:endParaRPr>
          </a:p>
        </p:txBody>
      </p:sp>
      <p:pic>
        <p:nvPicPr>
          <p:cNvPr id="5" name="Picture 4" descr="Screen Shot 2015-08-28 at 3.50.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748" y="2235142"/>
            <a:ext cx="7224089" cy="2661413"/>
          </a:xfrm>
          <a:prstGeom prst="rect">
            <a:avLst/>
          </a:prstGeom>
        </p:spPr>
      </p:pic>
      <p:sp>
        <p:nvSpPr>
          <p:cNvPr id="6" name="TextBox 5"/>
          <p:cNvSpPr txBox="1"/>
          <p:nvPr/>
        </p:nvSpPr>
        <p:spPr>
          <a:xfrm>
            <a:off x="567667" y="850028"/>
            <a:ext cx="7148748" cy="1361871"/>
          </a:xfrm>
          <a:prstGeom prst="rect">
            <a:avLst/>
          </a:prstGeom>
          <a:noFill/>
        </p:spPr>
        <p:txBody>
          <a:bodyPr wrap="square" lIns="68487" tIns="34244" rIns="68487" bIns="34244" rtlCol="0">
            <a:spAutoFit/>
          </a:bodyPr>
          <a:lstStyle/>
          <a:p>
            <a:pPr defTabSz="342436"/>
            <a:r>
              <a:rPr lang="en-US" sz="1200" dirty="0">
                <a:solidFill>
                  <a:prstClr val="black"/>
                </a:solidFill>
                <a:latin typeface="Calibri"/>
              </a:rPr>
              <a:t>Top 6 components:</a:t>
            </a:r>
          </a:p>
          <a:p>
            <a:pPr marL="556486" lvl="1" indent="-214035" defTabSz="342436">
              <a:buFont typeface="Arial"/>
              <a:buChar char="•"/>
            </a:pPr>
            <a:r>
              <a:rPr lang="en-US" sz="1200" dirty="0">
                <a:solidFill>
                  <a:prstClr val="black"/>
                </a:solidFill>
                <a:latin typeface="Calibri"/>
              </a:rPr>
              <a:t>Drive</a:t>
            </a:r>
          </a:p>
          <a:p>
            <a:pPr marL="556486" lvl="1" indent="-214035" defTabSz="342436">
              <a:buFont typeface="Arial"/>
              <a:buChar char="•"/>
            </a:pPr>
            <a:r>
              <a:rPr lang="en-US" sz="1200" dirty="0">
                <a:solidFill>
                  <a:prstClr val="black"/>
                </a:solidFill>
                <a:latin typeface="Calibri"/>
              </a:rPr>
              <a:t>Electric Instrument &amp; Control Components</a:t>
            </a:r>
          </a:p>
          <a:p>
            <a:pPr marL="556486" lvl="1" indent="-214035" defTabSz="342436">
              <a:buFont typeface="Arial"/>
              <a:buChar char="•"/>
            </a:pPr>
            <a:r>
              <a:rPr lang="en-US" sz="1200" dirty="0">
                <a:solidFill>
                  <a:prstClr val="black"/>
                </a:solidFill>
                <a:latin typeface="Calibri"/>
              </a:rPr>
              <a:t>Engine</a:t>
            </a:r>
          </a:p>
          <a:p>
            <a:pPr marL="556486" lvl="1" indent="-214035" defTabSz="342436">
              <a:buFont typeface="Arial"/>
              <a:buChar char="•"/>
            </a:pPr>
            <a:r>
              <a:rPr lang="en-US" sz="1200" dirty="0">
                <a:solidFill>
                  <a:prstClr val="black"/>
                </a:solidFill>
                <a:latin typeface="Calibri"/>
              </a:rPr>
              <a:t>Structure</a:t>
            </a:r>
          </a:p>
          <a:p>
            <a:pPr marL="556486" lvl="1" indent="-214035" defTabSz="342436">
              <a:buFont typeface="Arial"/>
              <a:buChar char="•"/>
            </a:pPr>
            <a:r>
              <a:rPr lang="en-US" sz="1200" dirty="0">
                <a:solidFill>
                  <a:prstClr val="black"/>
                </a:solidFill>
                <a:latin typeface="Calibri"/>
              </a:rPr>
              <a:t>Hydraulic System</a:t>
            </a:r>
          </a:p>
          <a:p>
            <a:pPr marL="556486" lvl="1" indent="-214035" defTabSz="342436">
              <a:buFont typeface="Arial"/>
              <a:buChar char="•"/>
            </a:pPr>
            <a:r>
              <a:rPr lang="en-US" sz="1200" dirty="0">
                <a:solidFill>
                  <a:prstClr val="black"/>
                </a:solidFill>
                <a:latin typeface="Calibri"/>
              </a:rPr>
              <a:t>Truck Haul Mechanical Drive Cat</a:t>
            </a:r>
          </a:p>
        </p:txBody>
      </p:sp>
      <p:sp>
        <p:nvSpPr>
          <p:cNvPr id="7" name="TextBox 6"/>
          <p:cNvSpPr txBox="1"/>
          <p:nvPr/>
        </p:nvSpPr>
        <p:spPr>
          <a:xfrm>
            <a:off x="300080" y="2468716"/>
            <a:ext cx="353755" cy="1467050"/>
          </a:xfrm>
          <a:prstGeom prst="rect">
            <a:avLst/>
          </a:prstGeom>
          <a:noFill/>
        </p:spPr>
        <p:txBody>
          <a:bodyPr vert="vert270" wrap="none" lIns="68487" tIns="34244" rIns="68487" bIns="34244" rtlCol="0">
            <a:spAutoFit/>
          </a:bodyPr>
          <a:lstStyle/>
          <a:p>
            <a:pPr defTabSz="342436"/>
            <a:r>
              <a:rPr lang="en-US" sz="1400" dirty="0">
                <a:solidFill>
                  <a:prstClr val="black"/>
                </a:solidFill>
                <a:latin typeface="Calibri"/>
              </a:rPr>
              <a:t>Number of Failures</a:t>
            </a:r>
          </a:p>
        </p:txBody>
      </p:sp>
      <p:sp>
        <p:nvSpPr>
          <p:cNvPr id="9" name="Date Placeholder 3"/>
          <p:cNvSpPr txBox="1">
            <a:spLocks/>
          </p:cNvSpPr>
          <p:nvPr/>
        </p:nvSpPr>
        <p:spPr>
          <a:xfrm>
            <a:off x="3796749" y="4755235"/>
            <a:ext cx="2067270" cy="101918"/>
          </a:xfrm>
          <a:prstGeom prst="rect">
            <a:avLst/>
          </a:prstGeom>
        </p:spPr>
        <p:txBody>
          <a:bodyPr lIns="68487" tIns="34244" rIns="68487" bIns="34244"/>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dirty="0">
                <a:solidFill>
                  <a:prstClr val="white">
                    <a:lumMod val="50000"/>
                  </a:prstClr>
                </a:solidFill>
                <a:latin typeface="GE Inspira Pitch"/>
              </a:rPr>
              <a:t>BMA 797F Truck Optimization FTO</a:t>
            </a:r>
          </a:p>
          <a:p>
            <a:pPr algn="ctr"/>
            <a:endParaRPr lang="en-US" sz="200" dirty="0">
              <a:solidFill>
                <a:prstClr val="white">
                  <a:lumMod val="50000"/>
                </a:prstClr>
              </a:solidFill>
              <a:latin typeface="GE Inspira Pitch"/>
            </a:endParaRPr>
          </a:p>
          <a:p>
            <a:pPr algn="ctr"/>
            <a:r>
              <a:rPr lang="en-US" sz="700" dirty="0">
                <a:solidFill>
                  <a:prstClr val="white">
                    <a:lumMod val="50000"/>
                  </a:prstClr>
                </a:solidFill>
                <a:latin typeface="GE Inspira Pitch"/>
              </a:rPr>
              <a:t>Privileged and Confidential</a:t>
            </a:r>
          </a:p>
        </p:txBody>
      </p:sp>
      <p:sp>
        <p:nvSpPr>
          <p:cNvPr id="10" name="Slide Number Placeholder 5"/>
          <p:cNvSpPr>
            <a:spLocks noGrp="1"/>
          </p:cNvSpPr>
          <p:nvPr>
            <p:ph type="sldNum" sz="quarter" idx="12"/>
          </p:nvPr>
        </p:nvSpPr>
        <p:spPr>
          <a:xfrm>
            <a:off x="8560532" y="4757554"/>
            <a:ext cx="274320" cy="101918"/>
          </a:xfrm>
        </p:spPr>
        <p:txBody>
          <a:bodyPr/>
          <a:lstStyle/>
          <a:p>
            <a:fld id="{0D558541-60C9-42A2-8392-FF12533A6B7A}" type="slidenum">
              <a:rPr lang="en-US" smtClean="0">
                <a:latin typeface="GE Inspira Pitch"/>
              </a:rPr>
              <a:pPr/>
              <a:t>16</a:t>
            </a:fld>
            <a:endParaRPr lang="en-US" dirty="0">
              <a:latin typeface="GE Inspira Pitch"/>
            </a:endParaRPr>
          </a:p>
        </p:txBody>
      </p:sp>
      <p:sp>
        <p:nvSpPr>
          <p:cNvPr id="11" name="TextBox 9"/>
          <p:cNvSpPr txBox="1">
            <a:spLocks noChangeArrowheads="1"/>
          </p:cNvSpPr>
          <p:nvPr/>
        </p:nvSpPr>
        <p:spPr bwMode="auto">
          <a:xfrm>
            <a:off x="400206" y="165154"/>
            <a:ext cx="173124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spAutoFit/>
          </a:bodyPr>
          <a:lstStyle>
            <a:lvl1pPr eaLnBrk="0" hangingPunct="0">
              <a:defRPr sz="2400">
                <a:solidFill>
                  <a:schemeClr val="tx1"/>
                </a:solidFill>
                <a:latin typeface="GE Inspira Pitch" charset="0"/>
                <a:ea typeface="ＭＳ Ｐゴシック" charset="0"/>
                <a:cs typeface="ＭＳ Ｐゴシック" charset="0"/>
              </a:defRPr>
            </a:lvl1pPr>
            <a:lvl2pPr marL="742950" indent="-285750" eaLnBrk="0" hangingPunct="0">
              <a:defRPr sz="2400">
                <a:solidFill>
                  <a:schemeClr val="tx1"/>
                </a:solidFill>
                <a:latin typeface="GE Inspira Pitch" charset="0"/>
                <a:ea typeface="ＭＳ Ｐゴシック" charset="0"/>
              </a:defRPr>
            </a:lvl2pPr>
            <a:lvl3pPr marL="1143000" indent="-228600" eaLnBrk="0" hangingPunct="0">
              <a:defRPr sz="2400">
                <a:solidFill>
                  <a:schemeClr val="tx1"/>
                </a:solidFill>
                <a:latin typeface="GE Inspira Pitch" charset="0"/>
                <a:ea typeface="ＭＳ Ｐゴシック" charset="0"/>
              </a:defRPr>
            </a:lvl3pPr>
            <a:lvl4pPr marL="1600200" indent="-228600" eaLnBrk="0" hangingPunct="0">
              <a:defRPr sz="2400">
                <a:solidFill>
                  <a:schemeClr val="tx1"/>
                </a:solidFill>
                <a:latin typeface="GE Inspira Pitch" charset="0"/>
                <a:ea typeface="ＭＳ Ｐゴシック" charset="0"/>
              </a:defRPr>
            </a:lvl4pPr>
            <a:lvl5pPr marL="2057400" indent="-228600" eaLnBrk="0" hangingPunct="0">
              <a:defRPr sz="2400">
                <a:solidFill>
                  <a:schemeClr val="tx1"/>
                </a:solidFill>
                <a:latin typeface="GE Inspira Pitch" charset="0"/>
                <a:ea typeface="ＭＳ Ｐゴシック" charset="0"/>
              </a:defRPr>
            </a:lvl5pPr>
            <a:lvl6pPr marL="2514600" indent="-228600" eaLnBrk="0" fontAlgn="base" hangingPunct="0">
              <a:spcBef>
                <a:spcPct val="0"/>
              </a:spcBef>
              <a:spcAft>
                <a:spcPct val="0"/>
              </a:spcAft>
              <a:defRPr sz="2400">
                <a:solidFill>
                  <a:schemeClr val="tx1"/>
                </a:solidFill>
                <a:latin typeface="GE Inspira Pitch" charset="0"/>
                <a:ea typeface="ＭＳ Ｐゴシック" charset="0"/>
              </a:defRPr>
            </a:lvl6pPr>
            <a:lvl7pPr marL="2971800" indent="-228600" eaLnBrk="0" fontAlgn="base" hangingPunct="0">
              <a:spcBef>
                <a:spcPct val="0"/>
              </a:spcBef>
              <a:spcAft>
                <a:spcPct val="0"/>
              </a:spcAft>
              <a:defRPr sz="2400">
                <a:solidFill>
                  <a:schemeClr val="tx1"/>
                </a:solidFill>
                <a:latin typeface="GE Inspira Pitch" charset="0"/>
                <a:ea typeface="ＭＳ Ｐゴシック" charset="0"/>
              </a:defRPr>
            </a:lvl7pPr>
            <a:lvl8pPr marL="3429000" indent="-228600" eaLnBrk="0" fontAlgn="base" hangingPunct="0">
              <a:spcBef>
                <a:spcPct val="0"/>
              </a:spcBef>
              <a:spcAft>
                <a:spcPct val="0"/>
              </a:spcAft>
              <a:defRPr sz="2400">
                <a:solidFill>
                  <a:schemeClr val="tx1"/>
                </a:solidFill>
                <a:latin typeface="GE Inspira Pitch" charset="0"/>
                <a:ea typeface="ＭＳ Ｐゴシック" charset="0"/>
              </a:defRPr>
            </a:lvl8pPr>
            <a:lvl9pPr marL="3886200" indent="-228600" eaLnBrk="0" fontAlgn="base" hangingPunct="0">
              <a:spcBef>
                <a:spcPct val="0"/>
              </a:spcBef>
              <a:spcAft>
                <a:spcPct val="0"/>
              </a:spcAft>
              <a:defRPr sz="2400">
                <a:solidFill>
                  <a:schemeClr val="tx1"/>
                </a:solidFill>
                <a:latin typeface="GE Inspira Pitch" charset="0"/>
                <a:ea typeface="ＭＳ Ｐゴシック" charset="0"/>
              </a:defRPr>
            </a:lvl9pPr>
          </a:lstStyle>
          <a:p>
            <a:pPr defTabSz="684922" eaLnBrk="1" hangingPunct="1"/>
            <a:r>
              <a:rPr lang="en-US" sz="900" dirty="0">
                <a:solidFill>
                  <a:srgbClr val="878787"/>
                </a:solidFill>
              </a:rPr>
              <a:t>Execution Methodology &amp;  Insights</a:t>
            </a:r>
          </a:p>
        </p:txBody>
      </p:sp>
      <p:sp>
        <p:nvSpPr>
          <p:cNvPr id="14" name="Rectangle 13"/>
          <p:cNvSpPr/>
          <p:nvPr/>
        </p:nvSpPr>
        <p:spPr>
          <a:xfrm>
            <a:off x="6790069" y="25486"/>
            <a:ext cx="2314852" cy="27816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487" tIns="34244" rIns="68487" bIns="34244" rtlCol="0" anchor="ctr"/>
          <a:lstStyle/>
          <a:p>
            <a:pPr algn="ctr" defTabSz="684922"/>
            <a:r>
              <a:rPr lang="en-US" sz="1600" dirty="0" smtClean="0">
                <a:solidFill>
                  <a:prstClr val="white"/>
                </a:solidFill>
                <a:latin typeface="GE Inspira Pitch"/>
              </a:rPr>
              <a:t>(Example) Text </a:t>
            </a:r>
            <a:r>
              <a:rPr lang="en-US" sz="1600" dirty="0">
                <a:solidFill>
                  <a:prstClr val="white"/>
                </a:solidFill>
                <a:latin typeface="GE Inspira Pitch"/>
              </a:rPr>
              <a:t>Mining</a:t>
            </a:r>
          </a:p>
        </p:txBody>
      </p:sp>
    </p:spTree>
    <p:extLst>
      <p:ext uri="{BB962C8B-B14F-4D97-AF65-F5344CB8AC3E}">
        <p14:creationId xmlns:p14="http://schemas.microsoft.com/office/powerpoint/2010/main" val="368401357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457" y="405145"/>
            <a:ext cx="8352156" cy="765752"/>
          </a:xfrm>
        </p:spPr>
        <p:txBody>
          <a:bodyPr>
            <a:normAutofit/>
          </a:bodyPr>
          <a:lstStyle/>
          <a:p>
            <a:r>
              <a:rPr lang="en-US" b="1" dirty="0" smtClean="0">
                <a:solidFill>
                  <a:schemeClr val="accent1"/>
                </a:solidFill>
              </a:rPr>
              <a:t>ENGINE: Avg. Cost of Identified Failure Modes</a:t>
            </a:r>
            <a:endParaRPr lang="en-US" b="1" dirty="0">
              <a:solidFill>
                <a:schemeClr val="accent1"/>
              </a:solidFill>
            </a:endParaRPr>
          </a:p>
        </p:txBody>
      </p:sp>
      <p:sp>
        <p:nvSpPr>
          <p:cNvPr id="6" name="TextBox 5"/>
          <p:cNvSpPr txBox="1"/>
          <p:nvPr/>
        </p:nvSpPr>
        <p:spPr>
          <a:xfrm>
            <a:off x="3140144" y="916000"/>
            <a:ext cx="3949959" cy="288488"/>
          </a:xfrm>
          <a:prstGeom prst="rect">
            <a:avLst/>
          </a:prstGeom>
          <a:noFill/>
        </p:spPr>
        <p:txBody>
          <a:bodyPr wrap="none" lIns="68487" tIns="34244" rIns="68487" bIns="34244" rtlCol="0">
            <a:spAutoFit/>
          </a:bodyPr>
          <a:lstStyle/>
          <a:p>
            <a:pPr defTabSz="684922"/>
            <a:r>
              <a:rPr lang="en-US" sz="1400" dirty="0">
                <a:solidFill>
                  <a:srgbClr val="800000"/>
                </a:solidFill>
                <a:latin typeface="GE Inspira Pitch"/>
              </a:rPr>
              <a:t>Failure Modes of the Functional Location: Engine</a:t>
            </a:r>
          </a:p>
        </p:txBody>
      </p:sp>
      <p:sp>
        <p:nvSpPr>
          <p:cNvPr id="7" name="TextBox 6"/>
          <p:cNvSpPr txBox="1"/>
          <p:nvPr/>
        </p:nvSpPr>
        <p:spPr>
          <a:xfrm>
            <a:off x="764637" y="1824467"/>
            <a:ext cx="353755" cy="1120727"/>
          </a:xfrm>
          <a:prstGeom prst="rect">
            <a:avLst/>
          </a:prstGeom>
          <a:noFill/>
        </p:spPr>
        <p:txBody>
          <a:bodyPr vert="vert270" wrap="none" lIns="68487" tIns="34244" rIns="68487" bIns="34244" rtlCol="0">
            <a:spAutoFit/>
          </a:bodyPr>
          <a:lstStyle/>
          <a:p>
            <a:pPr defTabSz="684922"/>
            <a:r>
              <a:rPr lang="en-US" sz="1400" dirty="0">
                <a:solidFill>
                  <a:srgbClr val="575757"/>
                </a:solidFill>
                <a:latin typeface="GE Inspira Pitch"/>
              </a:rPr>
              <a:t>Average Cost</a:t>
            </a:r>
          </a:p>
        </p:txBody>
      </p:sp>
      <p:graphicFrame>
        <p:nvGraphicFramePr>
          <p:cNvPr id="8" name="Chart 7"/>
          <p:cNvGraphicFramePr>
            <a:graphicFrameLocks/>
          </p:cNvGraphicFramePr>
          <p:nvPr>
            <p:extLst>
              <p:ext uri="{D42A27DB-BD31-4B8C-83A1-F6EECF244321}">
                <p14:modId xmlns:p14="http://schemas.microsoft.com/office/powerpoint/2010/main" val="2814868795"/>
              </p:ext>
            </p:extLst>
          </p:nvPr>
        </p:nvGraphicFramePr>
        <p:xfrm>
          <a:off x="1226332" y="1048389"/>
          <a:ext cx="6825329" cy="1930721"/>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p:cNvSpPr txBox="1"/>
          <p:nvPr/>
        </p:nvSpPr>
        <p:spPr>
          <a:xfrm>
            <a:off x="78185" y="3442742"/>
            <a:ext cx="2105721" cy="1546537"/>
          </a:xfrm>
          <a:prstGeom prst="rect">
            <a:avLst/>
          </a:prstGeom>
          <a:solidFill>
            <a:srgbClr val="FF9821"/>
          </a:solidFill>
        </p:spPr>
        <p:style>
          <a:lnRef idx="3">
            <a:schemeClr val="lt1"/>
          </a:lnRef>
          <a:fillRef idx="1">
            <a:schemeClr val="accent6"/>
          </a:fillRef>
          <a:effectRef idx="1">
            <a:schemeClr val="accent6"/>
          </a:effectRef>
          <a:fontRef idx="minor">
            <a:schemeClr val="lt1"/>
          </a:fontRef>
        </p:style>
        <p:txBody>
          <a:bodyPr wrap="none" lIns="68487" tIns="34244" rIns="68487" bIns="34244" rtlCol="0">
            <a:spAutoFit/>
          </a:bodyPr>
          <a:lstStyle/>
          <a:p>
            <a:pPr defTabSz="684922"/>
            <a:r>
              <a:rPr lang="en-US" sz="1200" dirty="0">
                <a:solidFill>
                  <a:srgbClr val="2C2C2C"/>
                </a:solidFill>
                <a:latin typeface="GE Inspira Pitch"/>
              </a:rPr>
              <a:t>Total cost = </a:t>
            </a:r>
          </a:p>
          <a:p>
            <a:pPr defTabSz="684922"/>
            <a:r>
              <a:rPr lang="en-US" sz="1200" dirty="0">
                <a:solidFill>
                  <a:srgbClr val="2C2C2C"/>
                </a:solidFill>
                <a:latin typeface="GE Inspira Pitch"/>
              </a:rPr>
              <a:t>repair cost + downtime cost</a:t>
            </a:r>
          </a:p>
          <a:p>
            <a:pPr defTabSz="684922"/>
            <a:endParaRPr lang="en-US" sz="1200" dirty="0">
              <a:solidFill>
                <a:srgbClr val="2C2C2C"/>
              </a:solidFill>
              <a:latin typeface="GE Inspira Pitch"/>
            </a:endParaRPr>
          </a:p>
          <a:p>
            <a:pPr defTabSz="684922"/>
            <a:r>
              <a:rPr lang="en-US" sz="1200" dirty="0">
                <a:solidFill>
                  <a:srgbClr val="2C2C2C"/>
                </a:solidFill>
                <a:latin typeface="GE Inspira Pitch"/>
              </a:rPr>
              <a:t>downtime cost rate</a:t>
            </a:r>
          </a:p>
          <a:p>
            <a:pPr defTabSz="684922"/>
            <a:r>
              <a:rPr lang="en-US" sz="1200" b="1" dirty="0">
                <a:solidFill>
                  <a:srgbClr val="2C2C2C"/>
                </a:solidFill>
                <a:latin typeface="GE Inspira Pitch"/>
              </a:rPr>
              <a:t>$150/hour</a:t>
            </a:r>
          </a:p>
          <a:p>
            <a:pPr defTabSz="684922"/>
            <a:endParaRPr lang="en-US" sz="1200" dirty="0">
              <a:solidFill>
                <a:srgbClr val="2C2C2C"/>
              </a:solidFill>
              <a:latin typeface="GE Inspira Pitch"/>
            </a:endParaRPr>
          </a:p>
          <a:p>
            <a:pPr defTabSz="684922"/>
            <a:r>
              <a:rPr lang="en-US" sz="1200" dirty="0">
                <a:solidFill>
                  <a:srgbClr val="2C2C2C"/>
                </a:solidFill>
                <a:latin typeface="GE Inspira Pitch"/>
              </a:rPr>
              <a:t>Engine oil leakage is selected.</a:t>
            </a:r>
          </a:p>
          <a:p>
            <a:pPr defTabSz="684922"/>
            <a:endParaRPr lang="en-US" sz="1200" dirty="0">
              <a:solidFill>
                <a:srgbClr val="2C2C2C"/>
              </a:solidFill>
              <a:latin typeface="GE Inspira Pitch"/>
            </a:endParaRPr>
          </a:p>
        </p:txBody>
      </p:sp>
      <p:grpSp>
        <p:nvGrpSpPr>
          <p:cNvPr id="5" name="Group 4"/>
          <p:cNvGrpSpPr/>
          <p:nvPr/>
        </p:nvGrpSpPr>
        <p:grpSpPr>
          <a:xfrm>
            <a:off x="2614633" y="3031226"/>
            <a:ext cx="5914730" cy="1708139"/>
            <a:chOff x="3485255" y="4041577"/>
            <a:chExt cx="7884253" cy="2277517"/>
          </a:xfrm>
        </p:grpSpPr>
        <p:pic>
          <p:nvPicPr>
            <p:cNvPr id="9" name="Picture 8"/>
            <p:cNvPicPr>
              <a:picLocks noChangeAspect="1"/>
            </p:cNvPicPr>
            <p:nvPr/>
          </p:nvPicPr>
          <p:blipFill rotWithShape="1">
            <a:blip r:embed="rId3"/>
            <a:srcRect r="4631"/>
            <a:stretch/>
          </p:blipFill>
          <p:spPr>
            <a:xfrm>
              <a:off x="3529588" y="4082448"/>
              <a:ext cx="7839920" cy="2068985"/>
            </a:xfrm>
            <a:prstGeom prst="rect">
              <a:avLst/>
            </a:prstGeom>
          </p:spPr>
        </p:pic>
        <p:sp>
          <p:nvSpPr>
            <p:cNvPr id="3" name="TextBox 2"/>
            <p:cNvSpPr txBox="1"/>
            <p:nvPr/>
          </p:nvSpPr>
          <p:spPr>
            <a:xfrm rot="16200000">
              <a:off x="3049239" y="5026282"/>
              <a:ext cx="1179809" cy="307777"/>
            </a:xfrm>
            <a:prstGeom prst="rect">
              <a:avLst/>
            </a:prstGeom>
            <a:solidFill>
              <a:schemeClr val="bg1"/>
            </a:solidFill>
          </p:spPr>
          <p:txBody>
            <a:bodyPr wrap="none" lIns="0" tIns="0" rIns="0" bIns="0" rtlCol="0">
              <a:spAutoFit/>
            </a:bodyPr>
            <a:lstStyle/>
            <a:p>
              <a:pPr defTabSz="684922"/>
              <a:r>
                <a:rPr lang="en-US" sz="1500" dirty="0">
                  <a:solidFill>
                    <a:srgbClr val="575757"/>
                  </a:solidFill>
                  <a:latin typeface="GE Inspira Pitch"/>
                </a:rPr>
                <a:t>Frequency</a:t>
              </a:r>
            </a:p>
          </p:txBody>
        </p:sp>
        <p:sp>
          <p:nvSpPr>
            <p:cNvPr id="12" name="TextBox 11"/>
            <p:cNvSpPr txBox="1"/>
            <p:nvPr/>
          </p:nvSpPr>
          <p:spPr>
            <a:xfrm>
              <a:off x="6735438" y="6011318"/>
              <a:ext cx="2762342" cy="307776"/>
            </a:xfrm>
            <a:prstGeom prst="rect">
              <a:avLst/>
            </a:prstGeom>
            <a:solidFill>
              <a:schemeClr val="bg1"/>
            </a:solidFill>
          </p:spPr>
          <p:txBody>
            <a:bodyPr wrap="none" lIns="0" tIns="0" rIns="0" bIns="0" rtlCol="0">
              <a:spAutoFit/>
            </a:bodyPr>
            <a:lstStyle/>
            <a:p>
              <a:pPr defTabSz="684922"/>
              <a:r>
                <a:rPr lang="en-US" sz="1500" dirty="0">
                  <a:solidFill>
                    <a:srgbClr val="575757"/>
                  </a:solidFill>
                  <a:latin typeface="GE Inspira Pitch"/>
                </a:rPr>
                <a:t>Total Cost Incurred (AUD)</a:t>
              </a:r>
            </a:p>
          </p:txBody>
        </p:sp>
        <p:sp>
          <p:nvSpPr>
            <p:cNvPr id="4" name="TextBox 3"/>
            <p:cNvSpPr txBox="1"/>
            <p:nvPr/>
          </p:nvSpPr>
          <p:spPr>
            <a:xfrm>
              <a:off x="5778500" y="4041577"/>
              <a:ext cx="4239373" cy="307776"/>
            </a:xfrm>
            <a:prstGeom prst="rect">
              <a:avLst/>
            </a:prstGeom>
            <a:solidFill>
              <a:srgbClr val="FFFFFF"/>
            </a:solidFill>
          </p:spPr>
          <p:txBody>
            <a:bodyPr wrap="none" lIns="0" tIns="0" rIns="0" bIns="0" rtlCol="0">
              <a:spAutoFit/>
            </a:bodyPr>
            <a:lstStyle/>
            <a:p>
              <a:pPr defTabSz="684922"/>
              <a:r>
                <a:rPr lang="en-US" sz="1500" dirty="0">
                  <a:solidFill>
                    <a:srgbClr val="575757"/>
                  </a:solidFill>
                  <a:latin typeface="GE Inspira Pitch"/>
                </a:rPr>
                <a:t>Engine Oil Leak: Cost Histogram           .                 </a:t>
              </a:r>
            </a:p>
          </p:txBody>
        </p:sp>
      </p:grpSp>
      <p:sp>
        <p:nvSpPr>
          <p:cNvPr id="13" name="Date Placeholder 3"/>
          <p:cNvSpPr txBox="1">
            <a:spLocks/>
          </p:cNvSpPr>
          <p:nvPr/>
        </p:nvSpPr>
        <p:spPr>
          <a:xfrm>
            <a:off x="3796749" y="4755235"/>
            <a:ext cx="2067270" cy="101918"/>
          </a:xfrm>
          <a:prstGeom prst="rect">
            <a:avLst/>
          </a:prstGeom>
        </p:spPr>
        <p:txBody>
          <a:bodyPr lIns="68487" tIns="34244" rIns="68487" bIns="34244"/>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dirty="0">
                <a:solidFill>
                  <a:prstClr val="white">
                    <a:lumMod val="50000"/>
                  </a:prstClr>
                </a:solidFill>
                <a:latin typeface="GE Inspira Pitch"/>
              </a:rPr>
              <a:t>BMA 797F Truck Optimization FTO</a:t>
            </a:r>
          </a:p>
          <a:p>
            <a:pPr algn="ctr"/>
            <a:endParaRPr lang="en-US" sz="200" dirty="0">
              <a:solidFill>
                <a:prstClr val="white">
                  <a:lumMod val="50000"/>
                </a:prstClr>
              </a:solidFill>
              <a:latin typeface="GE Inspira Pitch"/>
            </a:endParaRPr>
          </a:p>
          <a:p>
            <a:pPr algn="ctr"/>
            <a:r>
              <a:rPr lang="en-US" sz="700" dirty="0">
                <a:solidFill>
                  <a:prstClr val="white">
                    <a:lumMod val="50000"/>
                  </a:prstClr>
                </a:solidFill>
                <a:latin typeface="GE Inspira Pitch"/>
              </a:rPr>
              <a:t>Privileged and Confidential</a:t>
            </a:r>
          </a:p>
        </p:txBody>
      </p:sp>
      <p:sp>
        <p:nvSpPr>
          <p:cNvPr id="14" name="Slide Number Placeholder 5"/>
          <p:cNvSpPr>
            <a:spLocks noGrp="1"/>
          </p:cNvSpPr>
          <p:nvPr>
            <p:ph type="sldNum" sz="quarter" idx="12"/>
          </p:nvPr>
        </p:nvSpPr>
        <p:spPr>
          <a:xfrm>
            <a:off x="8560532" y="4757554"/>
            <a:ext cx="274320" cy="101918"/>
          </a:xfrm>
        </p:spPr>
        <p:txBody>
          <a:bodyPr/>
          <a:lstStyle/>
          <a:p>
            <a:fld id="{0D558541-60C9-42A2-8392-FF12533A6B7A}" type="slidenum">
              <a:rPr lang="en-US" smtClean="0">
                <a:latin typeface="GE Inspira Pitch"/>
              </a:rPr>
              <a:pPr/>
              <a:t>17</a:t>
            </a:fld>
            <a:endParaRPr lang="en-US" dirty="0">
              <a:latin typeface="GE Inspira Pitch"/>
            </a:endParaRPr>
          </a:p>
        </p:txBody>
      </p:sp>
      <p:sp>
        <p:nvSpPr>
          <p:cNvPr id="15" name="TextBox 9"/>
          <p:cNvSpPr txBox="1">
            <a:spLocks noChangeArrowheads="1"/>
          </p:cNvSpPr>
          <p:nvPr/>
        </p:nvSpPr>
        <p:spPr bwMode="auto">
          <a:xfrm>
            <a:off x="400206" y="165154"/>
            <a:ext cx="173124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spAutoFit/>
          </a:bodyPr>
          <a:lstStyle>
            <a:lvl1pPr eaLnBrk="0" hangingPunct="0">
              <a:defRPr sz="2400">
                <a:solidFill>
                  <a:schemeClr val="tx1"/>
                </a:solidFill>
                <a:latin typeface="GE Inspira Pitch" charset="0"/>
                <a:ea typeface="ＭＳ Ｐゴシック" charset="0"/>
                <a:cs typeface="ＭＳ Ｐゴシック" charset="0"/>
              </a:defRPr>
            </a:lvl1pPr>
            <a:lvl2pPr marL="742950" indent="-285750" eaLnBrk="0" hangingPunct="0">
              <a:defRPr sz="2400">
                <a:solidFill>
                  <a:schemeClr val="tx1"/>
                </a:solidFill>
                <a:latin typeface="GE Inspira Pitch" charset="0"/>
                <a:ea typeface="ＭＳ Ｐゴシック" charset="0"/>
              </a:defRPr>
            </a:lvl2pPr>
            <a:lvl3pPr marL="1143000" indent="-228600" eaLnBrk="0" hangingPunct="0">
              <a:defRPr sz="2400">
                <a:solidFill>
                  <a:schemeClr val="tx1"/>
                </a:solidFill>
                <a:latin typeface="GE Inspira Pitch" charset="0"/>
                <a:ea typeface="ＭＳ Ｐゴシック" charset="0"/>
              </a:defRPr>
            </a:lvl3pPr>
            <a:lvl4pPr marL="1600200" indent="-228600" eaLnBrk="0" hangingPunct="0">
              <a:defRPr sz="2400">
                <a:solidFill>
                  <a:schemeClr val="tx1"/>
                </a:solidFill>
                <a:latin typeface="GE Inspira Pitch" charset="0"/>
                <a:ea typeface="ＭＳ Ｐゴシック" charset="0"/>
              </a:defRPr>
            </a:lvl4pPr>
            <a:lvl5pPr marL="2057400" indent="-228600" eaLnBrk="0" hangingPunct="0">
              <a:defRPr sz="2400">
                <a:solidFill>
                  <a:schemeClr val="tx1"/>
                </a:solidFill>
                <a:latin typeface="GE Inspira Pitch" charset="0"/>
                <a:ea typeface="ＭＳ Ｐゴシック" charset="0"/>
              </a:defRPr>
            </a:lvl5pPr>
            <a:lvl6pPr marL="2514600" indent="-228600" eaLnBrk="0" fontAlgn="base" hangingPunct="0">
              <a:spcBef>
                <a:spcPct val="0"/>
              </a:spcBef>
              <a:spcAft>
                <a:spcPct val="0"/>
              </a:spcAft>
              <a:defRPr sz="2400">
                <a:solidFill>
                  <a:schemeClr val="tx1"/>
                </a:solidFill>
                <a:latin typeface="GE Inspira Pitch" charset="0"/>
                <a:ea typeface="ＭＳ Ｐゴシック" charset="0"/>
              </a:defRPr>
            </a:lvl6pPr>
            <a:lvl7pPr marL="2971800" indent="-228600" eaLnBrk="0" fontAlgn="base" hangingPunct="0">
              <a:spcBef>
                <a:spcPct val="0"/>
              </a:spcBef>
              <a:spcAft>
                <a:spcPct val="0"/>
              </a:spcAft>
              <a:defRPr sz="2400">
                <a:solidFill>
                  <a:schemeClr val="tx1"/>
                </a:solidFill>
                <a:latin typeface="GE Inspira Pitch" charset="0"/>
                <a:ea typeface="ＭＳ Ｐゴシック" charset="0"/>
              </a:defRPr>
            </a:lvl7pPr>
            <a:lvl8pPr marL="3429000" indent="-228600" eaLnBrk="0" fontAlgn="base" hangingPunct="0">
              <a:spcBef>
                <a:spcPct val="0"/>
              </a:spcBef>
              <a:spcAft>
                <a:spcPct val="0"/>
              </a:spcAft>
              <a:defRPr sz="2400">
                <a:solidFill>
                  <a:schemeClr val="tx1"/>
                </a:solidFill>
                <a:latin typeface="GE Inspira Pitch" charset="0"/>
                <a:ea typeface="ＭＳ Ｐゴシック" charset="0"/>
              </a:defRPr>
            </a:lvl8pPr>
            <a:lvl9pPr marL="3886200" indent="-228600" eaLnBrk="0" fontAlgn="base" hangingPunct="0">
              <a:spcBef>
                <a:spcPct val="0"/>
              </a:spcBef>
              <a:spcAft>
                <a:spcPct val="0"/>
              </a:spcAft>
              <a:defRPr sz="2400">
                <a:solidFill>
                  <a:schemeClr val="tx1"/>
                </a:solidFill>
                <a:latin typeface="GE Inspira Pitch" charset="0"/>
                <a:ea typeface="ＭＳ Ｐゴシック" charset="0"/>
              </a:defRPr>
            </a:lvl9pPr>
          </a:lstStyle>
          <a:p>
            <a:pPr defTabSz="684922" eaLnBrk="1" hangingPunct="1"/>
            <a:r>
              <a:rPr lang="en-US" sz="900" dirty="0">
                <a:solidFill>
                  <a:srgbClr val="878787"/>
                </a:solidFill>
              </a:rPr>
              <a:t>Execution Methodology &amp;  Insights</a:t>
            </a:r>
          </a:p>
        </p:txBody>
      </p:sp>
      <p:sp>
        <p:nvSpPr>
          <p:cNvPr id="18" name="Rectangle 17"/>
          <p:cNvSpPr/>
          <p:nvPr/>
        </p:nvSpPr>
        <p:spPr>
          <a:xfrm>
            <a:off x="6790069" y="25486"/>
            <a:ext cx="2314852" cy="27816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487" tIns="34244" rIns="68487" bIns="34244" rtlCol="0" anchor="ctr"/>
          <a:lstStyle/>
          <a:p>
            <a:pPr algn="ctr" defTabSz="684922"/>
            <a:r>
              <a:rPr lang="en-US" sz="1600" dirty="0" smtClean="0">
                <a:solidFill>
                  <a:prstClr val="white"/>
                </a:solidFill>
                <a:latin typeface="GE Inspira Pitch"/>
              </a:rPr>
              <a:t>(Example) Text </a:t>
            </a:r>
            <a:r>
              <a:rPr lang="en-US" sz="1600" dirty="0">
                <a:solidFill>
                  <a:prstClr val="white"/>
                </a:solidFill>
                <a:latin typeface="GE Inspira Pitch"/>
              </a:rPr>
              <a:t>Mining</a:t>
            </a:r>
          </a:p>
        </p:txBody>
      </p:sp>
    </p:spTree>
    <p:extLst>
      <p:ext uri="{BB962C8B-B14F-4D97-AF65-F5344CB8AC3E}">
        <p14:creationId xmlns:p14="http://schemas.microsoft.com/office/powerpoint/2010/main" val="78201397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408000"/>
          </a:solidFill>
        </p:spPr>
        <p:txBody>
          <a:bodyPr>
            <a:noAutofit/>
          </a:bodyPr>
          <a:lstStyle/>
          <a:p>
            <a:r>
              <a:rPr lang="en-US" sz="2800" dirty="0" smtClean="0">
                <a:latin typeface="GE Inspira Pitch"/>
                <a:cs typeface="GE Inspira Pitch"/>
              </a:rPr>
              <a:t>Survival Analysis </a:t>
            </a:r>
            <a:br>
              <a:rPr lang="en-US" sz="2800" dirty="0" smtClean="0">
                <a:latin typeface="GE Inspira Pitch"/>
                <a:cs typeface="GE Inspira Pitch"/>
              </a:rPr>
            </a:br>
            <a:r>
              <a:rPr lang="en-US" sz="2800" dirty="0" smtClean="0">
                <a:latin typeface="GE Inspira Pitch"/>
                <a:cs typeface="GE Inspira Pitch"/>
              </a:rPr>
              <a:t>in Population </a:t>
            </a:r>
            <a:r>
              <a:rPr lang="en-US" sz="2800" dirty="0">
                <a:latin typeface="GE Inspira Pitch"/>
                <a:cs typeface="GE Inspira Pitch"/>
              </a:rPr>
              <a:t>(All Sample Instances)-level </a:t>
            </a:r>
          </a:p>
        </p:txBody>
      </p:sp>
      <p:sp>
        <p:nvSpPr>
          <p:cNvPr id="4" name="TextBox 3"/>
          <p:cNvSpPr txBox="1"/>
          <p:nvPr/>
        </p:nvSpPr>
        <p:spPr>
          <a:xfrm>
            <a:off x="618436" y="1391524"/>
            <a:ext cx="7919864" cy="3108313"/>
          </a:xfrm>
          <a:prstGeom prst="rect">
            <a:avLst/>
          </a:prstGeom>
          <a:noFill/>
        </p:spPr>
        <p:txBody>
          <a:bodyPr wrap="square" lIns="91212" tIns="45606" rIns="91212" bIns="45606" rtlCol="0">
            <a:spAutoFit/>
          </a:bodyPr>
          <a:lstStyle/>
          <a:p>
            <a:endParaRPr lang="en-US" sz="1600" dirty="0" smtClean="0">
              <a:solidFill>
                <a:prstClr val="black"/>
              </a:solidFill>
              <a:latin typeface="GE Inspira"/>
              <a:cs typeface="GE Inspira"/>
            </a:endParaRPr>
          </a:p>
          <a:p>
            <a:pPr marL="285066" indent="-285066">
              <a:buFont typeface="Arial"/>
              <a:buChar char="•"/>
            </a:pPr>
            <a:r>
              <a:rPr lang="en-US" sz="1600" dirty="0" smtClean="0">
                <a:solidFill>
                  <a:prstClr val="black"/>
                </a:solidFill>
                <a:latin typeface="GE Inspira"/>
                <a:cs typeface="GE Inspira"/>
              </a:rPr>
              <a:t>Survival analysis </a:t>
            </a:r>
          </a:p>
          <a:p>
            <a:pPr marL="741183" lvl="1" indent="-285066">
              <a:buFont typeface="Arial"/>
              <a:buChar char="•"/>
            </a:pPr>
            <a:r>
              <a:rPr lang="en-US" sz="1600" dirty="0" smtClean="0">
                <a:solidFill>
                  <a:prstClr val="black"/>
                </a:solidFill>
                <a:latin typeface="GE Inspira"/>
                <a:cs typeface="GE Inspira"/>
              </a:rPr>
              <a:t>Nonparametric KM</a:t>
            </a:r>
          </a:p>
          <a:p>
            <a:pPr marL="741183" lvl="1" indent="-285066">
              <a:buFont typeface="Arial"/>
              <a:buChar char="•"/>
            </a:pPr>
            <a:r>
              <a:rPr lang="en-US" sz="1600" dirty="0" smtClean="0">
                <a:solidFill>
                  <a:prstClr val="black"/>
                </a:solidFill>
                <a:latin typeface="GE Inspira"/>
                <a:cs typeface="GE Inspira"/>
              </a:rPr>
              <a:t>Parametric models (</a:t>
            </a:r>
            <a:r>
              <a:rPr lang="en-US" sz="1600" dirty="0" err="1" smtClean="0">
                <a:solidFill>
                  <a:prstClr val="black"/>
                </a:solidFill>
                <a:latin typeface="GE Inspira"/>
                <a:cs typeface="GE Inspira"/>
              </a:rPr>
              <a:t>Weibull</a:t>
            </a:r>
            <a:r>
              <a:rPr lang="en-US" sz="1600" dirty="0" smtClean="0">
                <a:solidFill>
                  <a:prstClr val="black"/>
                </a:solidFill>
                <a:latin typeface="GE Inspira"/>
                <a:cs typeface="GE Inspira"/>
              </a:rPr>
              <a:t>, </a:t>
            </a:r>
            <a:r>
              <a:rPr lang="en-US" sz="1600" dirty="0" err="1" smtClean="0">
                <a:solidFill>
                  <a:prstClr val="black"/>
                </a:solidFill>
                <a:latin typeface="GE Inspira"/>
                <a:cs typeface="GE Inspira"/>
              </a:rPr>
              <a:t>Reyleigh</a:t>
            </a:r>
            <a:r>
              <a:rPr lang="en-US" sz="1600" dirty="0" smtClean="0">
                <a:solidFill>
                  <a:prstClr val="black"/>
                </a:solidFill>
                <a:latin typeface="GE Inspira"/>
                <a:cs typeface="GE Inspira"/>
              </a:rPr>
              <a:t>, etc.)</a:t>
            </a:r>
          </a:p>
          <a:p>
            <a:pPr marL="285066" indent="-285066">
              <a:buFont typeface="Arial"/>
              <a:buChar char="•"/>
            </a:pPr>
            <a:endParaRPr lang="en-US" sz="1600" dirty="0" smtClean="0">
              <a:solidFill>
                <a:prstClr val="black"/>
              </a:solidFill>
              <a:latin typeface="GE Inspira"/>
              <a:cs typeface="GE Inspira"/>
            </a:endParaRPr>
          </a:p>
          <a:p>
            <a:pPr marL="285066" indent="-285066">
              <a:buFont typeface="Arial"/>
              <a:buChar char="•"/>
            </a:pPr>
            <a:r>
              <a:rPr lang="en-US" sz="1600" dirty="0" smtClean="0">
                <a:solidFill>
                  <a:prstClr val="black"/>
                </a:solidFill>
                <a:latin typeface="GE Inspira"/>
                <a:cs typeface="GE Inspira"/>
              </a:rPr>
              <a:t>Traditional measure estimation</a:t>
            </a:r>
          </a:p>
          <a:p>
            <a:pPr marL="741183" lvl="1" indent="-285066">
              <a:buFont typeface="Arial"/>
              <a:buChar char="•"/>
            </a:pPr>
            <a:r>
              <a:rPr lang="en-US" sz="1600" dirty="0" smtClean="0">
                <a:solidFill>
                  <a:prstClr val="black"/>
                </a:solidFill>
                <a:latin typeface="GE Inspira"/>
                <a:cs typeface="GE Inspira"/>
              </a:rPr>
              <a:t>Mean Time Between </a:t>
            </a:r>
            <a:r>
              <a:rPr lang="en-US" sz="1600" dirty="0">
                <a:solidFill>
                  <a:prstClr val="black"/>
                </a:solidFill>
                <a:latin typeface="GE Inspira"/>
                <a:cs typeface="GE Inspira"/>
              </a:rPr>
              <a:t>F</a:t>
            </a:r>
            <a:r>
              <a:rPr lang="en-US" sz="1600" dirty="0" smtClean="0">
                <a:solidFill>
                  <a:prstClr val="black"/>
                </a:solidFill>
                <a:latin typeface="GE Inspira"/>
                <a:cs typeface="GE Inspira"/>
              </a:rPr>
              <a:t>ailures (</a:t>
            </a:r>
            <a:r>
              <a:rPr lang="en-US" sz="1600" dirty="0" err="1" smtClean="0">
                <a:solidFill>
                  <a:prstClr val="black"/>
                </a:solidFill>
                <a:latin typeface="GE Inspira"/>
                <a:cs typeface="GE Inspira"/>
              </a:rPr>
              <a:t>MTBF</a:t>
            </a:r>
            <a:r>
              <a:rPr lang="en-US" sz="1600" dirty="0" smtClean="0">
                <a:solidFill>
                  <a:prstClr val="black"/>
                </a:solidFill>
                <a:latin typeface="GE Inspira"/>
                <a:cs typeface="GE Inspira"/>
              </a:rPr>
              <a:t>) for each failure mode</a:t>
            </a:r>
          </a:p>
          <a:p>
            <a:pPr marL="741183" lvl="1" indent="-285066">
              <a:buFont typeface="Arial"/>
              <a:buChar char="•"/>
            </a:pPr>
            <a:r>
              <a:rPr lang="en-US" sz="1600" dirty="0" smtClean="0">
                <a:solidFill>
                  <a:prstClr val="black"/>
                </a:solidFill>
                <a:latin typeface="GE Inspira"/>
                <a:cs typeface="GE Inspira"/>
              </a:rPr>
              <a:t>Optimal scheduled maintenance time based on time-based failure distribution (inferred from survival analysis)</a:t>
            </a:r>
          </a:p>
          <a:p>
            <a:pPr marL="741183" lvl="1" indent="-285066">
              <a:buFont typeface="Arial"/>
              <a:buChar char="•"/>
            </a:pPr>
            <a:endParaRPr lang="en-US" sz="1600" dirty="0" smtClean="0">
              <a:solidFill>
                <a:prstClr val="black"/>
              </a:solidFill>
              <a:latin typeface="GE Inspira"/>
              <a:cs typeface="GE Inspira"/>
            </a:endParaRPr>
          </a:p>
          <a:p>
            <a:pPr marL="285066" indent="-285066">
              <a:buFont typeface="Arial"/>
              <a:buChar char="•"/>
            </a:pPr>
            <a:r>
              <a:rPr lang="en-US" sz="1600" dirty="0" smtClean="0">
                <a:solidFill>
                  <a:prstClr val="black"/>
                </a:solidFill>
                <a:latin typeface="GE Inspira"/>
                <a:cs typeface="GE Inspira"/>
              </a:rPr>
              <a:t>Risk Frontiers Representation</a:t>
            </a:r>
          </a:p>
          <a:p>
            <a:pPr marL="741183" lvl="1" indent="-285066">
              <a:buFont typeface="Arial"/>
              <a:buChar char="•"/>
            </a:pPr>
            <a:endParaRPr lang="en-US" sz="1600" dirty="0">
              <a:solidFill>
                <a:prstClr val="black"/>
              </a:solidFill>
              <a:latin typeface="GE Inspira"/>
              <a:cs typeface="GE Inspira"/>
            </a:endParaRPr>
          </a:p>
        </p:txBody>
      </p:sp>
    </p:spTree>
    <p:extLst>
      <p:ext uri="{BB962C8B-B14F-4D97-AF65-F5344CB8AC3E}">
        <p14:creationId xmlns:p14="http://schemas.microsoft.com/office/powerpoint/2010/main" val="4263362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accent1"/>
                </a:solidFill>
              </a:rPr>
              <a:t>Engine Oil Leakage Issue:</a:t>
            </a:r>
            <a:r>
              <a:rPr lang="en-US" b="1" dirty="0">
                <a:solidFill>
                  <a:schemeClr val="accent1"/>
                </a:solidFill>
              </a:rPr>
              <a:t> </a:t>
            </a:r>
            <a:r>
              <a:rPr lang="en-US" b="1" dirty="0" smtClean="0">
                <a:solidFill>
                  <a:schemeClr val="accent1"/>
                </a:solidFill>
              </a:rPr>
              <a:t>Time between Failures</a:t>
            </a:r>
            <a:endParaRPr lang="en-US" b="1" dirty="0">
              <a:solidFill>
                <a:schemeClr val="accent1"/>
              </a:solidFill>
            </a:endParaRPr>
          </a:p>
        </p:txBody>
      </p:sp>
      <p:pic>
        <p:nvPicPr>
          <p:cNvPr id="7" name="Picture 6" descr="Screen Shot 2015-10-01 at 3.00.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22" y="879038"/>
            <a:ext cx="8372194" cy="1353207"/>
          </a:xfrm>
          <a:prstGeom prst="rect">
            <a:avLst/>
          </a:prstGeom>
          <a:ln>
            <a:solidFill>
              <a:srgbClr val="1D5F11"/>
            </a:solidFill>
          </a:ln>
        </p:spPr>
      </p:pic>
      <p:sp>
        <p:nvSpPr>
          <p:cNvPr id="8" name="Rectangle 7"/>
          <p:cNvSpPr/>
          <p:nvPr/>
        </p:nvSpPr>
        <p:spPr>
          <a:xfrm>
            <a:off x="6521397" y="0"/>
            <a:ext cx="2634815" cy="388326"/>
          </a:xfrm>
          <a:prstGeom prst="rect">
            <a:avLst/>
          </a:prstGeom>
          <a:solidFill>
            <a:srgbClr val="408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487" tIns="34244" rIns="68487" bIns="34244" rtlCol="0" anchor="ctr"/>
          <a:lstStyle/>
          <a:p>
            <a:pPr algn="ctr" defTabSz="684922"/>
            <a:r>
              <a:rPr lang="en-US" sz="1600" dirty="0" smtClean="0">
                <a:solidFill>
                  <a:prstClr val="white"/>
                </a:solidFill>
                <a:latin typeface="GE Inspira Pitch"/>
              </a:rPr>
              <a:t>(Example) Survival Analysis</a:t>
            </a:r>
            <a:endParaRPr lang="en-US" sz="1600" dirty="0">
              <a:solidFill>
                <a:prstClr val="white"/>
              </a:solidFill>
              <a:latin typeface="GE Inspira Pitch"/>
            </a:endParaRPr>
          </a:p>
        </p:txBody>
      </p:sp>
      <p:grpSp>
        <p:nvGrpSpPr>
          <p:cNvPr id="9" name="Group 8"/>
          <p:cNvGrpSpPr/>
          <p:nvPr/>
        </p:nvGrpSpPr>
        <p:grpSpPr>
          <a:xfrm>
            <a:off x="913039" y="2592040"/>
            <a:ext cx="7177733" cy="2096834"/>
            <a:chOff x="1102742" y="1335150"/>
            <a:chExt cx="9567818" cy="2795779"/>
          </a:xfrm>
        </p:grpSpPr>
        <p:pic>
          <p:nvPicPr>
            <p:cNvPr id="10" name="Picture 9"/>
            <p:cNvPicPr>
              <a:picLocks noChangeAspect="1"/>
            </p:cNvPicPr>
            <p:nvPr/>
          </p:nvPicPr>
          <p:blipFill rotWithShape="1">
            <a:blip r:embed="rId3"/>
            <a:srcRect t="4005" r="6662" b="2995"/>
            <a:stretch/>
          </p:blipFill>
          <p:spPr>
            <a:xfrm>
              <a:off x="1102742" y="1335150"/>
              <a:ext cx="9567818" cy="2795779"/>
            </a:xfrm>
            <a:prstGeom prst="rect">
              <a:avLst/>
            </a:prstGeom>
            <a:ln>
              <a:solidFill>
                <a:srgbClr val="1D5F11"/>
              </a:solidFill>
            </a:ln>
          </p:spPr>
        </p:pic>
        <p:sp>
          <p:nvSpPr>
            <p:cNvPr id="11" name="TextBox 10"/>
            <p:cNvSpPr txBox="1"/>
            <p:nvPr/>
          </p:nvSpPr>
          <p:spPr>
            <a:xfrm>
              <a:off x="3271469" y="1974243"/>
              <a:ext cx="6200046" cy="410369"/>
            </a:xfrm>
            <a:prstGeom prst="rect">
              <a:avLst/>
            </a:prstGeom>
            <a:noFill/>
          </p:spPr>
          <p:txBody>
            <a:bodyPr wrap="none" rtlCol="0">
              <a:spAutoFit/>
            </a:bodyPr>
            <a:lstStyle/>
            <a:p>
              <a:pPr defTabSz="342436"/>
              <a:r>
                <a:rPr lang="en-US" sz="1400" dirty="0">
                  <a:solidFill>
                    <a:srgbClr val="800000"/>
                  </a:solidFill>
                  <a:latin typeface="Calibri"/>
                </a:rPr>
                <a:t>Mean Time between Failures(MTBF) : 1223.738 Engine Hours </a:t>
              </a:r>
            </a:p>
          </p:txBody>
        </p:sp>
      </p:grpSp>
      <p:sp>
        <p:nvSpPr>
          <p:cNvPr id="12" name="Date Placeholder 3"/>
          <p:cNvSpPr txBox="1">
            <a:spLocks/>
          </p:cNvSpPr>
          <p:nvPr/>
        </p:nvSpPr>
        <p:spPr>
          <a:xfrm>
            <a:off x="3796749" y="4755235"/>
            <a:ext cx="2067270" cy="101918"/>
          </a:xfrm>
          <a:prstGeom prst="rect">
            <a:avLst/>
          </a:prstGeom>
        </p:spPr>
        <p:txBody>
          <a:bodyPr lIns="68487" tIns="34244" rIns="68487" bIns="34244"/>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dirty="0">
                <a:solidFill>
                  <a:prstClr val="white">
                    <a:lumMod val="50000"/>
                  </a:prstClr>
                </a:solidFill>
                <a:latin typeface="GE Inspira Pitch"/>
              </a:rPr>
              <a:t>BMA 797F Truck Optimization FTO</a:t>
            </a:r>
          </a:p>
          <a:p>
            <a:pPr algn="ctr"/>
            <a:endParaRPr lang="en-US" sz="200" dirty="0">
              <a:solidFill>
                <a:prstClr val="white">
                  <a:lumMod val="50000"/>
                </a:prstClr>
              </a:solidFill>
              <a:latin typeface="GE Inspira Pitch"/>
            </a:endParaRPr>
          </a:p>
          <a:p>
            <a:pPr algn="ctr"/>
            <a:r>
              <a:rPr lang="en-US" sz="700" dirty="0">
                <a:solidFill>
                  <a:prstClr val="white">
                    <a:lumMod val="50000"/>
                  </a:prstClr>
                </a:solidFill>
                <a:latin typeface="GE Inspira Pitch"/>
              </a:rPr>
              <a:t>Privileged and Confidential</a:t>
            </a:r>
          </a:p>
        </p:txBody>
      </p:sp>
      <p:sp>
        <p:nvSpPr>
          <p:cNvPr id="13" name="Slide Number Placeholder 5"/>
          <p:cNvSpPr>
            <a:spLocks noGrp="1"/>
          </p:cNvSpPr>
          <p:nvPr>
            <p:ph type="sldNum" sz="quarter" idx="12"/>
          </p:nvPr>
        </p:nvSpPr>
        <p:spPr>
          <a:xfrm>
            <a:off x="8560532" y="4757554"/>
            <a:ext cx="274320" cy="101918"/>
          </a:xfrm>
        </p:spPr>
        <p:txBody>
          <a:bodyPr/>
          <a:lstStyle/>
          <a:p>
            <a:fld id="{0D558541-60C9-42A2-8392-FF12533A6B7A}" type="slidenum">
              <a:rPr lang="en-US" smtClean="0">
                <a:latin typeface="GE Inspira Pitch"/>
              </a:rPr>
              <a:pPr/>
              <a:t>19</a:t>
            </a:fld>
            <a:endParaRPr lang="en-US" dirty="0">
              <a:latin typeface="GE Inspira Pitch"/>
            </a:endParaRPr>
          </a:p>
        </p:txBody>
      </p:sp>
    </p:spTree>
    <p:extLst>
      <p:ext uri="{BB962C8B-B14F-4D97-AF65-F5344CB8AC3E}">
        <p14:creationId xmlns:p14="http://schemas.microsoft.com/office/powerpoint/2010/main" val="225517375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Rectangle 198"/>
          <p:cNvSpPr/>
          <p:nvPr/>
        </p:nvSpPr>
        <p:spPr>
          <a:xfrm>
            <a:off x="0" y="2"/>
            <a:ext cx="9144000" cy="67788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00" tIns="45650" rIns="91300" bIns="45650" rtlCol="0" anchor="ctr"/>
          <a:lstStyle/>
          <a:p>
            <a:pPr algn="ctr" defTabSz="684922"/>
            <a:endParaRPr lang="en-US" sz="1400">
              <a:solidFill>
                <a:prstClr val="white"/>
              </a:solidFill>
              <a:latin typeface="GE Inspira Pitch"/>
            </a:endParaRPr>
          </a:p>
        </p:txBody>
      </p:sp>
      <p:sp>
        <p:nvSpPr>
          <p:cNvPr id="2" name="Title 1"/>
          <p:cNvSpPr>
            <a:spLocks noGrp="1"/>
          </p:cNvSpPr>
          <p:nvPr>
            <p:ph type="title"/>
          </p:nvPr>
        </p:nvSpPr>
        <p:spPr>
          <a:xfrm>
            <a:off x="164017" y="70543"/>
            <a:ext cx="8710238" cy="765752"/>
          </a:xfrm>
        </p:spPr>
        <p:txBody>
          <a:bodyPr/>
          <a:lstStyle/>
          <a:p>
            <a:r>
              <a:rPr lang="en-US" sz="2000" b="1" dirty="0">
                <a:solidFill>
                  <a:schemeClr val="tx2">
                    <a:lumMod val="75000"/>
                  </a:schemeClr>
                </a:solidFill>
              </a:rPr>
              <a:t>How </a:t>
            </a:r>
            <a:r>
              <a:rPr lang="en-US" sz="2000" b="1" dirty="0">
                <a:solidFill>
                  <a:srgbClr val="800000"/>
                </a:solidFill>
              </a:rPr>
              <a:t>equipment health analytics </a:t>
            </a:r>
            <a:r>
              <a:rPr lang="en-US" sz="2000" b="1" dirty="0">
                <a:solidFill>
                  <a:schemeClr val="tx2">
                    <a:lumMod val="75000"/>
                  </a:schemeClr>
                </a:solidFill>
              </a:rPr>
              <a:t>can enable </a:t>
            </a:r>
            <a:r>
              <a:rPr lang="en-US" sz="2000" b="1" u="sng" dirty="0">
                <a:solidFill>
                  <a:schemeClr val="tx2">
                    <a:lumMod val="75000"/>
                  </a:schemeClr>
                </a:solidFill>
              </a:rPr>
              <a:t>fleet-wide operational optimization</a:t>
            </a:r>
            <a:r>
              <a:rPr lang="en-US" sz="2000" dirty="0">
                <a:solidFill>
                  <a:schemeClr val="tx2">
                    <a:lumMod val="75000"/>
                  </a:schemeClr>
                </a:solidFill>
              </a:rPr>
              <a:t>: Mining Trucks Example ...</a:t>
            </a:r>
            <a:endParaRPr lang="en-US" sz="1600" dirty="0">
              <a:solidFill>
                <a:schemeClr val="accent1">
                  <a:lumMod val="50000"/>
                </a:schemeClr>
              </a:solidFill>
            </a:endParaRPr>
          </a:p>
        </p:txBody>
      </p:sp>
      <p:pic>
        <p:nvPicPr>
          <p:cNvPr id="11" name="Picture 10"/>
          <p:cNvPicPr>
            <a:picLocks noChangeAspect="1"/>
          </p:cNvPicPr>
          <p:nvPr/>
        </p:nvPicPr>
        <p:blipFill>
          <a:blip r:embed="rId3"/>
          <a:stretch>
            <a:fillRect/>
          </a:stretch>
        </p:blipFill>
        <p:spPr>
          <a:xfrm>
            <a:off x="3978416" y="2763528"/>
            <a:ext cx="12700" cy="12700"/>
          </a:xfrm>
          <a:prstGeom prst="rect">
            <a:avLst/>
          </a:prstGeom>
        </p:spPr>
      </p:pic>
      <p:pic>
        <p:nvPicPr>
          <p:cNvPr id="12" name="Picture 11"/>
          <p:cNvPicPr>
            <a:picLocks noChangeAspect="1"/>
          </p:cNvPicPr>
          <p:nvPr/>
        </p:nvPicPr>
        <p:blipFill>
          <a:blip r:embed="rId3"/>
          <a:stretch>
            <a:fillRect/>
          </a:stretch>
        </p:blipFill>
        <p:spPr>
          <a:xfrm>
            <a:off x="3978416" y="2763528"/>
            <a:ext cx="12700" cy="12700"/>
          </a:xfrm>
          <a:prstGeom prst="rect">
            <a:avLst/>
          </a:prstGeom>
        </p:spPr>
      </p:pic>
      <p:pic>
        <p:nvPicPr>
          <p:cNvPr id="13" name="Picture 12"/>
          <p:cNvPicPr>
            <a:picLocks noChangeAspect="1"/>
          </p:cNvPicPr>
          <p:nvPr/>
        </p:nvPicPr>
        <p:blipFill>
          <a:blip r:embed="rId3"/>
          <a:stretch>
            <a:fillRect/>
          </a:stretch>
        </p:blipFill>
        <p:spPr>
          <a:xfrm>
            <a:off x="3978416" y="2763528"/>
            <a:ext cx="12700" cy="12700"/>
          </a:xfrm>
          <a:prstGeom prst="rect">
            <a:avLst/>
          </a:prstGeom>
        </p:spPr>
      </p:pic>
      <p:sp>
        <p:nvSpPr>
          <p:cNvPr id="17" name="Rectangle 16"/>
          <p:cNvSpPr/>
          <p:nvPr/>
        </p:nvSpPr>
        <p:spPr>
          <a:xfrm>
            <a:off x="2851045" y="2006632"/>
            <a:ext cx="2269925" cy="1446408"/>
          </a:xfrm>
          <a:prstGeom prst="rect">
            <a:avLst/>
          </a:prstGeom>
        </p:spPr>
        <p:txBody>
          <a:bodyPr wrap="square" lIns="91300" tIns="45650" rIns="91300" bIns="45650">
            <a:spAutoFit/>
          </a:bodyPr>
          <a:lstStyle/>
          <a:p>
            <a:pPr defTabSz="684922"/>
            <a:r>
              <a:rPr lang="en-US" sz="1100" dirty="0">
                <a:solidFill>
                  <a:srgbClr val="3693F8">
                    <a:lumMod val="50000"/>
                  </a:srgbClr>
                </a:solidFill>
                <a:latin typeface="GE Inspira Pitch"/>
                <a:ea typeface="PMingLiU" pitchFamily="18" charset="-120"/>
              </a:rPr>
              <a:t>Extracting features from </a:t>
            </a:r>
          </a:p>
          <a:p>
            <a:pPr defTabSz="684922"/>
            <a:r>
              <a:rPr lang="en-US" sz="1100" dirty="0" smtClean="0">
                <a:solidFill>
                  <a:srgbClr val="3693F8">
                    <a:lumMod val="50000"/>
                  </a:srgbClr>
                </a:solidFill>
                <a:latin typeface="GE Inspira Pitch"/>
                <a:ea typeface="PMingLiU" pitchFamily="18" charset="-120"/>
              </a:rPr>
              <a:t>Sensor </a:t>
            </a:r>
            <a:r>
              <a:rPr lang="en-US" sz="1100" dirty="0">
                <a:solidFill>
                  <a:srgbClr val="3693F8">
                    <a:lumMod val="50000"/>
                  </a:srgbClr>
                </a:solidFill>
                <a:latin typeface="GE Inspira Pitch"/>
                <a:ea typeface="PMingLiU" pitchFamily="18" charset="-120"/>
              </a:rPr>
              <a:t>and Operation </a:t>
            </a:r>
            <a:r>
              <a:rPr lang="en-US" sz="1100" dirty="0" smtClean="0">
                <a:solidFill>
                  <a:srgbClr val="3693F8">
                    <a:lumMod val="50000"/>
                  </a:srgbClr>
                </a:solidFill>
                <a:latin typeface="GE Inspira Pitch"/>
                <a:ea typeface="PMingLiU" pitchFamily="18" charset="-120"/>
              </a:rPr>
              <a:t>data (</a:t>
            </a:r>
            <a:r>
              <a:rPr lang="en-US" sz="1100" dirty="0">
                <a:solidFill>
                  <a:srgbClr val="3693F8">
                    <a:lumMod val="50000"/>
                  </a:srgbClr>
                </a:solidFill>
                <a:latin typeface="GE Inspira Pitch"/>
                <a:ea typeface="PMingLiU" pitchFamily="18" charset="-120"/>
              </a:rPr>
              <a:t>payload, fuel consumption, usage hours),</a:t>
            </a:r>
          </a:p>
          <a:p>
            <a:pPr defTabSz="684922"/>
            <a:r>
              <a:rPr lang="en-US" sz="1100" dirty="0">
                <a:solidFill>
                  <a:srgbClr val="3693F8">
                    <a:lumMod val="50000"/>
                  </a:srgbClr>
                </a:solidFill>
                <a:latin typeface="GE Inspira Pitch"/>
                <a:ea typeface="PMingLiU" pitchFamily="18" charset="-120"/>
              </a:rPr>
              <a:t>Maintenance text mining </a:t>
            </a:r>
          </a:p>
          <a:p>
            <a:pPr defTabSz="684922"/>
            <a:r>
              <a:rPr lang="en-US" sz="1100" dirty="0">
                <a:solidFill>
                  <a:srgbClr val="3693F8">
                    <a:lumMod val="50000"/>
                  </a:srgbClr>
                </a:solidFill>
                <a:latin typeface="GE Inspira Pitch"/>
                <a:ea typeface="PMingLiU" pitchFamily="18" charset="-120"/>
              </a:rPr>
              <a:t>used for inferring important failure events and component replacement/repair history.</a:t>
            </a:r>
            <a:endParaRPr lang="en-US" sz="1100" dirty="0">
              <a:solidFill>
                <a:srgbClr val="3693F8">
                  <a:lumMod val="50000"/>
                </a:srgbClr>
              </a:solidFill>
              <a:latin typeface="GE Inspira Pitch"/>
            </a:endParaRPr>
          </a:p>
        </p:txBody>
      </p:sp>
      <p:pic>
        <p:nvPicPr>
          <p:cNvPr id="26" name="Picture 25" descr="PX_Go_device_templ.jp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382281" y="2707142"/>
            <a:ext cx="1370879" cy="946623"/>
          </a:xfrm>
          <a:prstGeom prst="rect">
            <a:avLst/>
          </a:prstGeom>
        </p:spPr>
      </p:pic>
      <p:sp>
        <p:nvSpPr>
          <p:cNvPr id="29" name="Rectangle 28"/>
          <p:cNvSpPr/>
          <p:nvPr/>
        </p:nvSpPr>
        <p:spPr>
          <a:xfrm>
            <a:off x="7013690" y="3447010"/>
            <a:ext cx="1514780" cy="957866"/>
          </a:xfrm>
          <a:prstGeom prst="rect">
            <a:avLst/>
          </a:prstGeom>
        </p:spPr>
        <p:txBody>
          <a:bodyPr wrap="square" lIns="91300" tIns="45650" rIns="91300" bIns="45650">
            <a:spAutoFit/>
          </a:bodyPr>
          <a:lstStyle/>
          <a:p>
            <a:pPr defTabSz="684922"/>
            <a:r>
              <a:rPr lang="en-US" sz="1100" dirty="0">
                <a:solidFill>
                  <a:srgbClr val="3693F8">
                    <a:lumMod val="50000"/>
                  </a:srgbClr>
                </a:solidFill>
                <a:latin typeface="GE Inspira Pitch"/>
                <a:ea typeface="PMingLiU" pitchFamily="18" charset="-120"/>
              </a:rPr>
              <a:t>The failure indicator </a:t>
            </a:r>
          </a:p>
          <a:p>
            <a:pPr defTabSz="684922"/>
            <a:r>
              <a:rPr lang="en-US" sz="1100" dirty="0">
                <a:solidFill>
                  <a:srgbClr val="3693F8">
                    <a:lumMod val="50000"/>
                  </a:srgbClr>
                </a:solidFill>
                <a:latin typeface="GE Inspira Pitch"/>
                <a:ea typeface="PMingLiU" pitchFamily="18" charset="-120"/>
              </a:rPr>
              <a:t>is used for estimating RUL and recommending maintenance actions</a:t>
            </a:r>
          </a:p>
        </p:txBody>
      </p:sp>
      <p:cxnSp>
        <p:nvCxnSpPr>
          <p:cNvPr id="33" name="Straight Arrow Connector 32"/>
          <p:cNvCxnSpPr/>
          <p:nvPr/>
        </p:nvCxnSpPr>
        <p:spPr>
          <a:xfrm>
            <a:off x="4927600" y="1655511"/>
            <a:ext cx="503266" cy="0"/>
          </a:xfrm>
          <a:prstGeom prst="straightConnector1">
            <a:avLst/>
          </a:prstGeom>
          <a:ln w="38100" cmpd="sng">
            <a:solidFill>
              <a:srgbClr val="005CB9"/>
            </a:solidFill>
            <a:tailEnd type="arrow"/>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132181" y="4249885"/>
            <a:ext cx="2496255" cy="438492"/>
          </a:xfrm>
          <a:prstGeom prst="rect">
            <a:avLst/>
          </a:prstGeom>
        </p:spPr>
        <p:txBody>
          <a:bodyPr wrap="square" lIns="91300" tIns="45650" rIns="91300" bIns="45650">
            <a:spAutoFit/>
          </a:bodyPr>
          <a:lstStyle/>
          <a:p>
            <a:pPr defTabSz="684922">
              <a:spcBef>
                <a:spcPct val="50000"/>
              </a:spcBef>
            </a:pPr>
            <a:r>
              <a:rPr lang="en-US" sz="1100" dirty="0">
                <a:solidFill>
                  <a:srgbClr val="3693F8">
                    <a:lumMod val="50000"/>
                  </a:srgbClr>
                </a:solidFill>
                <a:latin typeface="GE Inspira Pitch"/>
                <a:ea typeface="PMingLiU" pitchFamily="18" charset="-120"/>
              </a:rPr>
              <a:t>Reduce the total downtime and maintenance cost over the fleet</a:t>
            </a:r>
            <a:endParaRPr lang="en-US" sz="1100" dirty="0">
              <a:solidFill>
                <a:srgbClr val="3693F8">
                  <a:lumMod val="50000"/>
                </a:srgbClr>
              </a:solidFill>
              <a:latin typeface="GE Inspira Pitch"/>
            </a:endParaRPr>
          </a:p>
        </p:txBody>
      </p:sp>
      <p:cxnSp>
        <p:nvCxnSpPr>
          <p:cNvPr id="46" name="Straight Arrow Connector 45"/>
          <p:cNvCxnSpPr/>
          <p:nvPr/>
        </p:nvCxnSpPr>
        <p:spPr>
          <a:xfrm>
            <a:off x="7013690" y="2258872"/>
            <a:ext cx="607050" cy="448268"/>
          </a:xfrm>
          <a:prstGeom prst="straightConnector1">
            <a:avLst/>
          </a:prstGeom>
          <a:ln w="38100" cmpd="sng">
            <a:solidFill>
              <a:srgbClr val="005CB9"/>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a:off x="5628383" y="4331918"/>
            <a:ext cx="909142" cy="0"/>
          </a:xfrm>
          <a:prstGeom prst="straightConnector1">
            <a:avLst/>
          </a:prstGeom>
          <a:ln w="38100" cmpd="sng">
            <a:solidFill>
              <a:srgbClr val="005CB9"/>
            </a:solidFill>
            <a:tailEnd type="arrow"/>
          </a:ln>
        </p:spPr>
        <p:style>
          <a:lnRef idx="1">
            <a:schemeClr val="accent1"/>
          </a:lnRef>
          <a:fillRef idx="0">
            <a:schemeClr val="accent1"/>
          </a:fillRef>
          <a:effectRef idx="0">
            <a:schemeClr val="accent1"/>
          </a:effectRef>
          <a:fontRef idx="minor">
            <a:schemeClr val="tx1"/>
          </a:fontRef>
        </p:style>
      </p:cxnSp>
      <p:pic>
        <p:nvPicPr>
          <p:cNvPr id="165" name="Picture 164" descr="shutterstock_86145931_PPT.jpg"/>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157245" y="3447053"/>
            <a:ext cx="851574" cy="769337"/>
          </a:xfrm>
          <a:prstGeom prst="ellipse">
            <a:avLst/>
          </a:prstGeom>
          <a:solidFill>
            <a:schemeClr val="bg1">
              <a:lumMod val="50000"/>
            </a:schemeClr>
          </a:solidFill>
          <a:ln>
            <a:noFill/>
          </a:ln>
        </p:spPr>
      </p:pic>
      <p:grpSp>
        <p:nvGrpSpPr>
          <p:cNvPr id="166" name="Group 165"/>
          <p:cNvGrpSpPr/>
          <p:nvPr/>
        </p:nvGrpSpPr>
        <p:grpSpPr>
          <a:xfrm>
            <a:off x="2055448" y="4294255"/>
            <a:ext cx="992787" cy="677490"/>
            <a:chOff x="0" y="482600"/>
            <a:chExt cx="12179300" cy="5886130"/>
          </a:xfrm>
        </p:grpSpPr>
        <p:sp>
          <p:nvSpPr>
            <p:cNvPr id="167" name="Rectangle 166"/>
            <p:cNvSpPr/>
            <p:nvPr/>
          </p:nvSpPr>
          <p:spPr>
            <a:xfrm>
              <a:off x="0" y="1245205"/>
              <a:ext cx="12179300" cy="4367544"/>
            </a:xfrm>
            <a:prstGeom prst="rect">
              <a:avLst/>
            </a:prstGeom>
            <a:solidFill>
              <a:schemeClr val="tx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137160" bIns="137160" numCol="1" spcCol="0" rtlCol="0" fromWordArt="0" anchor="ctr" anchorCtr="0" forceAA="0" compatLnSpc="1">
              <a:prstTxWarp prst="textNoShape">
                <a:avLst/>
              </a:prstTxWarp>
              <a:spAutoFit/>
            </a:bodyPr>
            <a:lstStyle/>
            <a:p>
              <a:pPr algn="ctr" defTabSz="684922">
                <a:lnSpc>
                  <a:spcPct val="90000"/>
                </a:lnSpc>
                <a:spcBef>
                  <a:spcPts val="600"/>
                </a:spcBef>
              </a:pPr>
              <a:endParaRPr lang="en-US" sz="1600" dirty="0">
                <a:solidFill>
                  <a:srgbClr val="FFFFFF"/>
                </a:solidFill>
                <a:latin typeface="GE Inspira Pitch"/>
              </a:endParaRPr>
            </a:p>
          </p:txBody>
        </p:sp>
        <p:pic>
          <p:nvPicPr>
            <p:cNvPr id="168" name="Picture 16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482600"/>
              <a:ext cx="12179300" cy="5886130"/>
            </a:xfrm>
            <a:prstGeom prst="rect">
              <a:avLst/>
            </a:prstGeom>
          </p:spPr>
        </p:pic>
        <p:pic>
          <p:nvPicPr>
            <p:cNvPr id="169" name="Picture 16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320864" y="1859210"/>
              <a:ext cx="5540148" cy="4008191"/>
            </a:xfrm>
            <a:prstGeom prst="rect">
              <a:avLst/>
            </a:prstGeom>
          </p:spPr>
        </p:pic>
        <p:sp>
          <p:nvSpPr>
            <p:cNvPr id="170" name="Rectangle 169"/>
            <p:cNvSpPr/>
            <p:nvPr/>
          </p:nvSpPr>
          <p:spPr>
            <a:xfrm>
              <a:off x="5296728" y="4900614"/>
              <a:ext cx="190302" cy="261937"/>
            </a:xfrm>
            <a:prstGeom prst="rect">
              <a:avLst/>
            </a:prstGeom>
            <a:solidFill>
              <a:schemeClr val="tx2"/>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137160" bIns="137160" numCol="1" spcCol="0" rtlCol="0" fromWordArt="0" anchor="ctr" anchorCtr="0" forceAA="0" compatLnSpc="1">
              <a:prstTxWarp prst="textNoShape">
                <a:avLst/>
              </a:prstTxWarp>
              <a:noAutofit/>
            </a:bodyPr>
            <a:lstStyle/>
            <a:p>
              <a:pPr algn="ctr" defTabSz="684922">
                <a:lnSpc>
                  <a:spcPct val="90000"/>
                </a:lnSpc>
                <a:spcBef>
                  <a:spcPts val="600"/>
                </a:spcBef>
              </a:pPr>
              <a:endParaRPr lang="en-US" sz="1600" dirty="0">
                <a:solidFill>
                  <a:srgbClr val="FFFFFF"/>
                </a:solidFill>
                <a:latin typeface="GE Inspira Pitch"/>
              </a:endParaRPr>
            </a:p>
          </p:txBody>
        </p:sp>
        <p:sp>
          <p:nvSpPr>
            <p:cNvPr id="171" name="Rectangle 170"/>
            <p:cNvSpPr/>
            <p:nvPr/>
          </p:nvSpPr>
          <p:spPr>
            <a:xfrm>
              <a:off x="4110516" y="5031582"/>
              <a:ext cx="190302" cy="130967"/>
            </a:xfrm>
            <a:prstGeom prst="rect">
              <a:avLst/>
            </a:prstGeom>
            <a:solidFill>
              <a:schemeClr val="tx2"/>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137160" bIns="137160" numCol="1" spcCol="0" rtlCol="0" fromWordArt="0" anchor="ctr" anchorCtr="0" forceAA="0" compatLnSpc="1">
              <a:prstTxWarp prst="textNoShape">
                <a:avLst/>
              </a:prstTxWarp>
              <a:noAutofit/>
            </a:bodyPr>
            <a:lstStyle/>
            <a:p>
              <a:pPr algn="ctr" defTabSz="684922">
                <a:lnSpc>
                  <a:spcPct val="90000"/>
                </a:lnSpc>
                <a:spcBef>
                  <a:spcPts val="600"/>
                </a:spcBef>
              </a:pPr>
              <a:endParaRPr lang="en-US" sz="1600" dirty="0">
                <a:solidFill>
                  <a:srgbClr val="FFFFFF"/>
                </a:solidFill>
                <a:latin typeface="GE Inspira Pitch"/>
              </a:endParaRPr>
            </a:p>
          </p:txBody>
        </p:sp>
        <p:pic>
          <p:nvPicPr>
            <p:cNvPr id="172" name="Picture 171" descr="History-Change.png"/>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8119533" y="4023923"/>
              <a:ext cx="3693884" cy="1323107"/>
            </a:xfrm>
            <a:prstGeom prst="rect">
              <a:avLst/>
            </a:prstGeom>
          </p:spPr>
        </p:pic>
      </p:grpSp>
      <p:cxnSp>
        <p:nvCxnSpPr>
          <p:cNvPr id="186" name="Straight Arrow Connector 185"/>
          <p:cNvCxnSpPr/>
          <p:nvPr/>
        </p:nvCxnSpPr>
        <p:spPr>
          <a:xfrm>
            <a:off x="2300223" y="1655510"/>
            <a:ext cx="395974" cy="0"/>
          </a:xfrm>
          <a:prstGeom prst="straightConnector1">
            <a:avLst/>
          </a:prstGeom>
          <a:ln w="38100" cmpd="sng">
            <a:solidFill>
              <a:srgbClr val="005CB9"/>
            </a:solidFill>
            <a:tailEnd type="arrow"/>
          </a:ln>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514512" y="1440079"/>
            <a:ext cx="1891478" cy="657872"/>
          </a:xfrm>
          <a:prstGeom prst="rect">
            <a:avLst/>
          </a:prstGeom>
          <a:noFill/>
        </p:spPr>
        <p:txBody>
          <a:bodyPr wrap="square" lIns="0" tIns="0" rIns="0" bIns="0" rtlCol="0">
            <a:spAutoFit/>
          </a:bodyPr>
          <a:lstStyle/>
          <a:p>
            <a:pPr marL="229873" indent="-229873" defTabSz="684922">
              <a:buFont typeface="+mj-ea"/>
              <a:buAutoNum type="circleNumDbPlain"/>
            </a:pPr>
            <a:r>
              <a:rPr lang="en-US" sz="1400" b="1" dirty="0">
                <a:solidFill>
                  <a:srgbClr val="800000"/>
                </a:solidFill>
                <a:latin typeface="GE Inspira Pitch"/>
              </a:rPr>
              <a:t>Fleet of </a:t>
            </a:r>
          </a:p>
          <a:p>
            <a:pPr defTabSz="684922"/>
            <a:r>
              <a:rPr lang="en-US" sz="1400" b="1" dirty="0">
                <a:solidFill>
                  <a:srgbClr val="800000"/>
                </a:solidFill>
                <a:latin typeface="GE Inspira Pitch"/>
              </a:rPr>
              <a:t>     Mining Equipment  </a:t>
            </a:r>
          </a:p>
          <a:p>
            <a:pPr defTabSz="684922"/>
            <a:r>
              <a:rPr lang="en-US" sz="1400" b="1" dirty="0">
                <a:solidFill>
                  <a:srgbClr val="800000"/>
                </a:solidFill>
                <a:latin typeface="GE Inspira Pitch"/>
              </a:rPr>
              <a:t>     (instrumented)</a:t>
            </a:r>
          </a:p>
        </p:txBody>
      </p:sp>
      <p:sp>
        <p:nvSpPr>
          <p:cNvPr id="191" name="TextBox 190"/>
          <p:cNvSpPr txBox="1"/>
          <p:nvPr/>
        </p:nvSpPr>
        <p:spPr>
          <a:xfrm>
            <a:off x="2696238" y="863194"/>
            <a:ext cx="2153549" cy="1096454"/>
          </a:xfrm>
          <a:prstGeom prst="rect">
            <a:avLst/>
          </a:prstGeom>
          <a:noFill/>
        </p:spPr>
        <p:txBody>
          <a:bodyPr wrap="square" lIns="0" tIns="0" rIns="0" bIns="0" rtlCol="0">
            <a:spAutoFit/>
          </a:bodyPr>
          <a:lstStyle/>
          <a:p>
            <a:pPr marL="229873" indent="-229873" defTabSz="684922">
              <a:buFont typeface="+mj-ea"/>
              <a:buAutoNum type="circleNumDbPlain" startAt="2"/>
            </a:pPr>
            <a:r>
              <a:rPr lang="en-US" sz="1400" b="1" dirty="0">
                <a:solidFill>
                  <a:srgbClr val="800000"/>
                </a:solidFill>
                <a:latin typeface="GE Inspira Pitch"/>
              </a:rPr>
              <a:t>Historical sensor data </a:t>
            </a:r>
            <a:r>
              <a:rPr lang="en-US" sz="1400" b="1" dirty="0" smtClean="0">
                <a:solidFill>
                  <a:srgbClr val="800000"/>
                </a:solidFill>
                <a:latin typeface="GE Inspira Pitch"/>
              </a:rPr>
              <a:t>&amp; </a:t>
            </a:r>
            <a:r>
              <a:rPr lang="en-US" sz="1400" b="1" dirty="0">
                <a:solidFill>
                  <a:srgbClr val="800000"/>
                </a:solidFill>
                <a:latin typeface="GE Inspira Pitch"/>
              </a:rPr>
              <a:t>maintenance data from Equipment and Operators, and the enviromental data</a:t>
            </a:r>
          </a:p>
        </p:txBody>
      </p:sp>
      <p:sp>
        <p:nvSpPr>
          <p:cNvPr id="192" name="TextBox 191"/>
          <p:cNvSpPr txBox="1"/>
          <p:nvPr/>
        </p:nvSpPr>
        <p:spPr>
          <a:xfrm>
            <a:off x="5303866" y="796061"/>
            <a:ext cx="3224604" cy="438581"/>
          </a:xfrm>
          <a:prstGeom prst="rect">
            <a:avLst/>
          </a:prstGeom>
          <a:noFill/>
        </p:spPr>
        <p:txBody>
          <a:bodyPr wrap="square" lIns="0" tIns="0" rIns="0" bIns="0" rtlCol="0">
            <a:spAutoFit/>
          </a:bodyPr>
          <a:lstStyle/>
          <a:p>
            <a:pPr marL="229873" indent="-229873" defTabSz="684922">
              <a:buFont typeface="+mj-ea"/>
              <a:buAutoNum type="circleNumDbPlain" startAt="3"/>
            </a:pPr>
            <a:r>
              <a:rPr lang="en-US" sz="1400" b="1" dirty="0">
                <a:solidFill>
                  <a:srgbClr val="800000"/>
                </a:solidFill>
                <a:latin typeface="GE Inspira Pitch"/>
              </a:rPr>
              <a:t>Failure mode-level, Component-level, Unit-level Failure Risk Models </a:t>
            </a:r>
          </a:p>
        </p:txBody>
      </p:sp>
      <p:sp>
        <p:nvSpPr>
          <p:cNvPr id="194" name="TextBox 193"/>
          <p:cNvSpPr txBox="1"/>
          <p:nvPr/>
        </p:nvSpPr>
        <p:spPr>
          <a:xfrm>
            <a:off x="6839321" y="2776240"/>
            <a:ext cx="2188996" cy="657872"/>
          </a:xfrm>
          <a:prstGeom prst="rect">
            <a:avLst/>
          </a:prstGeom>
          <a:noFill/>
        </p:spPr>
        <p:txBody>
          <a:bodyPr wrap="square" lIns="0" tIns="0" rIns="0" bIns="0" rtlCol="0">
            <a:spAutoFit/>
          </a:bodyPr>
          <a:lstStyle/>
          <a:p>
            <a:pPr marL="229873" indent="-229873" defTabSz="684922">
              <a:buFont typeface="+mj-ea"/>
              <a:buAutoNum type="circleNumDbPlain" startAt="4"/>
            </a:pPr>
            <a:r>
              <a:rPr lang="en-US" sz="1400" b="1" dirty="0">
                <a:solidFill>
                  <a:srgbClr val="800000"/>
                </a:solidFill>
                <a:latin typeface="GE Inspira Pitch"/>
              </a:rPr>
              <a:t>Economically Optimal Condition-based &amp; Predictive Maintenance</a:t>
            </a:r>
          </a:p>
        </p:txBody>
      </p:sp>
      <p:sp>
        <p:nvSpPr>
          <p:cNvPr id="196" name="TextBox 195"/>
          <p:cNvSpPr txBox="1"/>
          <p:nvPr/>
        </p:nvSpPr>
        <p:spPr>
          <a:xfrm>
            <a:off x="3236766" y="3865608"/>
            <a:ext cx="2260544" cy="438581"/>
          </a:xfrm>
          <a:prstGeom prst="rect">
            <a:avLst/>
          </a:prstGeom>
          <a:noFill/>
        </p:spPr>
        <p:txBody>
          <a:bodyPr wrap="square" lIns="0" tIns="0" rIns="0" bIns="0" rtlCol="0">
            <a:spAutoFit/>
          </a:bodyPr>
          <a:lstStyle/>
          <a:p>
            <a:pPr marL="229873" indent="-229873" defTabSz="684922">
              <a:buFont typeface="+mj-ea"/>
              <a:buAutoNum type="circleNumDbPlain" startAt="5"/>
            </a:pPr>
            <a:r>
              <a:rPr lang="en-US" sz="1400" b="1" dirty="0">
                <a:solidFill>
                  <a:srgbClr val="800000"/>
                </a:solidFill>
                <a:latin typeface="GE Inspira Pitch"/>
              </a:rPr>
              <a:t>Production and Maintenance optimized</a:t>
            </a:r>
          </a:p>
        </p:txBody>
      </p:sp>
      <p:sp>
        <p:nvSpPr>
          <p:cNvPr id="75" name="Rectangle 74"/>
          <p:cNvSpPr/>
          <p:nvPr/>
        </p:nvSpPr>
        <p:spPr>
          <a:xfrm>
            <a:off x="5690220" y="1221804"/>
            <a:ext cx="2122699" cy="938577"/>
          </a:xfrm>
          <a:prstGeom prst="rect">
            <a:avLst/>
          </a:prstGeom>
        </p:spPr>
        <p:txBody>
          <a:bodyPr wrap="square" lIns="91300" tIns="45650" rIns="91300" bIns="45650">
            <a:spAutoFit/>
          </a:bodyPr>
          <a:lstStyle/>
          <a:p>
            <a:pPr defTabSz="684922"/>
            <a:r>
              <a:rPr lang="en-US" sz="1100" dirty="0">
                <a:solidFill>
                  <a:srgbClr val="3693F8">
                    <a:lumMod val="50000"/>
                  </a:srgbClr>
                </a:solidFill>
                <a:latin typeface="GE Inspira Pitch"/>
                <a:ea typeface="PMingLiU" pitchFamily="18" charset="-120"/>
              </a:rPr>
              <a:t>Data-driven models estimate the failure risks</a:t>
            </a:r>
          </a:p>
          <a:p>
            <a:pPr defTabSz="684922"/>
            <a:r>
              <a:rPr lang="en-US" sz="1100" dirty="0">
                <a:solidFill>
                  <a:srgbClr val="3693F8">
                    <a:lumMod val="50000"/>
                  </a:srgbClr>
                </a:solidFill>
                <a:latin typeface="GE Inspira Pitch"/>
                <a:ea typeface="PMingLiU" pitchFamily="18" charset="-120"/>
              </a:rPr>
              <a:t>related to each failure mode, component-level, and unit-level, considering actual wear &amp; tear</a:t>
            </a:r>
          </a:p>
        </p:txBody>
      </p:sp>
      <p:pic>
        <p:nvPicPr>
          <p:cNvPr id="78" name="Picture 77"/>
          <p:cNvPicPr>
            <a:picLocks noChangeAspect="1"/>
          </p:cNvPicPr>
          <p:nvPr/>
        </p:nvPicPr>
        <p:blipFill>
          <a:blip r:embed="rId9"/>
          <a:stretch>
            <a:fillRect/>
          </a:stretch>
        </p:blipFill>
        <p:spPr>
          <a:xfrm>
            <a:off x="662196" y="2164187"/>
            <a:ext cx="1138284" cy="835767"/>
          </a:xfrm>
          <a:prstGeom prst="rect">
            <a:avLst/>
          </a:prstGeom>
        </p:spPr>
      </p:pic>
    </p:spTree>
    <p:extLst>
      <p:ext uri="{BB962C8B-B14F-4D97-AF65-F5344CB8AC3E}">
        <p14:creationId xmlns:p14="http://schemas.microsoft.com/office/powerpoint/2010/main" val="42348102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094" y="413812"/>
            <a:ext cx="8352156" cy="765752"/>
          </a:xfrm>
        </p:spPr>
        <p:txBody>
          <a:bodyPr/>
          <a:lstStyle/>
          <a:p>
            <a:r>
              <a:rPr lang="en-US" b="1" dirty="0" smtClean="0">
                <a:solidFill>
                  <a:schemeClr val="accent1"/>
                </a:solidFill>
              </a:rPr>
              <a:t>Survival Function Estimation</a:t>
            </a:r>
            <a:endParaRPr lang="en-US" b="1" dirty="0">
              <a:solidFill>
                <a:schemeClr val="accent1"/>
              </a:solidFill>
            </a:endParaRPr>
          </a:p>
        </p:txBody>
      </p:sp>
      <p:pic>
        <p:nvPicPr>
          <p:cNvPr id="7" name="Content Placeholder 6"/>
          <p:cNvPicPr>
            <a:picLocks noGrp="1" noChangeAspect="1"/>
          </p:cNvPicPr>
          <p:nvPr>
            <p:ph idx="1"/>
          </p:nvPr>
        </p:nvPicPr>
        <p:blipFill rotWithShape="1">
          <a:blip r:embed="rId2"/>
          <a:srcRect l="4356" t="13099" r="3046" b="9574"/>
          <a:stretch/>
        </p:blipFill>
        <p:spPr>
          <a:xfrm>
            <a:off x="1479819" y="1320779"/>
            <a:ext cx="6863098" cy="2565397"/>
          </a:xfrm>
        </p:spPr>
      </p:pic>
      <p:sp>
        <p:nvSpPr>
          <p:cNvPr id="8" name="TextBox 7"/>
          <p:cNvSpPr txBox="1"/>
          <p:nvPr/>
        </p:nvSpPr>
        <p:spPr>
          <a:xfrm>
            <a:off x="4241407" y="3870030"/>
            <a:ext cx="1641713" cy="288488"/>
          </a:xfrm>
          <a:prstGeom prst="rect">
            <a:avLst/>
          </a:prstGeom>
          <a:noFill/>
        </p:spPr>
        <p:txBody>
          <a:bodyPr wrap="none" lIns="68487" tIns="34244" rIns="68487" bIns="34244" rtlCol="0">
            <a:spAutoFit/>
          </a:bodyPr>
          <a:lstStyle/>
          <a:p>
            <a:pPr defTabSz="342436"/>
            <a:r>
              <a:rPr lang="en-US" sz="1400" dirty="0">
                <a:solidFill>
                  <a:prstClr val="black"/>
                </a:solidFill>
                <a:latin typeface="Calibri"/>
              </a:rPr>
              <a:t>Time (Engine Hours)</a:t>
            </a:r>
          </a:p>
        </p:txBody>
      </p:sp>
      <p:sp>
        <p:nvSpPr>
          <p:cNvPr id="9" name="TextBox 8"/>
          <p:cNvSpPr txBox="1"/>
          <p:nvPr/>
        </p:nvSpPr>
        <p:spPr>
          <a:xfrm>
            <a:off x="787340" y="1783032"/>
            <a:ext cx="353755" cy="1470995"/>
          </a:xfrm>
          <a:prstGeom prst="rect">
            <a:avLst/>
          </a:prstGeom>
          <a:noFill/>
        </p:spPr>
        <p:txBody>
          <a:bodyPr vert="vert270" wrap="none" lIns="68487" tIns="34244" rIns="68487" bIns="34244" rtlCol="0">
            <a:spAutoFit/>
          </a:bodyPr>
          <a:lstStyle/>
          <a:p>
            <a:pPr defTabSz="342436"/>
            <a:r>
              <a:rPr lang="en-US" sz="1400" dirty="0">
                <a:solidFill>
                  <a:prstClr val="black"/>
                </a:solidFill>
                <a:latin typeface="Calibri"/>
              </a:rPr>
              <a:t>Survival probability</a:t>
            </a:r>
          </a:p>
        </p:txBody>
      </p:sp>
      <p:sp>
        <p:nvSpPr>
          <p:cNvPr id="11" name="TextBox 10"/>
          <p:cNvSpPr txBox="1"/>
          <p:nvPr/>
        </p:nvSpPr>
        <p:spPr>
          <a:xfrm>
            <a:off x="3635463" y="1063255"/>
            <a:ext cx="1946601" cy="288488"/>
          </a:xfrm>
          <a:prstGeom prst="rect">
            <a:avLst/>
          </a:prstGeom>
          <a:noFill/>
        </p:spPr>
        <p:txBody>
          <a:bodyPr wrap="none" lIns="68487" tIns="34244" rIns="68487" bIns="34244" rtlCol="0">
            <a:spAutoFit/>
          </a:bodyPr>
          <a:lstStyle/>
          <a:p>
            <a:pPr defTabSz="342436"/>
            <a:r>
              <a:rPr lang="en-US" sz="1400" dirty="0">
                <a:solidFill>
                  <a:prstClr val="black"/>
                </a:solidFill>
                <a:latin typeface="Calibri"/>
              </a:rPr>
              <a:t>Engine Oil Leakage Issue</a:t>
            </a:r>
          </a:p>
        </p:txBody>
      </p:sp>
      <p:sp>
        <p:nvSpPr>
          <p:cNvPr id="12" name="TextBox 11"/>
          <p:cNvSpPr txBox="1"/>
          <p:nvPr/>
        </p:nvSpPr>
        <p:spPr>
          <a:xfrm>
            <a:off x="332154" y="4234808"/>
            <a:ext cx="8811845" cy="253823"/>
          </a:xfrm>
          <a:prstGeom prst="rect">
            <a:avLst/>
          </a:prstGeom>
          <a:noFill/>
        </p:spPr>
        <p:txBody>
          <a:bodyPr wrap="square" lIns="68487" tIns="34244" rIns="68487" bIns="34244" rtlCol="0">
            <a:spAutoFit/>
          </a:bodyPr>
          <a:lstStyle/>
          <a:p>
            <a:pPr defTabSz="342436"/>
            <a:r>
              <a:rPr lang="en-US" sz="1200" dirty="0">
                <a:solidFill>
                  <a:prstClr val="black"/>
                </a:solidFill>
                <a:latin typeface="Calibri"/>
              </a:rPr>
              <a:t>Survival probability drops quickly before 1000 hours.  This indicates that there </a:t>
            </a:r>
            <a:r>
              <a:rPr lang="en-US" sz="1200" dirty="0" smtClean="0">
                <a:solidFill>
                  <a:prstClr val="black"/>
                </a:solidFill>
                <a:latin typeface="Calibri"/>
              </a:rPr>
              <a:t>could be another failure mode causing this early failures</a:t>
            </a:r>
            <a:endParaRPr lang="en-US" sz="1200" dirty="0">
              <a:solidFill>
                <a:prstClr val="black"/>
              </a:solidFill>
              <a:latin typeface="Calibri"/>
            </a:endParaRPr>
          </a:p>
        </p:txBody>
      </p:sp>
      <p:sp>
        <p:nvSpPr>
          <p:cNvPr id="3" name="Oval 2"/>
          <p:cNvSpPr/>
          <p:nvPr/>
        </p:nvSpPr>
        <p:spPr>
          <a:xfrm>
            <a:off x="1648306" y="1063228"/>
            <a:ext cx="1238573" cy="20038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87" tIns="34244" rIns="68487" bIns="34244" rtlCol="0" anchor="ctr"/>
          <a:lstStyle/>
          <a:p>
            <a:pPr algn="ctr" defTabSz="684922"/>
            <a:endParaRPr lang="en-US" sz="1400">
              <a:solidFill>
                <a:prstClr val="white"/>
              </a:solidFill>
              <a:latin typeface="GE Inspira Pitch"/>
            </a:endParaRPr>
          </a:p>
        </p:txBody>
      </p:sp>
      <p:sp>
        <p:nvSpPr>
          <p:cNvPr id="13" name="Date Placeholder 3"/>
          <p:cNvSpPr txBox="1">
            <a:spLocks/>
          </p:cNvSpPr>
          <p:nvPr/>
        </p:nvSpPr>
        <p:spPr>
          <a:xfrm>
            <a:off x="3796749" y="4755235"/>
            <a:ext cx="2067270" cy="101918"/>
          </a:xfrm>
          <a:prstGeom prst="rect">
            <a:avLst/>
          </a:prstGeom>
        </p:spPr>
        <p:txBody>
          <a:bodyPr lIns="68487" tIns="34244" rIns="68487" bIns="34244"/>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dirty="0">
                <a:solidFill>
                  <a:prstClr val="white">
                    <a:lumMod val="50000"/>
                  </a:prstClr>
                </a:solidFill>
                <a:latin typeface="GE Inspira Pitch"/>
              </a:rPr>
              <a:t>BMA 797F Truck Optimization FTO</a:t>
            </a:r>
          </a:p>
          <a:p>
            <a:pPr algn="ctr"/>
            <a:endParaRPr lang="en-US" sz="200" dirty="0">
              <a:solidFill>
                <a:prstClr val="white">
                  <a:lumMod val="50000"/>
                </a:prstClr>
              </a:solidFill>
              <a:latin typeface="GE Inspira Pitch"/>
            </a:endParaRPr>
          </a:p>
          <a:p>
            <a:pPr algn="ctr"/>
            <a:r>
              <a:rPr lang="en-US" sz="700" dirty="0">
                <a:solidFill>
                  <a:prstClr val="white">
                    <a:lumMod val="50000"/>
                  </a:prstClr>
                </a:solidFill>
                <a:latin typeface="GE Inspira Pitch"/>
              </a:rPr>
              <a:t>Privileged and Confidential</a:t>
            </a:r>
          </a:p>
        </p:txBody>
      </p:sp>
      <p:sp>
        <p:nvSpPr>
          <p:cNvPr id="14" name="Slide Number Placeholder 5"/>
          <p:cNvSpPr>
            <a:spLocks noGrp="1"/>
          </p:cNvSpPr>
          <p:nvPr>
            <p:ph type="sldNum" sz="quarter" idx="12"/>
          </p:nvPr>
        </p:nvSpPr>
        <p:spPr>
          <a:xfrm>
            <a:off x="8560532" y="4757554"/>
            <a:ext cx="274320" cy="101918"/>
          </a:xfrm>
        </p:spPr>
        <p:txBody>
          <a:bodyPr/>
          <a:lstStyle/>
          <a:p>
            <a:fld id="{0D558541-60C9-42A2-8392-FF12533A6B7A}" type="slidenum">
              <a:rPr lang="en-US" smtClean="0">
                <a:latin typeface="GE Inspira Pitch"/>
              </a:rPr>
              <a:pPr/>
              <a:t>20</a:t>
            </a:fld>
            <a:endParaRPr lang="en-US" dirty="0">
              <a:latin typeface="GE Inspira Pitch"/>
            </a:endParaRPr>
          </a:p>
        </p:txBody>
      </p:sp>
      <p:sp>
        <p:nvSpPr>
          <p:cNvPr id="18" name="Rectangle 17"/>
          <p:cNvSpPr/>
          <p:nvPr/>
        </p:nvSpPr>
        <p:spPr>
          <a:xfrm>
            <a:off x="6521397" y="0"/>
            <a:ext cx="2634815" cy="388326"/>
          </a:xfrm>
          <a:prstGeom prst="rect">
            <a:avLst/>
          </a:prstGeom>
          <a:solidFill>
            <a:srgbClr val="408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487" tIns="34244" rIns="68487" bIns="34244" rtlCol="0" anchor="ctr"/>
          <a:lstStyle/>
          <a:p>
            <a:pPr algn="ctr" defTabSz="684922"/>
            <a:r>
              <a:rPr lang="en-US" sz="1600" dirty="0" smtClean="0">
                <a:solidFill>
                  <a:prstClr val="white"/>
                </a:solidFill>
                <a:latin typeface="GE Inspira Pitch"/>
              </a:rPr>
              <a:t>(Example) Survival Analysis</a:t>
            </a:r>
            <a:endParaRPr lang="en-US" sz="1600" dirty="0">
              <a:solidFill>
                <a:prstClr val="white"/>
              </a:solidFill>
              <a:latin typeface="GE Inspira Pitch"/>
            </a:endParaRPr>
          </a:p>
        </p:txBody>
      </p:sp>
    </p:spTree>
    <p:extLst>
      <p:ext uri="{BB962C8B-B14F-4D97-AF65-F5344CB8AC3E}">
        <p14:creationId xmlns:p14="http://schemas.microsoft.com/office/powerpoint/2010/main" val="155644816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489" y="1100141"/>
            <a:ext cx="8830389" cy="3408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876710" y="4509030"/>
            <a:ext cx="7263398" cy="369267"/>
          </a:xfrm>
          <a:prstGeom prst="rect">
            <a:avLst/>
          </a:prstGeom>
        </p:spPr>
        <p:style>
          <a:lnRef idx="1">
            <a:schemeClr val="accent5"/>
          </a:lnRef>
          <a:fillRef idx="2">
            <a:schemeClr val="accent5"/>
          </a:fillRef>
          <a:effectRef idx="1">
            <a:schemeClr val="accent5"/>
          </a:effectRef>
          <a:fontRef idx="minor">
            <a:schemeClr val="dk1"/>
          </a:fontRef>
        </p:style>
        <p:txBody>
          <a:bodyPr wrap="none" lIns="91308" tIns="45654" rIns="91308" bIns="45654" rtlCol="0">
            <a:spAutoFit/>
          </a:bodyPr>
          <a:lstStyle/>
          <a:p>
            <a:pPr defTabSz="456573"/>
            <a:r>
              <a:rPr lang="en-US" dirty="0">
                <a:solidFill>
                  <a:srgbClr val="454545"/>
                </a:solidFill>
                <a:latin typeface="GE Inspira Pitch"/>
              </a:rPr>
              <a:t>Prioritize Inspections and Inspection Frequency based on Risk Frontiers</a:t>
            </a:r>
          </a:p>
        </p:txBody>
      </p:sp>
      <p:sp>
        <p:nvSpPr>
          <p:cNvPr id="6" name="TextBox 5"/>
          <p:cNvSpPr txBox="1"/>
          <p:nvPr/>
        </p:nvSpPr>
        <p:spPr>
          <a:xfrm>
            <a:off x="7894527" y="1794320"/>
            <a:ext cx="1166409" cy="438501"/>
          </a:xfrm>
          <a:prstGeom prst="rect">
            <a:avLst/>
          </a:prstGeom>
          <a:noFill/>
        </p:spPr>
        <p:txBody>
          <a:bodyPr wrap="square" lIns="91308" tIns="45654" rIns="91308" bIns="45654" rtlCol="0">
            <a:spAutoFit/>
          </a:bodyPr>
          <a:lstStyle/>
          <a:p>
            <a:pPr defTabSz="456573"/>
            <a:r>
              <a:rPr lang="en-US" sz="1100" dirty="0">
                <a:solidFill>
                  <a:srgbClr val="454545"/>
                </a:solidFill>
                <a:latin typeface="GE Inspira Pitch"/>
              </a:rPr>
              <a:t>Min Probability of N500 Hole</a:t>
            </a:r>
          </a:p>
        </p:txBody>
      </p:sp>
      <p:cxnSp>
        <p:nvCxnSpPr>
          <p:cNvPr id="8" name="Straight Arrow Connector 7"/>
          <p:cNvCxnSpPr/>
          <p:nvPr/>
        </p:nvCxnSpPr>
        <p:spPr>
          <a:xfrm flipH="1" flipV="1">
            <a:off x="7718961" y="1794288"/>
            <a:ext cx="175502" cy="981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985193" y="1693554"/>
            <a:ext cx="1043848" cy="276934"/>
          </a:xfrm>
          <a:prstGeom prst="rect">
            <a:avLst/>
          </a:prstGeom>
          <a:noFill/>
        </p:spPr>
        <p:txBody>
          <a:bodyPr wrap="none" lIns="91308" tIns="45654" rIns="91308" bIns="45654" rtlCol="0">
            <a:spAutoFit/>
          </a:bodyPr>
          <a:lstStyle/>
          <a:p>
            <a:pPr defTabSz="456573"/>
            <a:r>
              <a:rPr lang="en-US" sz="1200" dirty="0">
                <a:solidFill>
                  <a:srgbClr val="454545"/>
                </a:solidFill>
                <a:latin typeface="GE Inspira Pitch"/>
              </a:rPr>
              <a:t>Inspect More</a:t>
            </a:r>
          </a:p>
        </p:txBody>
      </p:sp>
      <p:sp>
        <p:nvSpPr>
          <p:cNvPr id="12" name="TextBox 11"/>
          <p:cNvSpPr txBox="1"/>
          <p:nvPr/>
        </p:nvSpPr>
        <p:spPr>
          <a:xfrm>
            <a:off x="5080700" y="2507472"/>
            <a:ext cx="997681" cy="276934"/>
          </a:xfrm>
          <a:prstGeom prst="rect">
            <a:avLst/>
          </a:prstGeom>
          <a:noFill/>
        </p:spPr>
        <p:txBody>
          <a:bodyPr wrap="none" lIns="91308" tIns="45654" rIns="91308" bIns="45654" rtlCol="0">
            <a:spAutoFit/>
          </a:bodyPr>
          <a:lstStyle/>
          <a:p>
            <a:pPr defTabSz="456573"/>
            <a:r>
              <a:rPr lang="en-US" sz="1200" dirty="0">
                <a:solidFill>
                  <a:srgbClr val="454545"/>
                </a:solidFill>
                <a:latin typeface="GE Inspira Pitch"/>
              </a:rPr>
              <a:t>Inspect Less</a:t>
            </a:r>
          </a:p>
        </p:txBody>
      </p:sp>
      <p:sp>
        <p:nvSpPr>
          <p:cNvPr id="11" name="Rectangle 10"/>
          <p:cNvSpPr/>
          <p:nvPr/>
        </p:nvSpPr>
        <p:spPr>
          <a:xfrm>
            <a:off x="429967" y="192290"/>
            <a:ext cx="8333097" cy="1077153"/>
          </a:xfrm>
          <a:prstGeom prst="rect">
            <a:avLst/>
          </a:prstGeom>
        </p:spPr>
        <p:txBody>
          <a:bodyPr wrap="square" lIns="91308" tIns="45654" rIns="91308" bIns="45654">
            <a:spAutoFit/>
          </a:bodyPr>
          <a:lstStyle/>
          <a:p>
            <a:pPr defTabSz="913146" eaLnBrk="0" fontAlgn="base" hangingPunct="0">
              <a:spcBef>
                <a:spcPct val="0"/>
              </a:spcBef>
              <a:spcAft>
                <a:spcPct val="0"/>
              </a:spcAft>
            </a:pPr>
            <a:r>
              <a:rPr lang="en-US" sz="3200" dirty="0">
                <a:solidFill>
                  <a:srgbClr val="454545"/>
                </a:solidFill>
                <a:latin typeface="GE Inspira Pitch" pitchFamily="34" charset="0"/>
              </a:rPr>
              <a:t>Probabilistic Risk Based Inspection </a:t>
            </a:r>
            <a:br>
              <a:rPr lang="en-US" sz="3200" dirty="0">
                <a:solidFill>
                  <a:srgbClr val="454545"/>
                </a:solidFill>
                <a:latin typeface="GE Inspira Pitch" pitchFamily="34" charset="0"/>
              </a:rPr>
            </a:br>
            <a:r>
              <a:rPr lang="en-US" dirty="0">
                <a:solidFill>
                  <a:srgbClr val="454545"/>
                </a:solidFill>
                <a:latin typeface="GE Inspira Pitch" pitchFamily="34" charset="0"/>
              </a:rPr>
              <a:t>Rayleigh Regression                      </a:t>
            </a:r>
            <a:endParaRPr lang="en-US" dirty="0">
              <a:solidFill>
                <a:srgbClr val="3366FF"/>
              </a:solidFill>
              <a:latin typeface="GE Inspira Pitch" pitchFamily="34" charset="0"/>
            </a:endParaRPr>
          </a:p>
          <a:p>
            <a:pPr defTabSz="913146" eaLnBrk="0" fontAlgn="base" hangingPunct="0">
              <a:spcBef>
                <a:spcPct val="0"/>
              </a:spcBef>
              <a:spcAft>
                <a:spcPct val="0"/>
              </a:spcAft>
            </a:pPr>
            <a:r>
              <a:rPr lang="en-US" sz="1400" dirty="0">
                <a:solidFill>
                  <a:srgbClr val="3366FF"/>
                </a:solidFill>
                <a:latin typeface="GE Inspira Pitch" pitchFamily="34" charset="0"/>
              </a:rPr>
              <a:t>Hazard(TAT, SDR) = RayleighHazard(TAT) * exp[beta * SDR],   fitted using the last sample values only</a:t>
            </a:r>
            <a:endParaRPr lang="en-US" dirty="0">
              <a:solidFill>
                <a:srgbClr val="454545"/>
              </a:solidFill>
              <a:latin typeface="GE Inspira Pitch" pitchFamily="34" charset="0"/>
            </a:endParaRPr>
          </a:p>
        </p:txBody>
      </p:sp>
      <p:sp>
        <p:nvSpPr>
          <p:cNvPr id="13" name="Rectangle 12"/>
          <p:cNvSpPr/>
          <p:nvPr/>
        </p:nvSpPr>
        <p:spPr>
          <a:xfrm>
            <a:off x="6521397" y="0"/>
            <a:ext cx="2634815" cy="388326"/>
          </a:xfrm>
          <a:prstGeom prst="rect">
            <a:avLst/>
          </a:prstGeom>
          <a:solidFill>
            <a:srgbClr val="408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487" tIns="34244" rIns="68487" bIns="34244" rtlCol="0" anchor="ctr"/>
          <a:lstStyle/>
          <a:p>
            <a:pPr algn="ctr" defTabSz="684922"/>
            <a:r>
              <a:rPr lang="en-US" sz="1600" dirty="0" smtClean="0">
                <a:solidFill>
                  <a:prstClr val="white"/>
                </a:solidFill>
                <a:latin typeface="GE Inspira Pitch"/>
              </a:rPr>
              <a:t>(Example) Survival Analysis</a:t>
            </a:r>
            <a:endParaRPr lang="en-US" sz="1600" dirty="0">
              <a:solidFill>
                <a:prstClr val="white"/>
              </a:solidFill>
              <a:latin typeface="GE Inspira Pitch"/>
            </a:endParaRPr>
          </a:p>
        </p:txBody>
      </p:sp>
    </p:spTree>
    <p:extLst>
      <p:ext uri="{BB962C8B-B14F-4D97-AF65-F5344CB8AC3E}">
        <p14:creationId xmlns:p14="http://schemas.microsoft.com/office/powerpoint/2010/main" val="201283164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9923" y="192290"/>
            <a:ext cx="8409297" cy="1077153"/>
          </a:xfrm>
          <a:prstGeom prst="rect">
            <a:avLst/>
          </a:prstGeom>
        </p:spPr>
        <p:txBody>
          <a:bodyPr wrap="square" lIns="91308" tIns="45654" rIns="91308" bIns="45654">
            <a:spAutoFit/>
          </a:bodyPr>
          <a:lstStyle/>
          <a:p>
            <a:pPr defTabSz="913146" eaLnBrk="0" fontAlgn="base" hangingPunct="0">
              <a:spcBef>
                <a:spcPct val="0"/>
              </a:spcBef>
              <a:spcAft>
                <a:spcPct val="0"/>
              </a:spcAft>
            </a:pPr>
            <a:r>
              <a:rPr lang="en-US" sz="3200" dirty="0">
                <a:solidFill>
                  <a:srgbClr val="454545"/>
                </a:solidFill>
                <a:latin typeface="GE Inspira Pitch" pitchFamily="34" charset="0"/>
              </a:rPr>
              <a:t>Probabilistic Risk Based Inspection </a:t>
            </a:r>
            <a:br>
              <a:rPr lang="en-US" sz="3200" dirty="0">
                <a:solidFill>
                  <a:srgbClr val="454545"/>
                </a:solidFill>
                <a:latin typeface="GE Inspira Pitch" pitchFamily="34" charset="0"/>
              </a:rPr>
            </a:br>
            <a:r>
              <a:rPr lang="en-US" dirty="0">
                <a:solidFill>
                  <a:srgbClr val="454545"/>
                </a:solidFill>
                <a:latin typeface="GE Inspira Pitch" pitchFamily="34" charset="0"/>
              </a:rPr>
              <a:t>Weibull Regression                      </a:t>
            </a:r>
            <a:endParaRPr lang="en-US" dirty="0">
              <a:solidFill>
                <a:srgbClr val="3366FF"/>
              </a:solidFill>
              <a:latin typeface="GE Inspira Pitch" pitchFamily="34" charset="0"/>
            </a:endParaRPr>
          </a:p>
          <a:p>
            <a:pPr defTabSz="913146" eaLnBrk="0" fontAlgn="base" hangingPunct="0">
              <a:spcBef>
                <a:spcPct val="0"/>
              </a:spcBef>
              <a:spcAft>
                <a:spcPct val="0"/>
              </a:spcAft>
            </a:pPr>
            <a:r>
              <a:rPr lang="en-US" sz="1400" dirty="0">
                <a:solidFill>
                  <a:srgbClr val="3366FF"/>
                </a:solidFill>
                <a:latin typeface="GE Inspira Pitch" pitchFamily="34" charset="0"/>
              </a:rPr>
              <a:t>Hazard(TAT, SDR) = WeibullHazard(TAT) * exp[beta * SDR],   fitted using the last sample values only</a:t>
            </a:r>
            <a:endParaRPr lang="en-US" dirty="0">
              <a:solidFill>
                <a:srgbClr val="454545"/>
              </a:solidFill>
              <a:latin typeface="GE Inspira Pitch" pitchFamily="34" charset="0"/>
            </a:endParaRPr>
          </a:p>
        </p:txBody>
      </p:sp>
      <p:sp>
        <p:nvSpPr>
          <p:cNvPr id="6" name="TextBox 5"/>
          <p:cNvSpPr txBox="1"/>
          <p:nvPr/>
        </p:nvSpPr>
        <p:spPr>
          <a:xfrm>
            <a:off x="965023" y="4517117"/>
            <a:ext cx="7263398" cy="369267"/>
          </a:xfrm>
          <a:prstGeom prst="rect">
            <a:avLst/>
          </a:prstGeom>
        </p:spPr>
        <p:style>
          <a:lnRef idx="1">
            <a:schemeClr val="accent5"/>
          </a:lnRef>
          <a:fillRef idx="2">
            <a:schemeClr val="accent5"/>
          </a:fillRef>
          <a:effectRef idx="1">
            <a:schemeClr val="accent5"/>
          </a:effectRef>
          <a:fontRef idx="minor">
            <a:schemeClr val="dk1"/>
          </a:fontRef>
        </p:style>
        <p:txBody>
          <a:bodyPr wrap="none" lIns="91308" tIns="45654" rIns="91308" bIns="45654" rtlCol="0">
            <a:spAutoFit/>
          </a:bodyPr>
          <a:lstStyle/>
          <a:p>
            <a:pPr defTabSz="456573"/>
            <a:r>
              <a:rPr lang="en-US" dirty="0">
                <a:solidFill>
                  <a:srgbClr val="454545"/>
                </a:solidFill>
                <a:latin typeface="GE Inspira Pitch"/>
              </a:rPr>
              <a:t>Prioritize Inspections and Inspection Frequency based on Risk Frontiers</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674" y="1023620"/>
            <a:ext cx="8843749" cy="352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6521397" y="0"/>
            <a:ext cx="2634815" cy="388326"/>
          </a:xfrm>
          <a:prstGeom prst="rect">
            <a:avLst/>
          </a:prstGeom>
          <a:solidFill>
            <a:srgbClr val="408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487" tIns="34244" rIns="68487" bIns="34244" rtlCol="0" anchor="ctr"/>
          <a:lstStyle/>
          <a:p>
            <a:pPr algn="ctr" defTabSz="684922"/>
            <a:r>
              <a:rPr lang="en-US" sz="1600" dirty="0" smtClean="0">
                <a:solidFill>
                  <a:prstClr val="white"/>
                </a:solidFill>
                <a:latin typeface="GE Inspira Pitch"/>
              </a:rPr>
              <a:t>(Example) Survival Analysis</a:t>
            </a:r>
            <a:endParaRPr lang="en-US" sz="1600" dirty="0">
              <a:solidFill>
                <a:prstClr val="white"/>
              </a:solidFill>
              <a:latin typeface="GE Inspira Pitch"/>
            </a:endParaRPr>
          </a:p>
        </p:txBody>
      </p:sp>
    </p:spTree>
    <p:extLst>
      <p:ext uri="{BB962C8B-B14F-4D97-AF65-F5344CB8AC3E}">
        <p14:creationId xmlns:p14="http://schemas.microsoft.com/office/powerpoint/2010/main" val="272641926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817" y="205979"/>
            <a:ext cx="8686801" cy="857250"/>
          </a:xfrm>
          <a:solidFill>
            <a:schemeClr val="accent5">
              <a:lumMod val="75000"/>
            </a:schemeClr>
          </a:solidFill>
        </p:spPr>
        <p:txBody>
          <a:bodyPr>
            <a:noAutofit/>
          </a:bodyPr>
          <a:lstStyle/>
          <a:p>
            <a:r>
              <a:rPr lang="en-US" sz="2400" dirty="0">
                <a:latin typeface="GE Inspira Pitch"/>
                <a:cs typeface="GE Inspira Pitch"/>
              </a:rPr>
              <a:t>Data </a:t>
            </a:r>
            <a:r>
              <a:rPr lang="en-US" sz="2400" dirty="0" smtClean="0">
                <a:latin typeface="GE Inspira Pitch"/>
                <a:cs typeface="GE Inspira Pitch"/>
              </a:rPr>
              <a:t>Preparation, </a:t>
            </a:r>
            <a:r>
              <a:rPr lang="en-US" sz="2400" dirty="0">
                <a:latin typeface="GE Inspira Pitch"/>
                <a:cs typeface="GE Inspira Pitch"/>
              </a:rPr>
              <a:t>Feature Generation and </a:t>
            </a:r>
            <a:br>
              <a:rPr lang="en-US" sz="2400" dirty="0">
                <a:latin typeface="GE Inspira Pitch"/>
                <a:cs typeface="GE Inspira Pitch"/>
              </a:rPr>
            </a:br>
            <a:r>
              <a:rPr lang="en-US" sz="2400" dirty="0" smtClean="0">
                <a:latin typeface="GE Inspira Pitch"/>
                <a:cs typeface="GE Inspira Pitch"/>
              </a:rPr>
              <a:t>Labeling </a:t>
            </a:r>
            <a:r>
              <a:rPr lang="en-US" sz="2400" dirty="0">
                <a:latin typeface="GE Inspira Pitch"/>
                <a:cs typeface="GE Inspira Pitch"/>
              </a:rPr>
              <a:t>for Time &amp; Cycle-based </a:t>
            </a:r>
            <a:r>
              <a:rPr lang="en-US" sz="2400" dirty="0" smtClean="0">
                <a:latin typeface="GE Inspira Pitch"/>
                <a:cs typeface="GE Inspira Pitch"/>
              </a:rPr>
              <a:t>Modeling Tasks</a:t>
            </a:r>
            <a:endParaRPr lang="en-US" sz="2400" dirty="0">
              <a:latin typeface="GE Inspira Pitch"/>
              <a:cs typeface="GE Inspira Pitch"/>
            </a:endParaRPr>
          </a:p>
        </p:txBody>
      </p:sp>
      <p:sp>
        <p:nvSpPr>
          <p:cNvPr id="4" name="TextBox 3"/>
          <p:cNvSpPr txBox="1"/>
          <p:nvPr/>
        </p:nvSpPr>
        <p:spPr>
          <a:xfrm>
            <a:off x="340236" y="1441324"/>
            <a:ext cx="8346703" cy="2862160"/>
          </a:xfrm>
          <a:prstGeom prst="rect">
            <a:avLst/>
          </a:prstGeom>
          <a:noFill/>
        </p:spPr>
        <p:txBody>
          <a:bodyPr wrap="square" lIns="91212" tIns="45606" rIns="91212" bIns="45606" rtlCol="0">
            <a:spAutoFit/>
          </a:bodyPr>
          <a:lstStyle/>
          <a:p>
            <a:pPr marL="285066" indent="-285066">
              <a:buFont typeface="Arial"/>
              <a:buChar char="•"/>
            </a:pPr>
            <a:r>
              <a:rPr lang="en-US" sz="1200" dirty="0">
                <a:latin typeface="GE Inspira"/>
                <a:cs typeface="GE Inspira"/>
              </a:rPr>
              <a:t>Functions for transforming irregularly-sampled data to regularly-sampled data  </a:t>
            </a:r>
          </a:p>
          <a:p>
            <a:r>
              <a:rPr lang="en-US" sz="1200" dirty="0">
                <a:latin typeface="GE Inspira"/>
                <a:cs typeface="GE Inspira"/>
              </a:rPr>
              <a:t>	e.g., transform irregular alert events to cumulated number of alerts over days</a:t>
            </a:r>
          </a:p>
          <a:p>
            <a:r>
              <a:rPr lang="en-US" sz="1200" dirty="0">
                <a:latin typeface="GE Inspira"/>
                <a:cs typeface="GE Inspira"/>
              </a:rPr>
              <a:t>	e.g., transform the daily sample data with missing dates to regularly-sampled data filled-in for missing dates</a:t>
            </a:r>
          </a:p>
          <a:p>
            <a:r>
              <a:rPr lang="en-US" sz="1200" dirty="0">
                <a:latin typeface="GE Inspira"/>
                <a:cs typeface="GE Inspira"/>
              </a:rPr>
              <a:t>	e.g., transform it to rolling-window based mean/median/sum/count data and cumulative mean/median/sum/count data (e.g., cumulative since the component installation, cumulative since the unit installation) for Component-level/Unit-level analysis</a:t>
            </a:r>
          </a:p>
          <a:p>
            <a:pPr marL="285066" indent="-285066">
              <a:buFont typeface="Arial"/>
              <a:buChar char="•"/>
            </a:pPr>
            <a:endParaRPr lang="en-US" sz="1200" dirty="0">
              <a:latin typeface="GE Inspira"/>
              <a:cs typeface="GE Inspira"/>
            </a:endParaRPr>
          </a:p>
          <a:p>
            <a:pPr marL="285066" indent="-285066">
              <a:buFont typeface="Arial"/>
              <a:buChar char="•"/>
            </a:pPr>
            <a:r>
              <a:rPr lang="en-US" sz="1200" dirty="0">
                <a:latin typeface="GE Inspira"/>
                <a:cs typeface="GE Inspira"/>
              </a:rPr>
              <a:t>Functions for different kinds of labeling assignment (healthy vs. failure) of classification tasks </a:t>
            </a:r>
          </a:p>
          <a:p>
            <a:endParaRPr lang="en-US" sz="1200" dirty="0">
              <a:latin typeface="GE Inspira"/>
              <a:cs typeface="GE Inspira"/>
            </a:endParaRPr>
          </a:p>
          <a:p>
            <a:pPr marL="285066" indent="-285066">
              <a:buFont typeface="Arial"/>
              <a:buChar char="•"/>
            </a:pPr>
            <a:r>
              <a:rPr lang="en-US" sz="1200" dirty="0">
                <a:latin typeface="GE Inspira"/>
                <a:cs typeface="GE Inspira"/>
              </a:rPr>
              <a:t>Function to easily add new time/cycle-based features (derived features, rule-based features, physics model-driven features, etc.)</a:t>
            </a:r>
          </a:p>
          <a:p>
            <a:pPr marL="285066" indent="-285066">
              <a:buFont typeface="Arial"/>
              <a:buChar char="•"/>
            </a:pPr>
            <a:endParaRPr lang="en-US" sz="1200" dirty="0">
              <a:latin typeface="GE Inspira"/>
              <a:cs typeface="GE Inspira"/>
            </a:endParaRPr>
          </a:p>
          <a:p>
            <a:pPr marL="285066" indent="-285066">
              <a:buFont typeface="Arial"/>
              <a:buChar char="•"/>
            </a:pPr>
            <a:r>
              <a:rPr lang="en-US" sz="1200" dirty="0">
                <a:latin typeface="GE Inspira"/>
                <a:cs typeface="GE Inspira"/>
              </a:rPr>
              <a:t>Advanced signal processing functions for enhancing the interested signatures (wavelets, empirical mode decomposition, ...)</a:t>
            </a:r>
          </a:p>
          <a:p>
            <a:pPr marL="285066" indent="-285066">
              <a:buFont typeface="Arial"/>
              <a:buChar char="•"/>
            </a:pPr>
            <a:r>
              <a:rPr lang="en-US" sz="1200" dirty="0">
                <a:latin typeface="GE Inspira"/>
                <a:cs typeface="GE Inspira"/>
              </a:rPr>
              <a:t>Feature-engineering or Dimensionality-reduction methods such as kernel </a:t>
            </a:r>
            <a:r>
              <a:rPr lang="en-US" sz="1200" dirty="0" err="1">
                <a:latin typeface="GE Inspira"/>
                <a:cs typeface="GE Inspira"/>
              </a:rPr>
              <a:t>PCA</a:t>
            </a:r>
            <a:r>
              <a:rPr lang="en-US" sz="1200" dirty="0">
                <a:latin typeface="GE Inspira"/>
                <a:cs typeface="GE Inspira"/>
              </a:rPr>
              <a:t>, manifold learning, and </a:t>
            </a:r>
            <a:r>
              <a:rPr lang="en-US" sz="1200" dirty="0" err="1">
                <a:latin typeface="GE Inspira"/>
                <a:cs typeface="GE Inspira"/>
              </a:rPr>
              <a:t>autoencoder</a:t>
            </a:r>
            <a:r>
              <a:rPr lang="en-US" sz="1200" dirty="0">
                <a:latin typeface="GE Inspira"/>
                <a:cs typeface="GE Inspira"/>
              </a:rPr>
              <a:t> network in deep learning. </a:t>
            </a:r>
          </a:p>
        </p:txBody>
      </p:sp>
    </p:spTree>
    <p:extLst>
      <p:ext uri="{BB962C8B-B14F-4D97-AF65-F5344CB8AC3E}">
        <p14:creationId xmlns:p14="http://schemas.microsoft.com/office/powerpoint/2010/main" val="284058375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GE Inspira"/>
                <a:cs typeface="GE Inspira"/>
              </a:rPr>
              <a:t>(example) classification setup </a:t>
            </a:r>
          </a:p>
        </p:txBody>
      </p:sp>
      <p:sp>
        <p:nvSpPr>
          <p:cNvPr id="3" name="Content Placeholder 2"/>
          <p:cNvSpPr>
            <a:spLocks noGrp="1"/>
          </p:cNvSpPr>
          <p:nvPr>
            <p:ph idx="1"/>
          </p:nvPr>
        </p:nvSpPr>
        <p:spPr/>
        <p:txBody>
          <a:bodyPr>
            <a:normAutofit/>
          </a:bodyPr>
          <a:lstStyle/>
          <a:p>
            <a:endParaRPr lang="en-US" sz="1400" dirty="0">
              <a:latin typeface="GE Inspira"/>
              <a:cs typeface="GE Inspira"/>
            </a:endParaRPr>
          </a:p>
          <a:p>
            <a:pPr lvl="1"/>
            <a:r>
              <a:rPr lang="en-US" sz="1200" dirty="0">
                <a:latin typeface="GE Inspira"/>
                <a:cs typeface="GE Inspira"/>
              </a:rPr>
              <a:t>First, we generate time-based sample points (e.g., one sample per day (or per cycle) from healthy and failure components.  Each sample point has features calculated over the last N-days (N-cycles) time window or cumulated window. </a:t>
            </a:r>
          </a:p>
          <a:p>
            <a:endParaRPr lang="en-US" sz="1400" dirty="0">
              <a:latin typeface="GE Inspira"/>
              <a:cs typeface="GE Inspira"/>
            </a:endParaRPr>
          </a:p>
          <a:p>
            <a:pPr lvl="1"/>
            <a:r>
              <a:rPr lang="en-US" sz="1200" dirty="0">
                <a:latin typeface="GE Inspira"/>
                <a:cs typeface="GE Inspira"/>
              </a:rPr>
              <a:t>Second, we label as “Unhealthy class” only the sample points within a pre-specified time window (a model parameter) ahead of the failure time of each failure component.  Other remaining sample points are labeled “Healthy class”.  This assumes that the failure component was in unhealthy state with this specified time window.  </a:t>
            </a:r>
          </a:p>
          <a:p>
            <a:endParaRPr lang="en-US" sz="1400" dirty="0">
              <a:latin typeface="GE Inspira"/>
              <a:cs typeface="GE Inspira"/>
            </a:endParaRPr>
          </a:p>
          <a:p>
            <a:endParaRPr lang="en-US" sz="1400" dirty="0">
              <a:latin typeface="GE Inspira"/>
              <a:cs typeface="GE Inspira"/>
            </a:endParaRPr>
          </a:p>
          <a:p>
            <a:endParaRPr lang="en-US" sz="1400" dirty="0">
              <a:latin typeface="GE Inspira"/>
              <a:cs typeface="GE Inspira"/>
            </a:endParaRPr>
          </a:p>
          <a:p>
            <a:endParaRPr lang="en-US" sz="1400" dirty="0">
              <a:latin typeface="GE Inspira"/>
              <a:cs typeface="GE Inspira"/>
            </a:endParaRPr>
          </a:p>
          <a:p>
            <a:endParaRPr lang="en-US" sz="1400" dirty="0">
              <a:latin typeface="GE Inspira"/>
              <a:cs typeface="GE Inspira"/>
            </a:endParaRPr>
          </a:p>
          <a:p>
            <a:endParaRPr lang="en-US" sz="1400" dirty="0">
              <a:latin typeface="GE Inspira"/>
              <a:cs typeface="GE Inspira"/>
            </a:endParaRPr>
          </a:p>
        </p:txBody>
      </p:sp>
      <p:sp>
        <p:nvSpPr>
          <p:cNvPr id="12" name="Rectangle 11"/>
          <p:cNvSpPr/>
          <p:nvPr/>
        </p:nvSpPr>
        <p:spPr>
          <a:xfrm>
            <a:off x="2213539" y="3750852"/>
            <a:ext cx="3579258" cy="21771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91272" tIns="45636" rIns="91272" bIns="45636" rtlCol="0" anchor="ctr"/>
          <a:lstStyle/>
          <a:p>
            <a:pPr algn="ctr" defTabSz="456402"/>
            <a:r>
              <a:rPr lang="en-US" sz="1100" b="1" dirty="0">
                <a:solidFill>
                  <a:prstClr val="white"/>
                </a:solidFill>
                <a:latin typeface="Calibri"/>
              </a:rPr>
              <a:t>Healthy</a:t>
            </a:r>
          </a:p>
        </p:txBody>
      </p:sp>
      <p:cxnSp>
        <p:nvCxnSpPr>
          <p:cNvPr id="13" name="Straight Arrow Connector 12"/>
          <p:cNvCxnSpPr/>
          <p:nvPr/>
        </p:nvCxnSpPr>
        <p:spPr>
          <a:xfrm flipV="1">
            <a:off x="2213539" y="3970518"/>
            <a:ext cx="0" cy="24967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623898" y="4218702"/>
            <a:ext cx="1332915" cy="276898"/>
          </a:xfrm>
          <a:prstGeom prst="rect">
            <a:avLst/>
          </a:prstGeom>
          <a:noFill/>
        </p:spPr>
        <p:txBody>
          <a:bodyPr wrap="none" lIns="91272" tIns="45636" rIns="91272" bIns="45636" rtlCol="0">
            <a:spAutoFit/>
          </a:bodyPr>
          <a:lstStyle/>
          <a:p>
            <a:pPr algn="ctr" defTabSz="456402"/>
            <a:r>
              <a:rPr lang="en-US" sz="1200" dirty="0">
                <a:solidFill>
                  <a:prstClr val="black"/>
                </a:solidFill>
                <a:latin typeface="Calibri"/>
              </a:rPr>
              <a:t>Component Install </a:t>
            </a:r>
          </a:p>
        </p:txBody>
      </p:sp>
      <p:cxnSp>
        <p:nvCxnSpPr>
          <p:cNvPr id="15" name="Straight Arrow Connector 14"/>
          <p:cNvCxnSpPr/>
          <p:nvPr/>
        </p:nvCxnSpPr>
        <p:spPr>
          <a:xfrm flipV="1">
            <a:off x="5788079" y="3970518"/>
            <a:ext cx="0" cy="24823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487582" y="4188333"/>
            <a:ext cx="610587" cy="276898"/>
          </a:xfrm>
          <a:prstGeom prst="rect">
            <a:avLst/>
          </a:prstGeom>
          <a:noFill/>
        </p:spPr>
        <p:txBody>
          <a:bodyPr wrap="none" lIns="91272" tIns="45636" rIns="91272" bIns="45636" rtlCol="0">
            <a:spAutoFit/>
          </a:bodyPr>
          <a:lstStyle/>
          <a:p>
            <a:pPr algn="ctr" defTabSz="456402"/>
            <a:r>
              <a:rPr lang="en-US" sz="1200" dirty="0">
                <a:solidFill>
                  <a:prstClr val="black"/>
                </a:solidFill>
                <a:latin typeface="Calibri"/>
              </a:rPr>
              <a:t>Failure</a:t>
            </a:r>
          </a:p>
        </p:txBody>
      </p:sp>
      <p:sp>
        <p:nvSpPr>
          <p:cNvPr id="17" name="Rectangle 16"/>
          <p:cNvSpPr/>
          <p:nvPr/>
        </p:nvSpPr>
        <p:spPr>
          <a:xfrm>
            <a:off x="3926035" y="3309921"/>
            <a:ext cx="4444131" cy="276829"/>
          </a:xfrm>
          <a:prstGeom prst="rect">
            <a:avLst/>
          </a:prstGeom>
        </p:spPr>
        <p:txBody>
          <a:bodyPr wrap="none" lIns="91272" tIns="45636" rIns="91272" bIns="45636">
            <a:spAutoFit/>
          </a:bodyPr>
          <a:lstStyle/>
          <a:p>
            <a:pPr defTabSz="456402"/>
            <a:r>
              <a:rPr lang="en-US" sz="1200" b="1" dirty="0">
                <a:solidFill>
                  <a:srgbClr val="4F81BD"/>
                </a:solidFill>
                <a:latin typeface="Calibri"/>
              </a:rPr>
              <a:t>Time Window – </a:t>
            </a:r>
            <a:r>
              <a:rPr lang="en-US" sz="1200" b="1" dirty="0" smtClean="0">
                <a:solidFill>
                  <a:srgbClr val="4F81BD"/>
                </a:solidFill>
                <a:latin typeface="Calibri"/>
              </a:rPr>
              <a:t>a given modeling parameter </a:t>
            </a:r>
            <a:r>
              <a:rPr lang="en-US" sz="1200" b="1" dirty="0">
                <a:solidFill>
                  <a:srgbClr val="4F81BD"/>
                </a:solidFill>
                <a:latin typeface="Calibri"/>
              </a:rPr>
              <a:t>for classification label</a:t>
            </a:r>
          </a:p>
        </p:txBody>
      </p:sp>
      <p:cxnSp>
        <p:nvCxnSpPr>
          <p:cNvPr id="18" name="Straight Arrow Connector 17"/>
          <p:cNvCxnSpPr/>
          <p:nvPr/>
        </p:nvCxnSpPr>
        <p:spPr>
          <a:xfrm>
            <a:off x="4580789" y="3616303"/>
            <a:ext cx="1212007"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621697" y="3747959"/>
            <a:ext cx="1172759" cy="217714"/>
          </a:xfrm>
          <a:prstGeom prst="rect">
            <a:avLst/>
          </a:prstGeom>
          <a:solidFill>
            <a:srgbClr val="C0504D"/>
          </a:solidFill>
          <a:ln>
            <a:noFill/>
          </a:ln>
        </p:spPr>
        <p:style>
          <a:lnRef idx="2">
            <a:schemeClr val="accent3">
              <a:shade val="50000"/>
            </a:schemeClr>
          </a:lnRef>
          <a:fillRef idx="1">
            <a:schemeClr val="accent3"/>
          </a:fillRef>
          <a:effectRef idx="0">
            <a:schemeClr val="accent3"/>
          </a:effectRef>
          <a:fontRef idx="minor">
            <a:schemeClr val="lt1"/>
          </a:fontRef>
        </p:style>
        <p:txBody>
          <a:bodyPr lIns="91272" tIns="45636" rIns="91272" bIns="45636" rtlCol="0" anchor="ctr"/>
          <a:lstStyle/>
          <a:p>
            <a:pPr algn="ctr" defTabSz="456402"/>
            <a:r>
              <a:rPr lang="en-US" sz="1100" b="1" dirty="0">
                <a:solidFill>
                  <a:prstClr val="white"/>
                </a:solidFill>
                <a:latin typeface="Calibri"/>
              </a:rPr>
              <a:t>Unhealthy</a:t>
            </a:r>
          </a:p>
        </p:txBody>
      </p:sp>
      <p:sp>
        <p:nvSpPr>
          <p:cNvPr id="20" name="Rectangle 19"/>
          <p:cNvSpPr/>
          <p:nvPr/>
        </p:nvSpPr>
        <p:spPr>
          <a:xfrm>
            <a:off x="6503671" y="-15607"/>
            <a:ext cx="2563185" cy="338486"/>
          </a:xfrm>
          <a:prstGeom prst="rect">
            <a:avLst/>
          </a:prstGeom>
          <a:solidFill>
            <a:schemeClr val="accent5">
              <a:lumMod val="75000"/>
            </a:schemeClr>
          </a:solidFill>
          <a:ln>
            <a:solidFill>
              <a:srgbClr val="0365C0"/>
            </a:solidFill>
          </a:ln>
        </p:spPr>
        <p:txBody>
          <a:bodyPr wrap="none" lIns="91372" tIns="45686" rIns="91372" bIns="45686">
            <a:spAutoFit/>
          </a:bodyPr>
          <a:lstStyle/>
          <a:p>
            <a:r>
              <a:rPr lang="en-US" sz="1600" dirty="0" smtClean="0"/>
              <a:t>(Example) Data &amp; Label Prep</a:t>
            </a:r>
            <a:endParaRPr lang="en-US" sz="1600" dirty="0"/>
          </a:p>
        </p:txBody>
      </p:sp>
    </p:spTree>
    <p:extLst>
      <p:ext uri="{BB962C8B-B14F-4D97-AF65-F5344CB8AC3E}">
        <p14:creationId xmlns:p14="http://schemas.microsoft.com/office/powerpoint/2010/main" val="413879237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8000"/>
          </a:solidFill>
        </p:spPr>
        <p:txBody>
          <a:bodyPr>
            <a:noAutofit/>
          </a:bodyPr>
          <a:lstStyle/>
          <a:p>
            <a:r>
              <a:rPr lang="en-US" sz="2800" dirty="0">
                <a:latin typeface="GE Inspira Pitch"/>
                <a:cs typeface="GE Inspira Pitch"/>
              </a:rPr>
              <a:t>Feature Selection</a:t>
            </a:r>
          </a:p>
        </p:txBody>
      </p:sp>
      <p:sp>
        <p:nvSpPr>
          <p:cNvPr id="4" name="TextBox 3"/>
          <p:cNvSpPr txBox="1"/>
          <p:nvPr/>
        </p:nvSpPr>
        <p:spPr>
          <a:xfrm>
            <a:off x="618435" y="1245030"/>
            <a:ext cx="8187208" cy="3539200"/>
          </a:xfrm>
          <a:prstGeom prst="rect">
            <a:avLst/>
          </a:prstGeom>
          <a:noFill/>
        </p:spPr>
        <p:txBody>
          <a:bodyPr wrap="square" lIns="91212" tIns="45606" rIns="91212" bIns="45606" rtlCol="0">
            <a:spAutoFit/>
          </a:bodyPr>
          <a:lstStyle/>
          <a:p>
            <a:pPr marL="285066" indent="-285066">
              <a:buFont typeface="Arial"/>
              <a:buChar char="•"/>
            </a:pPr>
            <a:r>
              <a:rPr lang="en-US" sz="1400" dirty="0" err="1" smtClean="0">
                <a:latin typeface="GE Inspira"/>
                <a:cs typeface="GE Inspira"/>
              </a:rPr>
              <a:t>RandomForest</a:t>
            </a:r>
            <a:r>
              <a:rPr lang="en-US" sz="1400" dirty="0" smtClean="0">
                <a:latin typeface="GE Inspira"/>
                <a:cs typeface="GE Inspira"/>
              </a:rPr>
              <a:t>/</a:t>
            </a:r>
            <a:r>
              <a:rPr lang="en-US" sz="1400" dirty="0" err="1" smtClean="0">
                <a:latin typeface="GE Inspira"/>
                <a:cs typeface="GE Inspira"/>
              </a:rPr>
              <a:t>GBM</a:t>
            </a:r>
            <a:r>
              <a:rPr lang="en-US" sz="1400" dirty="0" smtClean="0">
                <a:latin typeface="GE Inspira"/>
                <a:cs typeface="GE Inspira"/>
              </a:rPr>
              <a:t> Importance Ranking, </a:t>
            </a:r>
          </a:p>
          <a:p>
            <a:pPr marL="741183" lvl="1" indent="-285066">
              <a:buFont typeface="Arial"/>
              <a:buChar char="•"/>
            </a:pPr>
            <a:r>
              <a:rPr lang="en-US" sz="1400" dirty="0" smtClean="0">
                <a:latin typeface="GE Inspira"/>
                <a:cs typeface="GE Inspira"/>
              </a:rPr>
              <a:t>Feature Sensitivity Analysis (e.g., how does 10% increase/decrease of the mean value of a selected feature change the ranking?) </a:t>
            </a:r>
          </a:p>
          <a:p>
            <a:pPr marL="741183" lvl="1" indent="-285066">
              <a:buFont typeface="Arial"/>
              <a:buChar char="•"/>
            </a:pPr>
            <a:r>
              <a:rPr lang="en-US" sz="1400" dirty="0" smtClean="0">
                <a:latin typeface="GE Inspira"/>
                <a:cs typeface="GE Inspira"/>
              </a:rPr>
              <a:t>Marginal effect plot (plotting the marginal effect of a selected feature by integrating out the other features), e.g., </a:t>
            </a:r>
            <a:r>
              <a:rPr lang="en-US" sz="1400" dirty="0" err="1" smtClean="0">
                <a:latin typeface="GE Inspira"/>
                <a:cs typeface="GE Inspira"/>
              </a:rPr>
              <a:t>partialPlot</a:t>
            </a:r>
            <a:r>
              <a:rPr lang="en-US" sz="1400" dirty="0" smtClean="0">
                <a:latin typeface="GE Inspira"/>
                <a:cs typeface="GE Inspira"/>
              </a:rPr>
              <a:t> in R </a:t>
            </a:r>
            <a:r>
              <a:rPr lang="en-US" sz="1400" dirty="0" err="1" smtClean="0">
                <a:latin typeface="GE Inspira"/>
                <a:cs typeface="GE Inspira"/>
              </a:rPr>
              <a:t>randomforest</a:t>
            </a:r>
            <a:endParaRPr lang="en-US" sz="1400" dirty="0" smtClean="0">
              <a:latin typeface="GE Inspira"/>
              <a:cs typeface="GE Inspira"/>
            </a:endParaRPr>
          </a:p>
          <a:p>
            <a:pPr marL="285066" indent="-285066">
              <a:buFont typeface="Arial"/>
              <a:buChar char="•"/>
            </a:pPr>
            <a:endParaRPr lang="en-US" sz="1400" dirty="0" smtClean="0">
              <a:latin typeface="GE Inspira"/>
              <a:cs typeface="GE Inspira"/>
            </a:endParaRPr>
          </a:p>
          <a:p>
            <a:pPr marL="285066" indent="-285066">
              <a:buFont typeface="Arial"/>
              <a:buChar char="•"/>
            </a:pPr>
            <a:r>
              <a:rPr lang="en-US" sz="1400" dirty="0" err="1" smtClean="0">
                <a:latin typeface="GE Inspira"/>
                <a:cs typeface="GE Inspira"/>
              </a:rPr>
              <a:t>Univariate</a:t>
            </a:r>
            <a:r>
              <a:rPr lang="en-US" sz="1400" dirty="0" smtClean="0">
                <a:latin typeface="GE Inspira"/>
                <a:cs typeface="GE Inspira"/>
              </a:rPr>
              <a:t> </a:t>
            </a:r>
            <a:r>
              <a:rPr lang="en-US" sz="1400" dirty="0" err="1" smtClean="0">
                <a:latin typeface="GE Inspira"/>
                <a:cs typeface="GE Inspira"/>
              </a:rPr>
              <a:t>CoxPH</a:t>
            </a:r>
            <a:r>
              <a:rPr lang="en-US" sz="1400" dirty="0" smtClean="0">
                <a:latin typeface="GE Inspira"/>
                <a:cs typeface="GE Inspira"/>
              </a:rPr>
              <a:t> based feature importance </a:t>
            </a:r>
          </a:p>
          <a:p>
            <a:pPr marL="285066" indent="-285066">
              <a:buFont typeface="Arial"/>
              <a:buChar char="•"/>
            </a:pPr>
            <a:endParaRPr lang="en-US" sz="1400" dirty="0" smtClean="0">
              <a:latin typeface="GE Inspira"/>
              <a:cs typeface="GE Inspira"/>
            </a:endParaRPr>
          </a:p>
          <a:p>
            <a:pPr marL="285066" indent="-285066">
              <a:buFont typeface="Arial"/>
              <a:buChar char="•"/>
            </a:pPr>
            <a:r>
              <a:rPr lang="en-US" sz="1400" dirty="0" smtClean="0">
                <a:latin typeface="GE Inspira"/>
                <a:cs typeface="GE Inspira"/>
              </a:rPr>
              <a:t>Feature Distribution (healthy vs. failure samples) based feature importance, Mean-value Separation (p-value, </a:t>
            </a:r>
            <a:r>
              <a:rPr lang="en-US" sz="1400" dirty="0" err="1" smtClean="0">
                <a:latin typeface="GE Inspira"/>
                <a:cs typeface="GE Inspira"/>
              </a:rPr>
              <a:t>AUC</a:t>
            </a:r>
            <a:r>
              <a:rPr lang="en-US" sz="1400" dirty="0" smtClean="0">
                <a:latin typeface="GE Inspira"/>
                <a:cs typeface="GE Inspira"/>
              </a:rPr>
              <a:t>)</a:t>
            </a:r>
          </a:p>
          <a:p>
            <a:pPr marL="285066" indent="-285066">
              <a:buFont typeface="Arial"/>
              <a:buChar char="•"/>
            </a:pPr>
            <a:endParaRPr lang="en-US" sz="1400" dirty="0">
              <a:latin typeface="GE Inspira"/>
              <a:cs typeface="GE Inspira"/>
            </a:endParaRPr>
          </a:p>
          <a:p>
            <a:pPr marL="285066" indent="-285066">
              <a:buFont typeface="Arial"/>
              <a:buChar char="•"/>
            </a:pPr>
            <a:r>
              <a:rPr lang="en-US" sz="1400" dirty="0" smtClean="0">
                <a:latin typeface="GE Inspira"/>
                <a:cs typeface="GE Inspira"/>
              </a:rPr>
              <a:t>Easy plots to check the feature value changing over time or cycles</a:t>
            </a:r>
          </a:p>
          <a:p>
            <a:pPr marL="285066" indent="-285066">
              <a:buFont typeface="Arial"/>
              <a:buChar char="•"/>
            </a:pPr>
            <a:endParaRPr lang="en-US" sz="1400" dirty="0" smtClean="0">
              <a:latin typeface="GE Inspira"/>
              <a:cs typeface="GE Inspira"/>
            </a:endParaRPr>
          </a:p>
          <a:p>
            <a:pPr marL="285066" indent="-285066">
              <a:buFont typeface="Arial"/>
              <a:buChar char="•"/>
            </a:pPr>
            <a:r>
              <a:rPr lang="en-US" sz="1400" dirty="0" smtClean="0">
                <a:latin typeface="GE Inspira"/>
                <a:cs typeface="GE Inspira"/>
              </a:rPr>
              <a:t>Regularization-based feature selection</a:t>
            </a:r>
          </a:p>
          <a:p>
            <a:pPr marL="285066" indent="-285066">
              <a:buFont typeface="Arial"/>
              <a:buChar char="•"/>
            </a:pPr>
            <a:endParaRPr lang="en-US" sz="1400" dirty="0" smtClean="0">
              <a:latin typeface="GE Inspira"/>
              <a:cs typeface="GE Inspira"/>
            </a:endParaRPr>
          </a:p>
          <a:p>
            <a:pPr marL="285066" indent="-285066">
              <a:buFont typeface="Arial"/>
              <a:buChar char="•"/>
            </a:pPr>
            <a:r>
              <a:rPr lang="en-US" sz="1400" dirty="0" smtClean="0">
                <a:latin typeface="GE Inspira"/>
                <a:cs typeface="GE Inspira"/>
              </a:rPr>
              <a:t>Integrated with Correlation-based feature clustering to remove redundant feature selection</a:t>
            </a:r>
          </a:p>
        </p:txBody>
      </p:sp>
    </p:spTree>
    <p:extLst>
      <p:ext uri="{BB962C8B-B14F-4D97-AF65-F5344CB8AC3E}">
        <p14:creationId xmlns:p14="http://schemas.microsoft.com/office/powerpoint/2010/main" val="3537515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8301" y="1209675"/>
            <a:ext cx="8229600" cy="3394472"/>
          </a:xfrm>
        </p:spPr>
        <p:txBody>
          <a:bodyPr>
            <a:noAutofit/>
          </a:bodyPr>
          <a:lstStyle/>
          <a:p>
            <a:r>
              <a:rPr lang="en-US" sz="1400" dirty="0"/>
              <a:t>Failure (removed) components  vs.  Working components </a:t>
            </a:r>
          </a:p>
          <a:p>
            <a:r>
              <a:rPr lang="en-US" sz="1400" dirty="0"/>
              <a:t>Binary classification setup:  for each unit, assign “unhealthy” label to all sample points within given #cycles before actual removal.   Note that this #cycles is one modeling parameter.</a:t>
            </a:r>
          </a:p>
          <a:p>
            <a:endParaRPr lang="en-US" sz="1400" dirty="0"/>
          </a:p>
          <a:p>
            <a:endParaRPr lang="en-US" sz="1400" dirty="0"/>
          </a:p>
          <a:p>
            <a:endParaRPr lang="en-US" sz="1400" dirty="0"/>
          </a:p>
          <a:p>
            <a:pPr marL="0" indent="0">
              <a:buNone/>
            </a:pPr>
            <a:endParaRPr lang="en-US" sz="1400" dirty="0"/>
          </a:p>
          <a:p>
            <a:r>
              <a:rPr lang="en-US" sz="1400" dirty="0" err="1"/>
              <a:t>Univariate</a:t>
            </a:r>
            <a:r>
              <a:rPr lang="en-US" sz="1400" dirty="0"/>
              <a:t> filter approach:  </a:t>
            </a:r>
          </a:p>
          <a:p>
            <a:pPr marL="0" indent="0">
              <a:buNone/>
            </a:pPr>
            <a:r>
              <a:rPr lang="en-US" sz="1400" dirty="0"/>
              <a:t>        </a:t>
            </a:r>
            <a:r>
              <a:rPr lang="en-US" sz="1200" dirty="0"/>
              <a:t>For each feature in Snapshot/</a:t>
            </a:r>
            <a:r>
              <a:rPr lang="en-US" sz="1200" dirty="0" err="1"/>
              <a:t>CEOD</a:t>
            </a:r>
            <a:r>
              <a:rPr lang="en-US" sz="1200" dirty="0"/>
              <a:t>, </a:t>
            </a:r>
          </a:p>
          <a:p>
            <a:pPr marL="0" indent="0">
              <a:buNone/>
            </a:pPr>
            <a:r>
              <a:rPr lang="en-US" sz="1200" dirty="0"/>
              <a:t>          measure the feature’s discriminability of two </a:t>
            </a:r>
            <a:r>
              <a:rPr lang="en-US" sz="1200" dirty="0" smtClean="0"/>
              <a:t>classes</a:t>
            </a:r>
            <a:endParaRPr lang="en-US" sz="1200" dirty="0"/>
          </a:p>
          <a:p>
            <a:pPr marL="0" indent="0">
              <a:buNone/>
            </a:pPr>
            <a:r>
              <a:rPr lang="en-US" sz="1200" dirty="0"/>
              <a:t>          (healthy, unhealthy),  e.g., </a:t>
            </a:r>
            <a:r>
              <a:rPr lang="en-US" sz="1200" dirty="0" smtClean="0"/>
              <a:t>p-value, </a:t>
            </a:r>
            <a:r>
              <a:rPr lang="en-US" sz="1200" dirty="0" err="1" smtClean="0"/>
              <a:t>AUC</a:t>
            </a:r>
            <a:r>
              <a:rPr lang="en-US" sz="1200" dirty="0" smtClean="0"/>
              <a:t>,  </a:t>
            </a:r>
          </a:p>
          <a:p>
            <a:pPr marL="0" indent="0">
              <a:buNone/>
            </a:pPr>
            <a:r>
              <a:rPr lang="en-US" sz="1200" dirty="0"/>
              <a:t>	</a:t>
            </a:r>
            <a:r>
              <a:rPr lang="en-US" sz="1200" dirty="0" err="1" smtClean="0"/>
              <a:t>Univariate</a:t>
            </a:r>
            <a:r>
              <a:rPr lang="en-US" sz="1200" dirty="0" smtClean="0"/>
              <a:t> </a:t>
            </a:r>
            <a:r>
              <a:rPr lang="en-US" sz="1200" dirty="0" err="1" smtClean="0"/>
              <a:t>CoxPH</a:t>
            </a:r>
            <a:r>
              <a:rPr lang="en-US" sz="1200" dirty="0" smtClean="0"/>
              <a:t> coefficient significance test</a:t>
            </a:r>
            <a:endParaRPr lang="en-US" sz="1400" dirty="0"/>
          </a:p>
          <a:p>
            <a:r>
              <a:rPr lang="en-US" sz="1400" dirty="0"/>
              <a:t>Classification/Boosting approach</a:t>
            </a:r>
          </a:p>
          <a:p>
            <a:pPr marL="0" indent="0">
              <a:buNone/>
            </a:pPr>
            <a:r>
              <a:rPr lang="en-US" sz="1400" dirty="0"/>
              <a:t>         </a:t>
            </a:r>
            <a:r>
              <a:rPr lang="en-US" sz="1200" dirty="0"/>
              <a:t>Identify &amp; rank relevant features that are critical </a:t>
            </a:r>
          </a:p>
          <a:p>
            <a:pPr marL="0" indent="0">
              <a:buNone/>
            </a:pPr>
            <a:r>
              <a:rPr lang="en-US" sz="1200" dirty="0"/>
              <a:t>           in classification, e.g., Random Forest</a:t>
            </a:r>
            <a:endParaRPr lang="en-US" sz="1100" dirty="0"/>
          </a:p>
          <a:p>
            <a:pPr lvl="1"/>
            <a:endParaRPr lang="en-US" sz="1400" dirty="0"/>
          </a:p>
        </p:txBody>
      </p:sp>
      <p:sp>
        <p:nvSpPr>
          <p:cNvPr id="4" name="Rectangle 3"/>
          <p:cNvSpPr/>
          <p:nvPr/>
        </p:nvSpPr>
        <p:spPr>
          <a:xfrm>
            <a:off x="924295" y="2006211"/>
            <a:ext cx="2685143" cy="2177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91372" tIns="45686" rIns="91372" bIns="45686" rtlCol="0" anchor="ctr"/>
          <a:lstStyle/>
          <a:p>
            <a:pPr algn="ctr" defTabSz="456877"/>
            <a:r>
              <a:rPr lang="en-US" sz="1100">
                <a:solidFill>
                  <a:prstClr val="white"/>
                </a:solidFill>
                <a:latin typeface="Calibri"/>
              </a:rPr>
              <a:t>healthy</a:t>
            </a:r>
          </a:p>
        </p:txBody>
      </p:sp>
      <p:cxnSp>
        <p:nvCxnSpPr>
          <p:cNvPr id="5" name="Straight Arrow Connector 4"/>
          <p:cNvCxnSpPr/>
          <p:nvPr/>
        </p:nvCxnSpPr>
        <p:spPr>
          <a:xfrm flipV="1">
            <a:off x="924290" y="2185464"/>
            <a:ext cx="0" cy="3770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710997" y="2567945"/>
            <a:ext cx="560370" cy="276999"/>
          </a:xfrm>
          <a:prstGeom prst="rect">
            <a:avLst/>
          </a:prstGeom>
          <a:noFill/>
        </p:spPr>
        <p:txBody>
          <a:bodyPr wrap="none" lIns="91372" tIns="45686" rIns="91372" bIns="45686" rtlCol="0">
            <a:spAutoFit/>
          </a:bodyPr>
          <a:lstStyle/>
          <a:p>
            <a:pPr algn="ctr" defTabSz="456877"/>
            <a:r>
              <a:rPr lang="en-US" sz="1200">
                <a:solidFill>
                  <a:prstClr val="black"/>
                </a:solidFill>
                <a:latin typeface="Calibri"/>
              </a:rPr>
              <a:t>Install </a:t>
            </a:r>
          </a:p>
        </p:txBody>
      </p:sp>
      <p:cxnSp>
        <p:nvCxnSpPr>
          <p:cNvPr id="7" name="Straight Arrow Connector 6"/>
          <p:cNvCxnSpPr/>
          <p:nvPr/>
        </p:nvCxnSpPr>
        <p:spPr>
          <a:xfrm flipV="1">
            <a:off x="3609433" y="2185464"/>
            <a:ext cx="0" cy="3770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280051" y="2551616"/>
            <a:ext cx="727408" cy="276999"/>
          </a:xfrm>
          <a:prstGeom prst="rect">
            <a:avLst/>
          </a:prstGeom>
          <a:noFill/>
        </p:spPr>
        <p:txBody>
          <a:bodyPr wrap="none" lIns="91372" tIns="45686" rIns="91372" bIns="45686" rtlCol="0">
            <a:spAutoFit/>
          </a:bodyPr>
          <a:lstStyle/>
          <a:p>
            <a:pPr algn="ctr" defTabSz="456877"/>
            <a:r>
              <a:rPr lang="en-US" sz="1200">
                <a:solidFill>
                  <a:prstClr val="black"/>
                </a:solidFill>
                <a:latin typeface="Calibri"/>
              </a:rPr>
              <a:t>Removal</a:t>
            </a:r>
          </a:p>
        </p:txBody>
      </p:sp>
      <p:sp>
        <p:nvSpPr>
          <p:cNvPr id="9" name="Rectangle 8"/>
          <p:cNvSpPr/>
          <p:nvPr/>
        </p:nvSpPr>
        <p:spPr>
          <a:xfrm>
            <a:off x="2700191" y="2006210"/>
            <a:ext cx="909242" cy="217713"/>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lIns="91372" tIns="45686" rIns="91372" bIns="45686" rtlCol="0" anchor="ctr"/>
          <a:lstStyle/>
          <a:p>
            <a:pPr algn="ctr" defTabSz="456877"/>
            <a:r>
              <a:rPr lang="en-US" sz="1100">
                <a:solidFill>
                  <a:prstClr val="white"/>
                </a:solidFill>
                <a:latin typeface="Calibri"/>
              </a:rPr>
              <a:t>unhealthy</a:t>
            </a:r>
          </a:p>
        </p:txBody>
      </p:sp>
      <p:pic>
        <p:nvPicPr>
          <p:cNvPr id="17" name="Picture 16"/>
          <p:cNvPicPr>
            <a:picLocks noChangeAspect="1"/>
          </p:cNvPicPr>
          <p:nvPr/>
        </p:nvPicPr>
        <p:blipFill>
          <a:blip r:embed="rId3"/>
          <a:stretch>
            <a:fillRect/>
          </a:stretch>
        </p:blipFill>
        <p:spPr>
          <a:xfrm>
            <a:off x="4229504" y="1762125"/>
            <a:ext cx="4457296" cy="3333750"/>
          </a:xfrm>
          <a:prstGeom prst="rect">
            <a:avLst/>
          </a:prstGeom>
        </p:spPr>
      </p:pic>
      <p:sp>
        <p:nvSpPr>
          <p:cNvPr id="11" name="Rectangle 10"/>
          <p:cNvSpPr/>
          <p:nvPr/>
        </p:nvSpPr>
        <p:spPr>
          <a:xfrm>
            <a:off x="6215690" y="25486"/>
            <a:ext cx="2889231" cy="278167"/>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487" tIns="34244" rIns="68487" bIns="34244" rtlCol="0" anchor="ctr"/>
          <a:lstStyle/>
          <a:p>
            <a:pPr algn="ctr" defTabSz="684922"/>
            <a:r>
              <a:rPr lang="en-US" sz="1600" dirty="0" smtClean="0">
                <a:solidFill>
                  <a:prstClr val="white"/>
                </a:solidFill>
                <a:latin typeface="GE Inspira Pitch"/>
              </a:rPr>
              <a:t>(Example) Feature Selection</a:t>
            </a:r>
            <a:endParaRPr lang="en-US" sz="1600" dirty="0">
              <a:solidFill>
                <a:prstClr val="white"/>
              </a:solidFill>
              <a:latin typeface="GE Inspira Pitch"/>
            </a:endParaRPr>
          </a:p>
        </p:txBody>
      </p:sp>
    </p:spTree>
    <p:extLst>
      <p:ext uri="{BB962C8B-B14F-4D97-AF65-F5344CB8AC3E}">
        <p14:creationId xmlns:p14="http://schemas.microsoft.com/office/powerpoint/2010/main" val="72390391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900" y="166871"/>
            <a:ext cx="8229600" cy="857250"/>
          </a:xfrm>
        </p:spPr>
        <p:txBody>
          <a:bodyPr/>
          <a:lstStyle/>
          <a:p>
            <a:r>
              <a:rPr lang="en-US" dirty="0" smtClean="0"/>
              <a:t>(example) Feature Selection Flowchart</a:t>
            </a:r>
            <a:endParaRPr lang="en-US" dirty="0">
              <a:solidFill>
                <a:srgbClr val="FF0000"/>
              </a:solidFill>
            </a:endParaRPr>
          </a:p>
        </p:txBody>
      </p:sp>
      <p:sp>
        <p:nvSpPr>
          <p:cNvPr id="4" name="TextBox 3"/>
          <p:cNvSpPr txBox="1"/>
          <p:nvPr/>
        </p:nvSpPr>
        <p:spPr>
          <a:xfrm>
            <a:off x="6324248" y="2133328"/>
            <a:ext cx="1023281" cy="507764"/>
          </a:xfrm>
          <a:prstGeom prst="rect">
            <a:avLst/>
          </a:prstGeom>
          <a:noFill/>
          <a:ln>
            <a:solidFill>
              <a:schemeClr val="tx1"/>
            </a:solidFill>
          </a:ln>
        </p:spPr>
        <p:txBody>
          <a:bodyPr wrap="none" lIns="68472" tIns="34237" rIns="68472" bIns="34237" rtlCol="0">
            <a:spAutoFit/>
          </a:bodyPr>
          <a:lstStyle/>
          <a:p>
            <a:pPr algn="ctr" defTabSz="684780"/>
            <a:r>
              <a:rPr lang="en-US" sz="1400" dirty="0">
                <a:solidFill>
                  <a:srgbClr val="575757"/>
                </a:solidFill>
                <a:latin typeface="GE Inspira Pitch"/>
              </a:rPr>
              <a:t>Correlation </a:t>
            </a:r>
          </a:p>
          <a:p>
            <a:pPr algn="ctr" defTabSz="684780"/>
            <a:r>
              <a:rPr lang="en-US" sz="1400" dirty="0">
                <a:solidFill>
                  <a:srgbClr val="575757"/>
                </a:solidFill>
                <a:latin typeface="GE Inspira Pitch"/>
              </a:rPr>
              <a:t>Analysis</a:t>
            </a:r>
          </a:p>
        </p:txBody>
      </p:sp>
      <p:sp>
        <p:nvSpPr>
          <p:cNvPr id="7" name="TextBox 6"/>
          <p:cNvSpPr txBox="1"/>
          <p:nvPr/>
        </p:nvSpPr>
        <p:spPr>
          <a:xfrm>
            <a:off x="3651568" y="2542934"/>
            <a:ext cx="1555931" cy="946345"/>
          </a:xfrm>
          <a:prstGeom prst="rect">
            <a:avLst/>
          </a:prstGeom>
          <a:noFill/>
          <a:ln>
            <a:solidFill>
              <a:schemeClr val="tx1"/>
            </a:solidFill>
          </a:ln>
        </p:spPr>
        <p:txBody>
          <a:bodyPr wrap="none" lIns="68472" tIns="34237" rIns="68472" bIns="34237" rtlCol="0">
            <a:spAutoFit/>
          </a:bodyPr>
          <a:lstStyle/>
          <a:p>
            <a:pPr algn="ctr" defTabSz="684780"/>
            <a:r>
              <a:rPr lang="en-US" sz="1400" dirty="0" err="1">
                <a:solidFill>
                  <a:srgbClr val="575757"/>
                </a:solidFill>
                <a:latin typeface="GE Inspira Pitch"/>
              </a:rPr>
              <a:t>Univariate</a:t>
            </a:r>
            <a:endParaRPr lang="en-US" sz="1400" dirty="0">
              <a:solidFill>
                <a:srgbClr val="575757"/>
              </a:solidFill>
              <a:latin typeface="GE Inspira Pitch"/>
            </a:endParaRPr>
          </a:p>
          <a:p>
            <a:pPr algn="ctr" defTabSz="684780"/>
            <a:r>
              <a:rPr lang="en-US" sz="1400" dirty="0">
                <a:solidFill>
                  <a:srgbClr val="575757"/>
                </a:solidFill>
                <a:latin typeface="GE Inspira Pitch"/>
              </a:rPr>
              <a:t> filter approach </a:t>
            </a:r>
          </a:p>
          <a:p>
            <a:pPr algn="ctr" defTabSz="684780"/>
            <a:r>
              <a:rPr lang="en-US" sz="1400" dirty="0">
                <a:solidFill>
                  <a:srgbClr val="575757"/>
                </a:solidFill>
                <a:latin typeface="GE Inspira Pitch"/>
              </a:rPr>
              <a:t>(Mean separation,</a:t>
            </a:r>
          </a:p>
          <a:p>
            <a:pPr algn="ctr" defTabSz="684780"/>
            <a:r>
              <a:rPr lang="en-US" sz="1400" dirty="0" err="1">
                <a:solidFill>
                  <a:srgbClr val="575757"/>
                </a:solidFill>
                <a:latin typeface="GE Inspira Pitch"/>
              </a:rPr>
              <a:t>CoxPH</a:t>
            </a:r>
            <a:r>
              <a:rPr lang="en-US" sz="1400" dirty="0">
                <a:solidFill>
                  <a:srgbClr val="575757"/>
                </a:solidFill>
                <a:latin typeface="GE Inspira Pitch"/>
              </a:rPr>
              <a:t>)</a:t>
            </a:r>
          </a:p>
        </p:txBody>
      </p:sp>
      <p:pic>
        <p:nvPicPr>
          <p:cNvPr id="11" name="Picture 10" descr="Screen Shot 2015-07-01 at 7.25.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7418857" y="3038747"/>
            <a:ext cx="1093467" cy="726321"/>
          </a:xfrm>
          <a:prstGeom prst="rect">
            <a:avLst/>
          </a:prstGeom>
        </p:spPr>
      </p:pic>
      <p:pic>
        <p:nvPicPr>
          <p:cNvPr id="12" name="Picture 11" descr="Screen Shot 2015-07-01 at 7.25.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799269" y="2667422"/>
            <a:ext cx="1656800" cy="1097646"/>
          </a:xfrm>
          <a:prstGeom prst="rect">
            <a:avLst/>
          </a:prstGeom>
        </p:spPr>
      </p:pic>
      <p:cxnSp>
        <p:nvCxnSpPr>
          <p:cNvPr id="16" name="Straight Arrow Connector 15"/>
          <p:cNvCxnSpPr>
            <a:stCxn id="4" idx="3"/>
            <a:endCxn id="17" idx="1"/>
          </p:cNvCxnSpPr>
          <p:nvPr/>
        </p:nvCxnSpPr>
        <p:spPr>
          <a:xfrm flipV="1">
            <a:off x="7347529" y="2381783"/>
            <a:ext cx="670333" cy="54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017862" y="2127901"/>
            <a:ext cx="808869" cy="507764"/>
          </a:xfrm>
          <a:prstGeom prst="rect">
            <a:avLst/>
          </a:prstGeom>
          <a:noFill/>
          <a:ln>
            <a:solidFill>
              <a:schemeClr val="tx1"/>
            </a:solidFill>
          </a:ln>
        </p:spPr>
        <p:txBody>
          <a:bodyPr wrap="none" lIns="68472" tIns="34237" rIns="68472" bIns="34237" rtlCol="0">
            <a:spAutoFit/>
          </a:bodyPr>
          <a:lstStyle/>
          <a:p>
            <a:pPr algn="ctr" defTabSz="684780"/>
            <a:r>
              <a:rPr lang="en-US" sz="1400" dirty="0">
                <a:solidFill>
                  <a:srgbClr val="575757"/>
                </a:solidFill>
                <a:latin typeface="GE Inspira Pitch"/>
              </a:rPr>
              <a:t>Selected </a:t>
            </a:r>
          </a:p>
          <a:p>
            <a:pPr algn="ctr" defTabSz="684780"/>
            <a:r>
              <a:rPr lang="en-US" sz="1400" dirty="0">
                <a:solidFill>
                  <a:srgbClr val="575757"/>
                </a:solidFill>
                <a:latin typeface="GE Inspira Pitch"/>
              </a:rPr>
              <a:t>Feature</a:t>
            </a:r>
          </a:p>
        </p:txBody>
      </p:sp>
      <p:pic>
        <p:nvPicPr>
          <p:cNvPr id="18"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9000"/>
          <a:stretch/>
        </p:blipFill>
        <p:spPr bwMode="auto">
          <a:xfrm flipH="1">
            <a:off x="3475512" y="3611990"/>
            <a:ext cx="1708463" cy="5097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TextBox 25"/>
          <p:cNvSpPr txBox="1"/>
          <p:nvPr/>
        </p:nvSpPr>
        <p:spPr>
          <a:xfrm>
            <a:off x="1500565" y="2031426"/>
            <a:ext cx="1052346" cy="727054"/>
          </a:xfrm>
          <a:prstGeom prst="rect">
            <a:avLst/>
          </a:prstGeom>
          <a:noFill/>
          <a:ln>
            <a:solidFill>
              <a:schemeClr val="tx1"/>
            </a:solidFill>
          </a:ln>
        </p:spPr>
        <p:txBody>
          <a:bodyPr wrap="none" lIns="68472" tIns="34237" rIns="68472" bIns="34237" rtlCol="0">
            <a:spAutoFit/>
          </a:bodyPr>
          <a:lstStyle/>
          <a:p>
            <a:pPr algn="ctr" defTabSz="684780"/>
            <a:r>
              <a:rPr lang="en-US" sz="1400" dirty="0">
                <a:solidFill>
                  <a:srgbClr val="575757"/>
                </a:solidFill>
                <a:latin typeface="GE Inspira Pitch"/>
              </a:rPr>
              <a:t>Remove </a:t>
            </a:r>
          </a:p>
          <a:p>
            <a:pPr algn="ctr" defTabSz="684780"/>
            <a:r>
              <a:rPr lang="en-US" sz="1400" dirty="0">
                <a:solidFill>
                  <a:srgbClr val="575757"/>
                </a:solidFill>
                <a:latin typeface="GE Inspira Pitch"/>
              </a:rPr>
              <a:t>Low quality</a:t>
            </a:r>
          </a:p>
          <a:p>
            <a:pPr algn="ctr" defTabSz="684780"/>
            <a:r>
              <a:rPr lang="en-US" sz="1400" dirty="0">
                <a:solidFill>
                  <a:srgbClr val="575757"/>
                </a:solidFill>
                <a:latin typeface="GE Inspira Pitch"/>
              </a:rPr>
              <a:t>Features</a:t>
            </a:r>
          </a:p>
        </p:txBody>
      </p:sp>
      <p:cxnSp>
        <p:nvCxnSpPr>
          <p:cNvPr id="27" name="Straight Arrow Connector 26"/>
          <p:cNvCxnSpPr/>
          <p:nvPr/>
        </p:nvCxnSpPr>
        <p:spPr>
          <a:xfrm>
            <a:off x="5845561" y="2375693"/>
            <a:ext cx="3701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82535" y="2231808"/>
            <a:ext cx="831074" cy="288473"/>
          </a:xfrm>
          <a:prstGeom prst="rect">
            <a:avLst/>
          </a:prstGeom>
          <a:noFill/>
          <a:ln>
            <a:solidFill>
              <a:schemeClr val="tx1"/>
            </a:solidFill>
          </a:ln>
        </p:spPr>
        <p:txBody>
          <a:bodyPr wrap="none" lIns="68472" tIns="34237" rIns="68472" bIns="34237" rtlCol="0">
            <a:spAutoFit/>
          </a:bodyPr>
          <a:lstStyle/>
          <a:p>
            <a:pPr algn="ctr" defTabSz="684780"/>
            <a:r>
              <a:rPr lang="en-US" sz="1400" dirty="0">
                <a:solidFill>
                  <a:srgbClr val="575757"/>
                </a:solidFill>
                <a:latin typeface="GE Inspira Pitch"/>
              </a:rPr>
              <a:t>Features</a:t>
            </a:r>
          </a:p>
        </p:txBody>
      </p:sp>
      <p:cxnSp>
        <p:nvCxnSpPr>
          <p:cNvPr id="30" name="Straight Arrow Connector 29"/>
          <p:cNvCxnSpPr>
            <a:stCxn id="28" idx="3"/>
            <a:endCxn id="26" idx="1"/>
          </p:cNvCxnSpPr>
          <p:nvPr/>
        </p:nvCxnSpPr>
        <p:spPr>
          <a:xfrm>
            <a:off x="1013611" y="2376029"/>
            <a:ext cx="486955" cy="189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620921" y="1244527"/>
            <a:ext cx="1742011" cy="507764"/>
          </a:xfrm>
          <a:prstGeom prst="rect">
            <a:avLst/>
          </a:prstGeom>
          <a:noFill/>
          <a:ln>
            <a:solidFill>
              <a:schemeClr val="tx1"/>
            </a:solidFill>
          </a:ln>
        </p:spPr>
        <p:txBody>
          <a:bodyPr wrap="none" lIns="68472" tIns="34237" rIns="68472" bIns="34237" rtlCol="0">
            <a:spAutoFit/>
          </a:bodyPr>
          <a:lstStyle/>
          <a:p>
            <a:pPr algn="ctr" defTabSz="684780"/>
            <a:r>
              <a:rPr lang="en-US" sz="1400" dirty="0">
                <a:solidFill>
                  <a:srgbClr val="575757"/>
                </a:solidFill>
                <a:latin typeface="GE Inspira Pitch"/>
              </a:rPr>
              <a:t>Random Boost </a:t>
            </a:r>
          </a:p>
          <a:p>
            <a:pPr algn="ctr" defTabSz="684780"/>
            <a:r>
              <a:rPr lang="en-US" sz="1400" dirty="0">
                <a:solidFill>
                  <a:srgbClr val="575757"/>
                </a:solidFill>
                <a:latin typeface="GE Inspira Pitch"/>
              </a:rPr>
              <a:t>Importance Ranking</a:t>
            </a:r>
          </a:p>
        </p:txBody>
      </p:sp>
      <p:sp>
        <p:nvSpPr>
          <p:cNvPr id="13" name="Double Brace 12"/>
          <p:cNvSpPr/>
          <p:nvPr/>
        </p:nvSpPr>
        <p:spPr>
          <a:xfrm>
            <a:off x="3014162" y="1244569"/>
            <a:ext cx="2937506" cy="2260685"/>
          </a:xfrm>
          <a:prstGeom prst="bracePair">
            <a:avLst/>
          </a:prstGeom>
        </p:spPr>
        <p:style>
          <a:lnRef idx="2">
            <a:schemeClr val="accent1"/>
          </a:lnRef>
          <a:fillRef idx="0">
            <a:schemeClr val="accent1"/>
          </a:fillRef>
          <a:effectRef idx="1">
            <a:schemeClr val="accent1"/>
          </a:effectRef>
          <a:fontRef idx="minor">
            <a:schemeClr val="tx1"/>
          </a:fontRef>
        </p:style>
        <p:txBody>
          <a:bodyPr lIns="68472" tIns="34237" rIns="68472" bIns="34237" rtlCol="0" anchor="ctr"/>
          <a:lstStyle/>
          <a:p>
            <a:pPr algn="ctr" defTabSz="684780"/>
            <a:endParaRPr lang="en-US" sz="1400">
              <a:solidFill>
                <a:srgbClr val="575757"/>
              </a:solidFill>
              <a:latin typeface="GE Inspira Pitch"/>
            </a:endParaRPr>
          </a:p>
        </p:txBody>
      </p:sp>
      <p:cxnSp>
        <p:nvCxnSpPr>
          <p:cNvPr id="24" name="Straight Arrow Connector 23"/>
          <p:cNvCxnSpPr/>
          <p:nvPr/>
        </p:nvCxnSpPr>
        <p:spPr>
          <a:xfrm>
            <a:off x="2657664" y="2370258"/>
            <a:ext cx="295040" cy="73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4" name="Picture 13" descr="Screen Shot 2015-07-02 at 9.55.47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5468" y="1759890"/>
            <a:ext cx="1388795" cy="628691"/>
          </a:xfrm>
          <a:prstGeom prst="rect">
            <a:avLst/>
          </a:prstGeom>
        </p:spPr>
      </p:pic>
      <p:sp>
        <p:nvSpPr>
          <p:cNvPr id="6" name="Oval 5"/>
          <p:cNvSpPr/>
          <p:nvPr/>
        </p:nvSpPr>
        <p:spPr>
          <a:xfrm>
            <a:off x="7535429" y="2273946"/>
            <a:ext cx="255481" cy="207418"/>
          </a:xfrm>
          <a:prstGeom prst="ellipse">
            <a:avLst/>
          </a:prstGeom>
        </p:spPr>
        <p:style>
          <a:lnRef idx="1">
            <a:schemeClr val="accent1"/>
          </a:lnRef>
          <a:fillRef idx="3">
            <a:schemeClr val="accent1"/>
          </a:fillRef>
          <a:effectRef idx="2">
            <a:schemeClr val="accent1"/>
          </a:effectRef>
          <a:fontRef idx="minor">
            <a:schemeClr val="lt1"/>
          </a:fontRef>
        </p:style>
        <p:txBody>
          <a:bodyPr lIns="68472" tIns="34237" rIns="68472" bIns="34237" rtlCol="0" anchor="ctr"/>
          <a:lstStyle/>
          <a:p>
            <a:pPr algn="ctr" defTabSz="684780"/>
            <a:endParaRPr lang="en-US" sz="1400">
              <a:solidFill>
                <a:prstClr val="white"/>
              </a:solidFill>
              <a:latin typeface="GE Inspira Pitch"/>
            </a:endParaRPr>
          </a:p>
        </p:txBody>
      </p:sp>
      <p:sp>
        <p:nvSpPr>
          <p:cNvPr id="21" name="TextBox 20"/>
          <p:cNvSpPr txBox="1"/>
          <p:nvPr/>
        </p:nvSpPr>
        <p:spPr>
          <a:xfrm>
            <a:off x="7088857" y="1002151"/>
            <a:ext cx="1148551" cy="507764"/>
          </a:xfrm>
          <a:prstGeom prst="rect">
            <a:avLst/>
          </a:prstGeom>
          <a:noFill/>
          <a:ln>
            <a:solidFill>
              <a:schemeClr val="tx1"/>
            </a:solidFill>
          </a:ln>
        </p:spPr>
        <p:txBody>
          <a:bodyPr wrap="none" lIns="68472" tIns="34237" rIns="68472" bIns="34237" rtlCol="0">
            <a:spAutoFit/>
          </a:bodyPr>
          <a:lstStyle/>
          <a:p>
            <a:pPr algn="ctr" defTabSz="684780"/>
            <a:r>
              <a:rPr lang="en-US" sz="1400" dirty="0">
                <a:solidFill>
                  <a:srgbClr val="575757"/>
                </a:solidFill>
                <a:latin typeface="GE Inspira Pitch"/>
              </a:rPr>
              <a:t>Field Experts</a:t>
            </a:r>
          </a:p>
          <a:p>
            <a:pPr algn="ctr" defTabSz="684780"/>
            <a:r>
              <a:rPr lang="en-US" sz="1400" dirty="0">
                <a:solidFill>
                  <a:srgbClr val="575757"/>
                </a:solidFill>
                <a:latin typeface="GE Inspira Pitch"/>
              </a:rPr>
              <a:t>Knowledge </a:t>
            </a:r>
          </a:p>
        </p:txBody>
      </p:sp>
      <p:cxnSp>
        <p:nvCxnSpPr>
          <p:cNvPr id="9" name="Straight Arrow Connector 8"/>
          <p:cNvCxnSpPr>
            <a:stCxn id="21" idx="2"/>
            <a:endCxn id="6" idx="0"/>
          </p:cNvCxnSpPr>
          <p:nvPr/>
        </p:nvCxnSpPr>
        <p:spPr>
          <a:xfrm>
            <a:off x="7663133" y="1509929"/>
            <a:ext cx="37" cy="7640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6215690" y="25486"/>
            <a:ext cx="2889231" cy="278167"/>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487" tIns="34244" rIns="68487" bIns="34244" rtlCol="0" anchor="ctr"/>
          <a:lstStyle/>
          <a:p>
            <a:pPr algn="ctr" defTabSz="684922"/>
            <a:r>
              <a:rPr lang="en-US" sz="1600" dirty="0" smtClean="0">
                <a:solidFill>
                  <a:prstClr val="white"/>
                </a:solidFill>
                <a:latin typeface="GE Inspira Pitch"/>
              </a:rPr>
              <a:t>(Example) Feature Selection</a:t>
            </a:r>
            <a:endParaRPr lang="en-US" sz="1600" dirty="0">
              <a:solidFill>
                <a:prstClr val="white"/>
              </a:solidFill>
              <a:latin typeface="GE Inspira Pitch"/>
            </a:endParaRPr>
          </a:p>
        </p:txBody>
      </p:sp>
    </p:spTree>
    <p:extLst>
      <p:ext uri="{BB962C8B-B14F-4D97-AF65-F5344CB8AC3E}">
        <p14:creationId xmlns:p14="http://schemas.microsoft.com/office/powerpoint/2010/main" val="249948585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6050" y="1323490"/>
            <a:ext cx="1345722" cy="3541568"/>
          </a:xfrm>
          <a:prstGeom prst="rect">
            <a:avLst/>
          </a:prstGeom>
          <a:noFill/>
        </p:spPr>
        <p:style>
          <a:lnRef idx="1">
            <a:schemeClr val="accent1"/>
          </a:lnRef>
          <a:fillRef idx="3">
            <a:schemeClr val="accent1"/>
          </a:fillRef>
          <a:effectRef idx="2">
            <a:schemeClr val="accent1"/>
          </a:effectRef>
          <a:fontRef idx="minor">
            <a:schemeClr val="lt1"/>
          </a:fontRef>
        </p:style>
        <p:txBody>
          <a:bodyPr lIns="91272" tIns="45636" rIns="91272" bIns="45636" rtlCol="0" anchor="ctr"/>
          <a:lstStyle/>
          <a:p>
            <a:pPr algn="ctr" defTabSz="456402"/>
            <a:endParaRPr lang="en-US">
              <a:solidFill>
                <a:prstClr val="white"/>
              </a:solidFill>
              <a:latin typeface="Calibri"/>
            </a:endParaRPr>
          </a:p>
        </p:txBody>
      </p:sp>
      <p:sp>
        <p:nvSpPr>
          <p:cNvPr id="8" name="TextBox 7"/>
          <p:cNvSpPr txBox="1"/>
          <p:nvPr/>
        </p:nvSpPr>
        <p:spPr>
          <a:xfrm>
            <a:off x="365424" y="835226"/>
            <a:ext cx="861407" cy="461564"/>
          </a:xfrm>
          <a:prstGeom prst="rect">
            <a:avLst/>
          </a:prstGeom>
          <a:noFill/>
        </p:spPr>
        <p:txBody>
          <a:bodyPr wrap="none" lIns="91272" tIns="45636" rIns="91272" bIns="45636" rtlCol="0">
            <a:spAutoFit/>
          </a:bodyPr>
          <a:lstStyle/>
          <a:p>
            <a:pPr algn="ctr" defTabSz="456402"/>
            <a:r>
              <a:rPr lang="en-US" sz="1200" dirty="0">
                <a:solidFill>
                  <a:prstClr val="black"/>
                </a:solidFill>
                <a:latin typeface="Calibri"/>
              </a:rPr>
              <a:t>Mean </a:t>
            </a:r>
          </a:p>
          <a:p>
            <a:pPr algn="ctr" defTabSz="456402"/>
            <a:r>
              <a:rPr lang="en-US" sz="1200" dirty="0">
                <a:solidFill>
                  <a:prstClr val="black"/>
                </a:solidFill>
                <a:latin typeface="Calibri"/>
              </a:rPr>
              <a:t>Separation</a:t>
            </a:r>
          </a:p>
        </p:txBody>
      </p:sp>
      <p:sp>
        <p:nvSpPr>
          <p:cNvPr id="11" name="TextBox 10"/>
          <p:cNvSpPr txBox="1"/>
          <p:nvPr/>
        </p:nvSpPr>
        <p:spPr>
          <a:xfrm>
            <a:off x="196056" y="1323501"/>
            <a:ext cx="1239140" cy="3508551"/>
          </a:xfrm>
          <a:prstGeom prst="rect">
            <a:avLst/>
          </a:prstGeom>
          <a:noFill/>
        </p:spPr>
        <p:txBody>
          <a:bodyPr wrap="none" lIns="91272" tIns="45636" rIns="91272" bIns="45636" rtlCol="0">
            <a:spAutoFit/>
          </a:bodyPr>
          <a:lstStyle/>
          <a:p>
            <a:pPr defTabSz="456402"/>
            <a:r>
              <a:rPr lang="en-US" sz="1200" dirty="0">
                <a:solidFill>
                  <a:prstClr val="black"/>
                </a:solidFill>
                <a:latin typeface="Calibri"/>
              </a:rPr>
              <a:t>cas</a:t>
            </a:r>
          </a:p>
          <a:p>
            <a:pPr defTabSz="456402"/>
            <a:r>
              <a:rPr lang="en-US" sz="1200" dirty="0">
                <a:solidFill>
                  <a:prstClr val="black"/>
                </a:solidFill>
                <a:latin typeface="Calibri"/>
              </a:rPr>
              <a:t>pcn1k</a:t>
            </a:r>
          </a:p>
          <a:p>
            <a:pPr defTabSz="456402"/>
            <a:r>
              <a:rPr lang="en-US" sz="1200" dirty="0" err="1">
                <a:solidFill>
                  <a:prstClr val="black"/>
                </a:solidFill>
                <a:latin typeface="Calibri"/>
              </a:rPr>
              <a:t>defn</a:t>
            </a:r>
            <a:endParaRPr lang="en-US" sz="1200" dirty="0">
              <a:solidFill>
                <a:prstClr val="black"/>
              </a:solidFill>
              <a:latin typeface="Calibri"/>
            </a:endParaRPr>
          </a:p>
          <a:p>
            <a:pPr defTabSz="456402"/>
            <a:r>
              <a:rPr lang="en-US" sz="1200" dirty="0">
                <a:solidFill>
                  <a:prstClr val="black"/>
                </a:solidFill>
                <a:latin typeface="Calibri"/>
              </a:rPr>
              <a:t>deln1</a:t>
            </a:r>
          </a:p>
          <a:p>
            <a:pPr defTabSz="456402"/>
            <a:r>
              <a:rPr lang="en-US" sz="1200" dirty="0" err="1">
                <a:solidFill>
                  <a:prstClr val="black"/>
                </a:solidFill>
                <a:latin typeface="Calibri"/>
              </a:rPr>
              <a:t>zxm</a:t>
            </a:r>
            <a:endParaRPr lang="en-US" sz="1200" dirty="0">
              <a:solidFill>
                <a:prstClr val="black"/>
              </a:solidFill>
              <a:latin typeface="Calibri"/>
            </a:endParaRPr>
          </a:p>
          <a:p>
            <a:pPr defTabSz="456402"/>
            <a:r>
              <a:rPr lang="en-US" sz="1200" dirty="0">
                <a:solidFill>
                  <a:prstClr val="black"/>
                </a:solidFill>
                <a:latin typeface="Calibri"/>
              </a:rPr>
              <a:t>zpcn12</a:t>
            </a:r>
          </a:p>
          <a:p>
            <a:pPr defTabSz="456402"/>
            <a:r>
              <a:rPr lang="en-US" sz="1200" dirty="0">
                <a:solidFill>
                  <a:prstClr val="black"/>
                </a:solidFill>
                <a:latin typeface="Calibri"/>
              </a:rPr>
              <a:t>zpcn25</a:t>
            </a:r>
          </a:p>
          <a:p>
            <a:pPr defTabSz="456402"/>
            <a:r>
              <a:rPr lang="en-US" sz="1200" dirty="0" err="1">
                <a:solidFill>
                  <a:prstClr val="black"/>
                </a:solidFill>
                <a:latin typeface="Calibri"/>
              </a:rPr>
              <a:t>Iaie</a:t>
            </a:r>
            <a:endParaRPr lang="en-US" sz="1200" dirty="0">
              <a:solidFill>
                <a:prstClr val="black"/>
              </a:solidFill>
              <a:latin typeface="Calibri"/>
            </a:endParaRPr>
          </a:p>
          <a:p>
            <a:pPr defTabSz="456402"/>
            <a:r>
              <a:rPr lang="en-US" sz="1200" dirty="0">
                <a:solidFill>
                  <a:prstClr val="black"/>
                </a:solidFill>
                <a:latin typeface="Calibri"/>
              </a:rPr>
              <a:t>Iaie2</a:t>
            </a:r>
          </a:p>
          <a:p>
            <a:pPr defTabSz="456402"/>
            <a:r>
              <a:rPr lang="en-US" sz="1200" dirty="0">
                <a:solidFill>
                  <a:prstClr val="black"/>
                </a:solidFill>
                <a:latin typeface="Calibri"/>
              </a:rPr>
              <a:t>Zt49</a:t>
            </a:r>
          </a:p>
          <a:p>
            <a:pPr defTabSz="456402"/>
            <a:r>
              <a:rPr lang="en-US" sz="1200" dirty="0">
                <a:solidFill>
                  <a:prstClr val="black"/>
                </a:solidFill>
                <a:latin typeface="Calibri"/>
              </a:rPr>
              <a:t>zvb2r_smoothed</a:t>
            </a:r>
          </a:p>
          <a:p>
            <a:pPr defTabSz="456402"/>
            <a:r>
              <a:rPr lang="en-US" sz="1200" dirty="0">
                <a:solidFill>
                  <a:prstClr val="black"/>
                </a:solidFill>
                <a:latin typeface="Calibri"/>
              </a:rPr>
              <a:t>zvb2r</a:t>
            </a:r>
          </a:p>
          <a:p>
            <a:pPr defTabSz="456402"/>
            <a:r>
              <a:rPr lang="en-US" sz="1200" dirty="0">
                <a:solidFill>
                  <a:prstClr val="black"/>
                </a:solidFill>
                <a:latin typeface="Calibri"/>
              </a:rPr>
              <a:t>iaie3</a:t>
            </a:r>
          </a:p>
          <a:p>
            <a:pPr defTabSz="456402"/>
            <a:r>
              <a:rPr lang="en-US" sz="1200" dirty="0">
                <a:solidFill>
                  <a:prstClr val="black"/>
                </a:solidFill>
                <a:latin typeface="Calibri"/>
              </a:rPr>
              <a:t>zwf36</a:t>
            </a:r>
          </a:p>
          <a:p>
            <a:pPr defTabSz="456402"/>
            <a:r>
              <a:rPr lang="en-US" sz="1200" dirty="0">
                <a:solidFill>
                  <a:prstClr val="black"/>
                </a:solidFill>
                <a:latin typeface="Calibri"/>
              </a:rPr>
              <a:t>ibp3</a:t>
            </a:r>
          </a:p>
          <a:p>
            <a:pPr defTabSz="456402"/>
            <a:r>
              <a:rPr lang="en-US" sz="1200" dirty="0" err="1">
                <a:solidFill>
                  <a:prstClr val="black"/>
                </a:solidFill>
                <a:latin typeface="Calibri"/>
              </a:rPr>
              <a:t>zalt</a:t>
            </a:r>
            <a:endParaRPr lang="en-US" sz="1200" dirty="0">
              <a:solidFill>
                <a:prstClr val="black"/>
              </a:solidFill>
              <a:latin typeface="Calibri"/>
            </a:endParaRPr>
          </a:p>
          <a:p>
            <a:pPr defTabSz="456402"/>
            <a:r>
              <a:rPr lang="en-US" sz="1200" dirty="0">
                <a:solidFill>
                  <a:prstClr val="black"/>
                </a:solidFill>
                <a:latin typeface="Calibri"/>
              </a:rPr>
              <a:t>iaie1</a:t>
            </a:r>
          </a:p>
          <a:p>
            <a:pPr defTabSz="456402"/>
            <a:endParaRPr lang="en-US" dirty="0">
              <a:solidFill>
                <a:prstClr val="black"/>
              </a:solidFill>
              <a:latin typeface="Calibri"/>
            </a:endParaRPr>
          </a:p>
        </p:txBody>
      </p:sp>
      <p:sp>
        <p:nvSpPr>
          <p:cNvPr id="12" name="TextBox 11"/>
          <p:cNvSpPr txBox="1"/>
          <p:nvPr/>
        </p:nvSpPr>
        <p:spPr>
          <a:xfrm>
            <a:off x="2170033" y="838766"/>
            <a:ext cx="707519" cy="461564"/>
          </a:xfrm>
          <a:prstGeom prst="rect">
            <a:avLst/>
          </a:prstGeom>
          <a:noFill/>
        </p:spPr>
        <p:txBody>
          <a:bodyPr wrap="none" lIns="91272" tIns="45636" rIns="91272" bIns="45636" rtlCol="0">
            <a:spAutoFit/>
          </a:bodyPr>
          <a:lstStyle/>
          <a:p>
            <a:pPr algn="ctr" defTabSz="456402"/>
            <a:r>
              <a:rPr lang="en-US" sz="1200" dirty="0">
                <a:solidFill>
                  <a:prstClr val="black"/>
                </a:solidFill>
                <a:latin typeface="Calibri"/>
              </a:rPr>
              <a:t>Random</a:t>
            </a:r>
          </a:p>
          <a:p>
            <a:pPr algn="ctr" defTabSz="456402"/>
            <a:r>
              <a:rPr lang="en-US" sz="1200" dirty="0">
                <a:solidFill>
                  <a:prstClr val="black"/>
                </a:solidFill>
                <a:latin typeface="Calibri"/>
              </a:rPr>
              <a:t>Forest</a:t>
            </a:r>
          </a:p>
        </p:txBody>
      </p:sp>
      <p:sp>
        <p:nvSpPr>
          <p:cNvPr id="13" name="Rectangle 12"/>
          <p:cNvSpPr/>
          <p:nvPr/>
        </p:nvSpPr>
        <p:spPr>
          <a:xfrm>
            <a:off x="1841854" y="1319951"/>
            <a:ext cx="1325966" cy="3541568"/>
          </a:xfrm>
          <a:prstGeom prst="rect">
            <a:avLst/>
          </a:prstGeom>
          <a:noFill/>
        </p:spPr>
        <p:style>
          <a:lnRef idx="1">
            <a:schemeClr val="accent1"/>
          </a:lnRef>
          <a:fillRef idx="3">
            <a:schemeClr val="accent1"/>
          </a:fillRef>
          <a:effectRef idx="2">
            <a:schemeClr val="accent1"/>
          </a:effectRef>
          <a:fontRef idx="minor">
            <a:schemeClr val="lt1"/>
          </a:fontRef>
        </p:style>
        <p:txBody>
          <a:bodyPr lIns="91272" tIns="45636" rIns="91272" bIns="45636" rtlCol="0" anchor="ctr"/>
          <a:lstStyle/>
          <a:p>
            <a:pPr algn="ctr" defTabSz="456402"/>
            <a:endParaRPr lang="en-US">
              <a:solidFill>
                <a:prstClr val="white"/>
              </a:solidFill>
              <a:latin typeface="Calibri"/>
            </a:endParaRPr>
          </a:p>
        </p:txBody>
      </p:sp>
      <p:sp>
        <p:nvSpPr>
          <p:cNvPr id="14" name="TextBox 13"/>
          <p:cNvSpPr txBox="1"/>
          <p:nvPr/>
        </p:nvSpPr>
        <p:spPr>
          <a:xfrm>
            <a:off x="1846936" y="1319975"/>
            <a:ext cx="633305" cy="3139220"/>
          </a:xfrm>
          <a:prstGeom prst="rect">
            <a:avLst/>
          </a:prstGeom>
          <a:noFill/>
        </p:spPr>
        <p:txBody>
          <a:bodyPr wrap="none" lIns="91272" tIns="45636" rIns="91272" bIns="45636" rtlCol="0">
            <a:spAutoFit/>
          </a:bodyPr>
          <a:lstStyle/>
          <a:p>
            <a:pPr defTabSz="456402"/>
            <a:r>
              <a:rPr lang="en-US" sz="1200" dirty="0">
                <a:solidFill>
                  <a:prstClr val="black"/>
                </a:solidFill>
                <a:latin typeface="Calibri"/>
              </a:rPr>
              <a:t>pcn1k</a:t>
            </a:r>
          </a:p>
          <a:p>
            <a:pPr defTabSz="456402"/>
            <a:r>
              <a:rPr lang="en-US" sz="1200" dirty="0">
                <a:solidFill>
                  <a:prstClr val="black"/>
                </a:solidFill>
                <a:latin typeface="Calibri"/>
              </a:rPr>
              <a:t>cas</a:t>
            </a:r>
          </a:p>
          <a:p>
            <a:pPr defTabSz="456402"/>
            <a:r>
              <a:rPr lang="en-US" sz="1200" dirty="0">
                <a:solidFill>
                  <a:prstClr val="black"/>
                </a:solidFill>
                <a:latin typeface="Calibri"/>
              </a:rPr>
              <a:t>zpcn12</a:t>
            </a:r>
          </a:p>
          <a:p>
            <a:pPr defTabSz="456402"/>
            <a:r>
              <a:rPr lang="en-US" sz="1200" dirty="0" err="1">
                <a:solidFill>
                  <a:prstClr val="black"/>
                </a:solidFill>
                <a:latin typeface="Calibri"/>
              </a:rPr>
              <a:t>zxm</a:t>
            </a:r>
            <a:endParaRPr lang="en-US" sz="1200" dirty="0">
              <a:solidFill>
                <a:prstClr val="black"/>
              </a:solidFill>
              <a:latin typeface="Calibri"/>
            </a:endParaRPr>
          </a:p>
          <a:p>
            <a:pPr defTabSz="456402"/>
            <a:r>
              <a:rPr lang="en-US" sz="1200" dirty="0" err="1">
                <a:solidFill>
                  <a:prstClr val="black"/>
                </a:solidFill>
                <a:latin typeface="Calibri"/>
              </a:rPr>
              <a:t>Iaie</a:t>
            </a:r>
            <a:endParaRPr lang="en-US" sz="1200" dirty="0">
              <a:solidFill>
                <a:prstClr val="black"/>
              </a:solidFill>
              <a:latin typeface="Calibri"/>
            </a:endParaRPr>
          </a:p>
          <a:p>
            <a:pPr defTabSz="456402"/>
            <a:r>
              <a:rPr lang="en-US" sz="1200" dirty="0">
                <a:solidFill>
                  <a:prstClr val="black"/>
                </a:solidFill>
                <a:latin typeface="Calibri"/>
              </a:rPr>
              <a:t>iaie3</a:t>
            </a:r>
          </a:p>
          <a:p>
            <a:pPr defTabSz="456402"/>
            <a:r>
              <a:rPr lang="en-US" sz="1200" dirty="0" err="1">
                <a:solidFill>
                  <a:prstClr val="black"/>
                </a:solidFill>
                <a:latin typeface="Calibri"/>
              </a:rPr>
              <a:t>dtamb</a:t>
            </a:r>
            <a:endParaRPr lang="en-US" sz="1200" dirty="0">
              <a:solidFill>
                <a:prstClr val="black"/>
              </a:solidFill>
              <a:latin typeface="Calibri"/>
            </a:endParaRPr>
          </a:p>
          <a:p>
            <a:pPr defTabSz="456402"/>
            <a:r>
              <a:rPr lang="en-US" sz="1200" dirty="0" err="1">
                <a:solidFill>
                  <a:prstClr val="black"/>
                </a:solidFill>
                <a:latin typeface="Calibri"/>
              </a:rPr>
              <a:t>iai</a:t>
            </a:r>
            <a:endParaRPr lang="en-US" sz="1200" dirty="0">
              <a:solidFill>
                <a:prstClr val="black"/>
              </a:solidFill>
              <a:latin typeface="Calibri"/>
            </a:endParaRPr>
          </a:p>
          <a:p>
            <a:pPr defTabSz="456402"/>
            <a:r>
              <a:rPr lang="en-US" sz="1200" dirty="0" err="1">
                <a:solidFill>
                  <a:prstClr val="black"/>
                </a:solidFill>
                <a:latin typeface="Calibri"/>
              </a:rPr>
              <a:t>tatsl</a:t>
            </a:r>
            <a:endParaRPr lang="en-US" sz="1200" dirty="0">
              <a:solidFill>
                <a:prstClr val="black"/>
              </a:solidFill>
              <a:latin typeface="Calibri"/>
            </a:endParaRPr>
          </a:p>
          <a:p>
            <a:pPr defTabSz="456402"/>
            <a:r>
              <a:rPr lang="en-US" sz="1200" dirty="0">
                <a:solidFill>
                  <a:prstClr val="black"/>
                </a:solidFill>
                <a:latin typeface="Calibri"/>
              </a:rPr>
              <a:t>iaie1</a:t>
            </a:r>
          </a:p>
          <a:p>
            <a:pPr defTabSz="456402"/>
            <a:r>
              <a:rPr lang="en-US" sz="1200" dirty="0">
                <a:solidFill>
                  <a:prstClr val="black"/>
                </a:solidFill>
                <a:latin typeface="Calibri"/>
              </a:rPr>
              <a:t>brat</a:t>
            </a:r>
          </a:p>
          <a:p>
            <a:pPr defTabSz="456402"/>
            <a:r>
              <a:rPr lang="en-US" sz="1200" dirty="0">
                <a:solidFill>
                  <a:prstClr val="black"/>
                </a:solidFill>
                <a:latin typeface="Calibri"/>
              </a:rPr>
              <a:t>zwf36</a:t>
            </a:r>
          </a:p>
          <a:p>
            <a:pPr defTabSz="456402"/>
            <a:r>
              <a:rPr lang="en-US" sz="1200" dirty="0">
                <a:solidFill>
                  <a:prstClr val="black"/>
                </a:solidFill>
                <a:latin typeface="Calibri"/>
              </a:rPr>
              <a:t>ibp1</a:t>
            </a:r>
          </a:p>
          <a:p>
            <a:pPr defTabSz="456402"/>
            <a:r>
              <a:rPr lang="en-US" sz="1200" dirty="0">
                <a:solidFill>
                  <a:prstClr val="black"/>
                </a:solidFill>
                <a:latin typeface="Calibri"/>
              </a:rPr>
              <a:t>zt1a</a:t>
            </a:r>
          </a:p>
          <a:p>
            <a:pPr defTabSz="456402"/>
            <a:r>
              <a:rPr lang="en-US" sz="1200" dirty="0">
                <a:solidFill>
                  <a:prstClr val="black"/>
                </a:solidFill>
                <a:latin typeface="Calibri"/>
              </a:rPr>
              <a:t>zpcn25</a:t>
            </a:r>
          </a:p>
          <a:p>
            <a:pPr defTabSz="456402"/>
            <a:endParaRPr lang="en-US" dirty="0">
              <a:solidFill>
                <a:prstClr val="black"/>
              </a:solidFill>
              <a:latin typeface="Calibri"/>
            </a:endParaRPr>
          </a:p>
        </p:txBody>
      </p:sp>
      <p:sp>
        <p:nvSpPr>
          <p:cNvPr id="16" name="TextBox 15"/>
          <p:cNvSpPr txBox="1"/>
          <p:nvPr/>
        </p:nvSpPr>
        <p:spPr>
          <a:xfrm>
            <a:off x="3720278" y="845474"/>
            <a:ext cx="838489" cy="461564"/>
          </a:xfrm>
          <a:prstGeom prst="rect">
            <a:avLst/>
          </a:prstGeom>
          <a:noFill/>
        </p:spPr>
        <p:txBody>
          <a:bodyPr wrap="none" lIns="91272" tIns="45636" rIns="91272" bIns="45636" rtlCol="0">
            <a:spAutoFit/>
          </a:bodyPr>
          <a:lstStyle/>
          <a:p>
            <a:pPr algn="ctr" defTabSz="456402"/>
            <a:r>
              <a:rPr lang="en-US" sz="1200" dirty="0" err="1">
                <a:solidFill>
                  <a:prstClr val="black"/>
                </a:solidFill>
                <a:latin typeface="Calibri"/>
              </a:rPr>
              <a:t>Univariate</a:t>
            </a:r>
            <a:endParaRPr lang="en-US" sz="1200" dirty="0">
              <a:solidFill>
                <a:prstClr val="black"/>
              </a:solidFill>
              <a:latin typeface="Calibri"/>
            </a:endParaRPr>
          </a:p>
          <a:p>
            <a:pPr algn="ctr" defTabSz="456402"/>
            <a:r>
              <a:rPr lang="en-US" sz="1200" dirty="0" err="1">
                <a:solidFill>
                  <a:prstClr val="black"/>
                </a:solidFill>
                <a:latin typeface="Calibri"/>
              </a:rPr>
              <a:t>CoxPH</a:t>
            </a:r>
            <a:endParaRPr lang="en-US" sz="1200" dirty="0">
              <a:solidFill>
                <a:prstClr val="black"/>
              </a:solidFill>
              <a:latin typeface="Calibri"/>
            </a:endParaRPr>
          </a:p>
        </p:txBody>
      </p:sp>
      <p:sp>
        <p:nvSpPr>
          <p:cNvPr id="17" name="Rectangle 16"/>
          <p:cNvSpPr/>
          <p:nvPr/>
        </p:nvSpPr>
        <p:spPr>
          <a:xfrm>
            <a:off x="3467938" y="1305785"/>
            <a:ext cx="1341235" cy="3541568"/>
          </a:xfrm>
          <a:prstGeom prst="rect">
            <a:avLst/>
          </a:prstGeom>
          <a:noFill/>
        </p:spPr>
        <p:style>
          <a:lnRef idx="1">
            <a:schemeClr val="accent1"/>
          </a:lnRef>
          <a:fillRef idx="3">
            <a:schemeClr val="accent1"/>
          </a:fillRef>
          <a:effectRef idx="2">
            <a:schemeClr val="accent1"/>
          </a:effectRef>
          <a:fontRef idx="minor">
            <a:schemeClr val="lt1"/>
          </a:fontRef>
        </p:style>
        <p:txBody>
          <a:bodyPr lIns="91272" tIns="45636" rIns="91272" bIns="45636" rtlCol="0" anchor="ctr"/>
          <a:lstStyle/>
          <a:p>
            <a:pPr algn="ctr" defTabSz="456402"/>
            <a:endParaRPr lang="en-US">
              <a:solidFill>
                <a:prstClr val="white"/>
              </a:solidFill>
              <a:latin typeface="Calibri"/>
            </a:endParaRPr>
          </a:p>
        </p:txBody>
      </p:sp>
      <p:sp>
        <p:nvSpPr>
          <p:cNvPr id="18" name="TextBox 17"/>
          <p:cNvSpPr txBox="1"/>
          <p:nvPr/>
        </p:nvSpPr>
        <p:spPr>
          <a:xfrm>
            <a:off x="3479682" y="1250547"/>
            <a:ext cx="1151113" cy="3985537"/>
          </a:xfrm>
          <a:prstGeom prst="rect">
            <a:avLst/>
          </a:prstGeom>
          <a:noFill/>
        </p:spPr>
        <p:txBody>
          <a:bodyPr wrap="none" lIns="91272" tIns="45636" rIns="91272" bIns="45636" rtlCol="0">
            <a:spAutoFit/>
          </a:bodyPr>
          <a:lstStyle/>
          <a:p>
            <a:pPr defTabSz="456402"/>
            <a:r>
              <a:rPr lang="en-US" sz="1100" dirty="0" err="1">
                <a:solidFill>
                  <a:prstClr val="black"/>
                </a:solidFill>
                <a:latin typeface="Calibri"/>
              </a:rPr>
              <a:t>iaie</a:t>
            </a:r>
            <a:endParaRPr lang="en-US" sz="1100" dirty="0">
              <a:solidFill>
                <a:prstClr val="black"/>
              </a:solidFill>
              <a:latin typeface="Calibri"/>
            </a:endParaRPr>
          </a:p>
          <a:p>
            <a:pPr defTabSz="456402"/>
            <a:r>
              <a:rPr lang="en-US" sz="1100" dirty="0" err="1">
                <a:solidFill>
                  <a:prstClr val="black"/>
                </a:solidFill>
                <a:latin typeface="Calibri"/>
              </a:rPr>
              <a:t>comp.cycles</a:t>
            </a:r>
            <a:endParaRPr lang="en-US" sz="1100" dirty="0">
              <a:solidFill>
                <a:prstClr val="black"/>
              </a:solidFill>
              <a:latin typeface="Calibri"/>
            </a:endParaRPr>
          </a:p>
          <a:p>
            <a:pPr defTabSz="456402"/>
            <a:r>
              <a:rPr lang="en-US" sz="1100" dirty="0">
                <a:solidFill>
                  <a:prstClr val="black"/>
                </a:solidFill>
                <a:latin typeface="Calibri"/>
              </a:rPr>
              <a:t>iaie2</a:t>
            </a:r>
          </a:p>
          <a:p>
            <a:pPr defTabSz="456402"/>
            <a:r>
              <a:rPr lang="en-US" sz="1100" dirty="0">
                <a:solidFill>
                  <a:prstClr val="black"/>
                </a:solidFill>
                <a:latin typeface="Calibri"/>
              </a:rPr>
              <a:t>zvb2r_smoothed</a:t>
            </a:r>
          </a:p>
          <a:p>
            <a:pPr defTabSz="456402"/>
            <a:r>
              <a:rPr lang="en-US" sz="1100" dirty="0">
                <a:solidFill>
                  <a:prstClr val="black"/>
                </a:solidFill>
                <a:latin typeface="Calibri"/>
              </a:rPr>
              <a:t>iaie1</a:t>
            </a:r>
          </a:p>
          <a:p>
            <a:pPr defTabSz="456402"/>
            <a:r>
              <a:rPr lang="en-US" sz="1100" dirty="0">
                <a:solidFill>
                  <a:prstClr val="black"/>
                </a:solidFill>
                <a:latin typeface="Calibri"/>
              </a:rPr>
              <a:t>iaie3</a:t>
            </a:r>
          </a:p>
          <a:p>
            <a:pPr defTabSz="456402"/>
            <a:r>
              <a:rPr lang="en-US" sz="1100" dirty="0">
                <a:solidFill>
                  <a:prstClr val="black"/>
                </a:solidFill>
                <a:latin typeface="Calibri"/>
              </a:rPr>
              <a:t>zt49_d</a:t>
            </a:r>
          </a:p>
          <a:p>
            <a:pPr defTabSz="456402"/>
            <a:r>
              <a:rPr lang="en-US" sz="1100" dirty="0">
                <a:solidFill>
                  <a:prstClr val="black"/>
                </a:solidFill>
                <a:latin typeface="Calibri"/>
              </a:rPr>
              <a:t>zvb2r</a:t>
            </a:r>
          </a:p>
          <a:p>
            <a:pPr defTabSz="456402"/>
            <a:r>
              <a:rPr lang="en-US" sz="1100" dirty="0">
                <a:solidFill>
                  <a:prstClr val="black"/>
                </a:solidFill>
                <a:latin typeface="Calibri"/>
              </a:rPr>
              <a:t>zwf36</a:t>
            </a:r>
          </a:p>
          <a:p>
            <a:pPr defTabSz="456402"/>
            <a:r>
              <a:rPr lang="en-US" sz="1100" dirty="0" err="1">
                <a:solidFill>
                  <a:prstClr val="black"/>
                </a:solidFill>
                <a:latin typeface="Calibri"/>
              </a:rPr>
              <a:t>egthdm</a:t>
            </a:r>
            <a:endParaRPr lang="en-US" sz="1100" dirty="0">
              <a:solidFill>
                <a:prstClr val="black"/>
              </a:solidFill>
              <a:latin typeface="Calibri"/>
            </a:endParaRPr>
          </a:p>
          <a:p>
            <a:pPr defTabSz="456402"/>
            <a:r>
              <a:rPr lang="en-US" sz="1100" dirty="0" err="1">
                <a:solidFill>
                  <a:prstClr val="black"/>
                </a:solidFill>
                <a:latin typeface="Calibri"/>
              </a:rPr>
              <a:t>sloatl</a:t>
            </a:r>
            <a:endParaRPr lang="en-US" sz="1100" dirty="0">
              <a:solidFill>
                <a:prstClr val="black"/>
              </a:solidFill>
              <a:latin typeface="Calibri"/>
            </a:endParaRPr>
          </a:p>
          <a:p>
            <a:pPr defTabSz="456402"/>
            <a:r>
              <a:rPr lang="en-US" sz="1100" dirty="0">
                <a:solidFill>
                  <a:prstClr val="black"/>
                </a:solidFill>
                <a:latin typeface="Calibri"/>
              </a:rPr>
              <a:t>zt49</a:t>
            </a:r>
          </a:p>
          <a:p>
            <a:pPr defTabSz="456402"/>
            <a:r>
              <a:rPr lang="en-US" sz="1100" dirty="0" err="1">
                <a:solidFill>
                  <a:prstClr val="black"/>
                </a:solidFill>
                <a:latin typeface="Calibri"/>
              </a:rPr>
              <a:t>zalt</a:t>
            </a:r>
            <a:endParaRPr lang="en-US" sz="1100" dirty="0">
              <a:solidFill>
                <a:prstClr val="black"/>
              </a:solidFill>
              <a:latin typeface="Calibri"/>
            </a:endParaRPr>
          </a:p>
          <a:p>
            <a:pPr defTabSz="456402"/>
            <a:r>
              <a:rPr lang="en-US" sz="1100" dirty="0">
                <a:solidFill>
                  <a:prstClr val="black"/>
                </a:solidFill>
                <a:latin typeface="Calibri"/>
              </a:rPr>
              <a:t>zpcn25</a:t>
            </a:r>
          </a:p>
          <a:p>
            <a:pPr defTabSz="456402"/>
            <a:r>
              <a:rPr lang="en-US" sz="1100" dirty="0">
                <a:solidFill>
                  <a:prstClr val="black"/>
                </a:solidFill>
                <a:latin typeface="Calibri"/>
              </a:rPr>
              <a:t>zpcn12</a:t>
            </a:r>
          </a:p>
          <a:p>
            <a:pPr defTabSz="456402"/>
            <a:r>
              <a:rPr lang="en-US" sz="1100" dirty="0" err="1">
                <a:solidFill>
                  <a:prstClr val="black"/>
                </a:solidFill>
                <a:latin typeface="Calibri"/>
              </a:rPr>
              <a:t>sloatl_smoothed</a:t>
            </a:r>
            <a:endParaRPr lang="en-US" sz="1100" dirty="0">
              <a:solidFill>
                <a:prstClr val="black"/>
              </a:solidFill>
              <a:latin typeface="Calibri"/>
            </a:endParaRPr>
          </a:p>
          <a:p>
            <a:pPr defTabSz="456402"/>
            <a:r>
              <a:rPr lang="en-US" sz="1100" dirty="0">
                <a:solidFill>
                  <a:prstClr val="black"/>
                </a:solidFill>
                <a:latin typeface="Calibri"/>
              </a:rPr>
              <a:t>deln1</a:t>
            </a:r>
          </a:p>
          <a:p>
            <a:pPr defTabSz="456402"/>
            <a:r>
              <a:rPr lang="en-US" sz="1100" dirty="0">
                <a:solidFill>
                  <a:prstClr val="black"/>
                </a:solidFill>
                <a:latin typeface="Calibri"/>
              </a:rPr>
              <a:t>pcn1k</a:t>
            </a:r>
          </a:p>
          <a:p>
            <a:pPr defTabSz="456402"/>
            <a:r>
              <a:rPr lang="en-US" sz="1100" dirty="0" err="1">
                <a:solidFill>
                  <a:prstClr val="black"/>
                </a:solidFill>
                <a:latin typeface="Calibri"/>
              </a:rPr>
              <a:t>delfn</a:t>
            </a:r>
            <a:endParaRPr lang="en-US" sz="1100" dirty="0">
              <a:solidFill>
                <a:prstClr val="black"/>
              </a:solidFill>
              <a:latin typeface="Calibri"/>
            </a:endParaRPr>
          </a:p>
          <a:p>
            <a:pPr defTabSz="456402"/>
            <a:r>
              <a:rPr lang="en-US" sz="1100" dirty="0">
                <a:solidFill>
                  <a:prstClr val="black"/>
                </a:solidFill>
                <a:latin typeface="Calibri"/>
              </a:rPr>
              <a:t>zpcn25_d</a:t>
            </a:r>
          </a:p>
          <a:p>
            <a:pPr defTabSz="456402"/>
            <a:r>
              <a:rPr lang="en-US" sz="1100" dirty="0" err="1">
                <a:solidFill>
                  <a:prstClr val="black"/>
                </a:solidFill>
                <a:latin typeface="Calibri"/>
              </a:rPr>
              <a:t>egthdm_d</a:t>
            </a:r>
            <a:endParaRPr lang="en-US" sz="1100" dirty="0">
              <a:solidFill>
                <a:prstClr val="black"/>
              </a:solidFill>
              <a:latin typeface="Calibri"/>
            </a:endParaRPr>
          </a:p>
          <a:p>
            <a:pPr defTabSz="456402"/>
            <a:endParaRPr lang="en-US" sz="1100" dirty="0">
              <a:solidFill>
                <a:prstClr val="black"/>
              </a:solidFill>
              <a:latin typeface="Calibri"/>
            </a:endParaRPr>
          </a:p>
          <a:p>
            <a:pPr defTabSz="456402"/>
            <a:endParaRPr lang="en-US" sz="1100" dirty="0">
              <a:solidFill>
                <a:prstClr val="black"/>
              </a:solidFill>
              <a:latin typeface="Calibri"/>
            </a:endParaRPr>
          </a:p>
        </p:txBody>
      </p:sp>
      <p:sp>
        <p:nvSpPr>
          <p:cNvPr id="19" name="TextBox 18"/>
          <p:cNvSpPr txBox="1"/>
          <p:nvPr/>
        </p:nvSpPr>
        <p:spPr>
          <a:xfrm>
            <a:off x="5305110" y="866929"/>
            <a:ext cx="1150474" cy="461564"/>
          </a:xfrm>
          <a:prstGeom prst="rect">
            <a:avLst/>
          </a:prstGeom>
          <a:noFill/>
        </p:spPr>
        <p:txBody>
          <a:bodyPr wrap="none" lIns="91272" tIns="45636" rIns="91272" bIns="45636" rtlCol="0">
            <a:spAutoFit/>
          </a:bodyPr>
          <a:lstStyle/>
          <a:p>
            <a:pPr algn="ctr" defTabSz="456402"/>
            <a:r>
              <a:rPr lang="en-US" sz="1200" dirty="0">
                <a:solidFill>
                  <a:prstClr val="black"/>
                </a:solidFill>
                <a:latin typeface="Calibri"/>
              </a:rPr>
              <a:t>Combined</a:t>
            </a:r>
          </a:p>
          <a:p>
            <a:pPr algn="ctr" defTabSz="456402"/>
            <a:r>
              <a:rPr lang="en-US" sz="1200" dirty="0">
                <a:solidFill>
                  <a:prstClr val="black"/>
                </a:solidFill>
                <a:latin typeface="Calibri"/>
              </a:rPr>
              <a:t>Results (voting)</a:t>
            </a:r>
          </a:p>
        </p:txBody>
      </p:sp>
      <p:sp>
        <p:nvSpPr>
          <p:cNvPr id="20" name="Rectangle 19"/>
          <p:cNvSpPr/>
          <p:nvPr/>
        </p:nvSpPr>
        <p:spPr>
          <a:xfrm>
            <a:off x="5063512" y="1319983"/>
            <a:ext cx="1428945" cy="3789569"/>
          </a:xfrm>
          <a:prstGeom prst="rect">
            <a:avLst/>
          </a:prstGeom>
          <a:noFill/>
        </p:spPr>
        <p:style>
          <a:lnRef idx="1">
            <a:schemeClr val="accent1"/>
          </a:lnRef>
          <a:fillRef idx="3">
            <a:schemeClr val="accent1"/>
          </a:fillRef>
          <a:effectRef idx="2">
            <a:schemeClr val="accent1"/>
          </a:effectRef>
          <a:fontRef idx="minor">
            <a:schemeClr val="lt1"/>
          </a:fontRef>
        </p:style>
        <p:txBody>
          <a:bodyPr lIns="91272" tIns="45636" rIns="91272" bIns="45636" rtlCol="0" anchor="ctr"/>
          <a:lstStyle/>
          <a:p>
            <a:pPr algn="ctr" defTabSz="456402"/>
            <a:endParaRPr lang="en-US">
              <a:solidFill>
                <a:prstClr val="white"/>
              </a:solidFill>
              <a:latin typeface="Calibri"/>
            </a:endParaRPr>
          </a:p>
        </p:txBody>
      </p:sp>
      <p:sp>
        <p:nvSpPr>
          <p:cNvPr id="22" name="TextBox 21"/>
          <p:cNvSpPr txBox="1"/>
          <p:nvPr/>
        </p:nvSpPr>
        <p:spPr>
          <a:xfrm>
            <a:off x="1541774" y="2580672"/>
            <a:ext cx="299880" cy="369231"/>
          </a:xfrm>
          <a:prstGeom prst="rect">
            <a:avLst/>
          </a:prstGeom>
          <a:noFill/>
        </p:spPr>
        <p:txBody>
          <a:bodyPr wrap="none" lIns="91272" tIns="45636" rIns="91272" bIns="45636" rtlCol="0">
            <a:spAutoFit/>
          </a:bodyPr>
          <a:lstStyle/>
          <a:p>
            <a:pPr defTabSz="456402"/>
            <a:r>
              <a:rPr lang="en-US" dirty="0">
                <a:solidFill>
                  <a:prstClr val="black"/>
                </a:solidFill>
                <a:latin typeface="Calibri"/>
              </a:rPr>
              <a:t>+</a:t>
            </a:r>
          </a:p>
        </p:txBody>
      </p:sp>
      <p:sp>
        <p:nvSpPr>
          <p:cNvPr id="23" name="TextBox 22"/>
          <p:cNvSpPr txBox="1"/>
          <p:nvPr/>
        </p:nvSpPr>
        <p:spPr>
          <a:xfrm>
            <a:off x="3167833" y="2580672"/>
            <a:ext cx="299880" cy="369231"/>
          </a:xfrm>
          <a:prstGeom prst="rect">
            <a:avLst/>
          </a:prstGeom>
          <a:noFill/>
        </p:spPr>
        <p:txBody>
          <a:bodyPr wrap="none" lIns="91272" tIns="45636" rIns="91272" bIns="45636" rtlCol="0">
            <a:spAutoFit/>
          </a:bodyPr>
          <a:lstStyle/>
          <a:p>
            <a:pPr defTabSz="456402"/>
            <a:r>
              <a:rPr lang="en-US" dirty="0">
                <a:solidFill>
                  <a:prstClr val="black"/>
                </a:solidFill>
                <a:latin typeface="Calibri"/>
              </a:rPr>
              <a:t>+</a:t>
            </a:r>
          </a:p>
        </p:txBody>
      </p:sp>
      <p:sp>
        <p:nvSpPr>
          <p:cNvPr id="24" name="TextBox 23"/>
          <p:cNvSpPr txBox="1"/>
          <p:nvPr/>
        </p:nvSpPr>
        <p:spPr>
          <a:xfrm>
            <a:off x="4809168" y="2580672"/>
            <a:ext cx="299429" cy="369231"/>
          </a:xfrm>
          <a:prstGeom prst="rect">
            <a:avLst/>
          </a:prstGeom>
          <a:noFill/>
        </p:spPr>
        <p:txBody>
          <a:bodyPr wrap="none" lIns="91272" tIns="45636" rIns="91272" bIns="45636" rtlCol="0">
            <a:spAutoFit/>
          </a:bodyPr>
          <a:lstStyle/>
          <a:p>
            <a:pPr defTabSz="456402"/>
            <a:r>
              <a:rPr lang="en-US" dirty="0">
                <a:solidFill>
                  <a:prstClr val="black"/>
                </a:solidFill>
                <a:latin typeface="Calibri"/>
              </a:rPr>
              <a:t>=</a:t>
            </a:r>
          </a:p>
        </p:txBody>
      </p:sp>
      <p:pic>
        <p:nvPicPr>
          <p:cNvPr id="27" name="Picture 26"/>
          <p:cNvPicPr>
            <a:picLocks noChangeAspect="1"/>
          </p:cNvPicPr>
          <p:nvPr/>
        </p:nvPicPr>
        <p:blipFill>
          <a:blip r:embed="rId2"/>
          <a:stretch>
            <a:fillRect/>
          </a:stretch>
        </p:blipFill>
        <p:spPr>
          <a:xfrm>
            <a:off x="5063501" y="1361898"/>
            <a:ext cx="1428944" cy="3677992"/>
          </a:xfrm>
          <a:prstGeom prst="rect">
            <a:avLst/>
          </a:prstGeom>
        </p:spPr>
      </p:pic>
      <p:sp>
        <p:nvSpPr>
          <p:cNvPr id="28" name="TextBox 27"/>
          <p:cNvSpPr txBox="1"/>
          <p:nvPr/>
        </p:nvSpPr>
        <p:spPr>
          <a:xfrm>
            <a:off x="7334704" y="670690"/>
            <a:ext cx="1500028" cy="646230"/>
          </a:xfrm>
          <a:prstGeom prst="rect">
            <a:avLst/>
          </a:prstGeom>
          <a:noFill/>
        </p:spPr>
        <p:txBody>
          <a:bodyPr wrap="none" lIns="91272" tIns="45636" rIns="91272" bIns="45636" rtlCol="0">
            <a:spAutoFit/>
          </a:bodyPr>
          <a:lstStyle/>
          <a:p>
            <a:pPr algn="ctr" defTabSz="456402"/>
            <a:r>
              <a:rPr lang="en-US" sz="1200" dirty="0">
                <a:solidFill>
                  <a:prstClr val="black"/>
                </a:solidFill>
                <a:latin typeface="Calibri"/>
              </a:rPr>
              <a:t>Combined</a:t>
            </a:r>
          </a:p>
          <a:p>
            <a:pPr algn="ctr" defTabSz="456402"/>
            <a:r>
              <a:rPr lang="en-US" sz="1200" dirty="0">
                <a:solidFill>
                  <a:prstClr val="black"/>
                </a:solidFill>
                <a:latin typeface="Calibri"/>
              </a:rPr>
              <a:t>Results with </a:t>
            </a:r>
          </a:p>
          <a:p>
            <a:pPr algn="ctr" defTabSz="456402"/>
            <a:r>
              <a:rPr lang="en-US" sz="1200" dirty="0">
                <a:solidFill>
                  <a:prstClr val="black"/>
                </a:solidFill>
                <a:latin typeface="Calibri"/>
              </a:rPr>
              <a:t>Redundant Removed</a:t>
            </a:r>
          </a:p>
        </p:txBody>
      </p:sp>
      <p:sp>
        <p:nvSpPr>
          <p:cNvPr id="29" name="Rectangle 28"/>
          <p:cNvSpPr/>
          <p:nvPr/>
        </p:nvSpPr>
        <p:spPr>
          <a:xfrm>
            <a:off x="7424622" y="1361900"/>
            <a:ext cx="1361451" cy="3541568"/>
          </a:xfrm>
          <a:prstGeom prst="rect">
            <a:avLst/>
          </a:prstGeom>
          <a:noFill/>
        </p:spPr>
        <p:style>
          <a:lnRef idx="1">
            <a:schemeClr val="accent1"/>
          </a:lnRef>
          <a:fillRef idx="3">
            <a:schemeClr val="accent1"/>
          </a:fillRef>
          <a:effectRef idx="2">
            <a:schemeClr val="accent1"/>
          </a:effectRef>
          <a:fontRef idx="minor">
            <a:schemeClr val="lt1"/>
          </a:fontRef>
        </p:style>
        <p:txBody>
          <a:bodyPr lIns="91272" tIns="45636" rIns="91272" bIns="45636" rtlCol="0" anchor="ctr"/>
          <a:lstStyle/>
          <a:p>
            <a:pPr algn="ctr" defTabSz="456402"/>
            <a:endParaRPr lang="en-US">
              <a:solidFill>
                <a:prstClr val="white"/>
              </a:solidFill>
              <a:latin typeface="Calibri"/>
            </a:endParaRPr>
          </a:p>
        </p:txBody>
      </p:sp>
      <p:sp>
        <p:nvSpPr>
          <p:cNvPr id="30" name="TextBox 29"/>
          <p:cNvSpPr txBox="1"/>
          <p:nvPr/>
        </p:nvSpPr>
        <p:spPr>
          <a:xfrm>
            <a:off x="7462813" y="1402412"/>
            <a:ext cx="1239140" cy="2677555"/>
          </a:xfrm>
          <a:prstGeom prst="rect">
            <a:avLst/>
          </a:prstGeom>
          <a:noFill/>
        </p:spPr>
        <p:txBody>
          <a:bodyPr wrap="none" lIns="91272" tIns="45636" rIns="91272" bIns="45636" rtlCol="0">
            <a:spAutoFit/>
          </a:bodyPr>
          <a:lstStyle/>
          <a:p>
            <a:pPr defTabSz="456402"/>
            <a:r>
              <a:rPr lang="en-US" sz="1200" dirty="0" err="1">
                <a:solidFill>
                  <a:prstClr val="black"/>
                </a:solidFill>
                <a:latin typeface="Calibri"/>
              </a:rPr>
              <a:t>iaie</a:t>
            </a:r>
            <a:endParaRPr lang="en-US" sz="1200" dirty="0">
              <a:solidFill>
                <a:prstClr val="black"/>
              </a:solidFill>
              <a:latin typeface="Calibri"/>
            </a:endParaRPr>
          </a:p>
          <a:p>
            <a:pPr defTabSz="456402"/>
            <a:r>
              <a:rPr lang="en-US" sz="1200" dirty="0">
                <a:solidFill>
                  <a:prstClr val="black"/>
                </a:solidFill>
                <a:latin typeface="Calibri"/>
              </a:rPr>
              <a:t>pcn1k</a:t>
            </a:r>
          </a:p>
          <a:p>
            <a:pPr defTabSz="456402"/>
            <a:r>
              <a:rPr lang="en-US" sz="1200" dirty="0">
                <a:solidFill>
                  <a:prstClr val="black"/>
                </a:solidFill>
                <a:latin typeface="Calibri"/>
              </a:rPr>
              <a:t>zpcn12</a:t>
            </a:r>
          </a:p>
          <a:p>
            <a:pPr defTabSz="456402"/>
            <a:r>
              <a:rPr lang="en-US" sz="1200" dirty="0">
                <a:solidFill>
                  <a:prstClr val="black"/>
                </a:solidFill>
                <a:latin typeface="Calibri"/>
              </a:rPr>
              <a:t>zwf36</a:t>
            </a:r>
          </a:p>
          <a:p>
            <a:pPr defTabSz="456402"/>
            <a:r>
              <a:rPr lang="en-US" sz="1200" dirty="0">
                <a:solidFill>
                  <a:prstClr val="black"/>
                </a:solidFill>
                <a:latin typeface="Calibri"/>
              </a:rPr>
              <a:t>cas</a:t>
            </a:r>
          </a:p>
          <a:p>
            <a:pPr defTabSz="456402"/>
            <a:r>
              <a:rPr lang="en-US" sz="1200" dirty="0" err="1">
                <a:solidFill>
                  <a:prstClr val="black"/>
                </a:solidFill>
                <a:latin typeface="Calibri"/>
              </a:rPr>
              <a:t>zalt</a:t>
            </a:r>
            <a:endParaRPr lang="en-US" sz="1200" dirty="0">
              <a:solidFill>
                <a:prstClr val="black"/>
              </a:solidFill>
              <a:latin typeface="Calibri"/>
            </a:endParaRPr>
          </a:p>
          <a:p>
            <a:pPr defTabSz="456402"/>
            <a:r>
              <a:rPr lang="en-US" sz="1200" dirty="0">
                <a:solidFill>
                  <a:prstClr val="black"/>
                </a:solidFill>
                <a:latin typeface="Calibri"/>
              </a:rPr>
              <a:t>zvb2r</a:t>
            </a:r>
          </a:p>
          <a:p>
            <a:pPr defTabSz="456402"/>
            <a:r>
              <a:rPr lang="en-US" sz="1200" dirty="0">
                <a:solidFill>
                  <a:prstClr val="black"/>
                </a:solidFill>
                <a:latin typeface="Calibri"/>
              </a:rPr>
              <a:t>zvb2r_smoothed</a:t>
            </a:r>
          </a:p>
          <a:p>
            <a:pPr defTabSz="456402"/>
            <a:r>
              <a:rPr lang="en-US" sz="1200" dirty="0" err="1">
                <a:solidFill>
                  <a:prstClr val="black"/>
                </a:solidFill>
                <a:latin typeface="Calibri"/>
              </a:rPr>
              <a:t>iai</a:t>
            </a:r>
            <a:endParaRPr lang="en-US" sz="1200" dirty="0">
              <a:solidFill>
                <a:prstClr val="black"/>
              </a:solidFill>
              <a:latin typeface="Calibri"/>
            </a:endParaRPr>
          </a:p>
          <a:p>
            <a:pPr defTabSz="456402"/>
            <a:r>
              <a:rPr lang="en-US" sz="1200" dirty="0">
                <a:solidFill>
                  <a:prstClr val="black"/>
                </a:solidFill>
                <a:latin typeface="Calibri"/>
              </a:rPr>
              <a:t>ibp3</a:t>
            </a:r>
          </a:p>
          <a:p>
            <a:pPr defTabSz="456402"/>
            <a:r>
              <a:rPr lang="en-US" sz="1200" dirty="0" err="1">
                <a:solidFill>
                  <a:prstClr val="black"/>
                </a:solidFill>
                <a:latin typeface="Calibri"/>
              </a:rPr>
              <a:t>sloatl_smoothed</a:t>
            </a:r>
            <a:endParaRPr lang="en-US" sz="1200" dirty="0">
              <a:solidFill>
                <a:prstClr val="black"/>
              </a:solidFill>
              <a:latin typeface="Calibri"/>
            </a:endParaRPr>
          </a:p>
          <a:p>
            <a:pPr defTabSz="456402"/>
            <a:r>
              <a:rPr lang="en-US" sz="1200" dirty="0">
                <a:solidFill>
                  <a:prstClr val="black"/>
                </a:solidFill>
                <a:latin typeface="Calibri"/>
              </a:rPr>
              <a:t>zpcn25_d</a:t>
            </a:r>
          </a:p>
          <a:p>
            <a:pPr defTabSz="456402"/>
            <a:r>
              <a:rPr lang="en-US" sz="1200" dirty="0">
                <a:solidFill>
                  <a:prstClr val="black"/>
                </a:solidFill>
                <a:latin typeface="Calibri"/>
              </a:rPr>
              <a:t>zt1a</a:t>
            </a:r>
          </a:p>
          <a:p>
            <a:pPr defTabSz="456402"/>
            <a:r>
              <a:rPr lang="en-US" sz="1200" dirty="0">
                <a:solidFill>
                  <a:prstClr val="black"/>
                </a:solidFill>
                <a:latin typeface="Calibri"/>
              </a:rPr>
              <a:t>zt49_d</a:t>
            </a:r>
          </a:p>
        </p:txBody>
      </p:sp>
      <p:sp>
        <p:nvSpPr>
          <p:cNvPr id="31" name="Right Arrow 30"/>
          <p:cNvSpPr/>
          <p:nvPr/>
        </p:nvSpPr>
        <p:spPr>
          <a:xfrm>
            <a:off x="6492472" y="2630655"/>
            <a:ext cx="932107" cy="276999"/>
          </a:xfrm>
          <a:prstGeom prst="rightArrow">
            <a:avLst/>
          </a:prstGeom>
        </p:spPr>
        <p:style>
          <a:lnRef idx="1">
            <a:schemeClr val="accent1"/>
          </a:lnRef>
          <a:fillRef idx="3">
            <a:schemeClr val="accent1"/>
          </a:fillRef>
          <a:effectRef idx="2">
            <a:schemeClr val="accent1"/>
          </a:effectRef>
          <a:fontRef idx="minor">
            <a:schemeClr val="lt1"/>
          </a:fontRef>
        </p:style>
        <p:txBody>
          <a:bodyPr lIns="91272" tIns="45636" rIns="91272" bIns="45636" rtlCol="0" anchor="ctr"/>
          <a:lstStyle/>
          <a:p>
            <a:pPr algn="ctr" defTabSz="456402"/>
            <a:endParaRPr lang="en-US">
              <a:solidFill>
                <a:prstClr val="white"/>
              </a:solidFill>
              <a:latin typeface="Calibri"/>
            </a:endParaRPr>
          </a:p>
        </p:txBody>
      </p:sp>
      <p:sp>
        <p:nvSpPr>
          <p:cNvPr id="32" name="TextBox 31"/>
          <p:cNvSpPr txBox="1"/>
          <p:nvPr/>
        </p:nvSpPr>
        <p:spPr>
          <a:xfrm>
            <a:off x="6522286" y="2295254"/>
            <a:ext cx="966729" cy="738563"/>
          </a:xfrm>
          <a:prstGeom prst="rect">
            <a:avLst/>
          </a:prstGeom>
          <a:noFill/>
        </p:spPr>
        <p:txBody>
          <a:bodyPr wrap="none" lIns="91272" tIns="45636" rIns="91272" bIns="45636" rtlCol="0">
            <a:spAutoFit/>
          </a:bodyPr>
          <a:lstStyle/>
          <a:p>
            <a:pPr defTabSz="456402"/>
            <a:r>
              <a:rPr lang="en-US" sz="1200" dirty="0">
                <a:solidFill>
                  <a:prstClr val="black"/>
                </a:solidFill>
                <a:latin typeface="Calibri"/>
              </a:rPr>
              <a:t>Redundancy </a:t>
            </a:r>
          </a:p>
          <a:p>
            <a:pPr defTabSz="456402"/>
            <a:r>
              <a:rPr lang="en-US" sz="1200" dirty="0">
                <a:solidFill>
                  <a:prstClr val="black"/>
                </a:solidFill>
                <a:latin typeface="Calibri"/>
              </a:rPr>
              <a:t>Removal</a:t>
            </a:r>
          </a:p>
          <a:p>
            <a:pPr defTabSz="456402"/>
            <a:endParaRPr lang="en-US" dirty="0">
              <a:solidFill>
                <a:prstClr val="black"/>
              </a:solidFill>
              <a:latin typeface="Calibri"/>
            </a:endParaRPr>
          </a:p>
        </p:txBody>
      </p:sp>
      <p:sp>
        <p:nvSpPr>
          <p:cNvPr id="25" name="Rectangle 24"/>
          <p:cNvSpPr/>
          <p:nvPr/>
        </p:nvSpPr>
        <p:spPr>
          <a:xfrm>
            <a:off x="6215690" y="25486"/>
            <a:ext cx="2889231" cy="278167"/>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487" tIns="34244" rIns="68487" bIns="34244" rtlCol="0" anchor="ctr"/>
          <a:lstStyle/>
          <a:p>
            <a:pPr algn="ctr" defTabSz="684922"/>
            <a:r>
              <a:rPr lang="en-US" sz="1600" dirty="0" smtClean="0">
                <a:solidFill>
                  <a:prstClr val="white"/>
                </a:solidFill>
                <a:latin typeface="GE Inspira Pitch"/>
              </a:rPr>
              <a:t>(Example) Feature Selection</a:t>
            </a:r>
            <a:endParaRPr lang="en-US" sz="1600" dirty="0">
              <a:solidFill>
                <a:prstClr val="white"/>
              </a:solidFill>
              <a:latin typeface="GE Inspira Pitch"/>
            </a:endParaRPr>
          </a:p>
        </p:txBody>
      </p:sp>
    </p:spTree>
    <p:extLst>
      <p:ext uri="{BB962C8B-B14F-4D97-AF65-F5344CB8AC3E}">
        <p14:creationId xmlns:p14="http://schemas.microsoft.com/office/powerpoint/2010/main" val="854369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10654" y="1183411"/>
            <a:ext cx="5042842" cy="900146"/>
          </a:xfrm>
          <a:prstGeom prst="rect">
            <a:avLst/>
          </a:prstGeom>
        </p:spPr>
        <p:txBody>
          <a:bodyPr wrap="square" lIns="68427" tIns="34214" rIns="68427" bIns="34214">
            <a:spAutoFit/>
          </a:bodyPr>
          <a:lstStyle/>
          <a:p>
            <a:pPr marL="213855" indent="-213855" defTabSz="684352">
              <a:buFont typeface="Arial"/>
              <a:buChar char="•"/>
            </a:pPr>
            <a:r>
              <a:rPr lang="en-US" dirty="0">
                <a:solidFill>
                  <a:srgbClr val="575757"/>
                </a:solidFill>
                <a:latin typeface="GE Inspira Pitch"/>
              </a:rPr>
              <a:t>Top ranked features include ambient conditions and time/cycles </a:t>
            </a:r>
          </a:p>
          <a:p>
            <a:pPr defTabSz="684352"/>
            <a:endParaRPr lang="en-US" dirty="0">
              <a:solidFill>
                <a:srgbClr val="575757"/>
              </a:solidFill>
              <a:latin typeface="GE Inspira Pitch"/>
            </a:endParaRPr>
          </a:p>
        </p:txBody>
      </p:sp>
      <p:graphicFrame>
        <p:nvGraphicFramePr>
          <p:cNvPr id="11" name="Table 10"/>
          <p:cNvGraphicFramePr>
            <a:graphicFrameLocks noGrp="1"/>
          </p:cNvGraphicFramePr>
          <p:nvPr>
            <p:extLst>
              <p:ext uri="{D42A27DB-BD31-4B8C-83A1-F6EECF244321}">
                <p14:modId xmlns:p14="http://schemas.microsoft.com/office/powerpoint/2010/main" val="2499889558"/>
              </p:ext>
            </p:extLst>
          </p:nvPr>
        </p:nvGraphicFramePr>
        <p:xfrm>
          <a:off x="5984497" y="260907"/>
          <a:ext cx="2939684" cy="4852212"/>
        </p:xfrm>
        <a:graphic>
          <a:graphicData uri="http://schemas.openxmlformats.org/drawingml/2006/table">
            <a:tbl>
              <a:tblPr>
                <a:tableStyleId>{7E9639D4-E3E2-4D34-9284-5A2195B3D0D7}</a:tableStyleId>
              </a:tblPr>
              <a:tblGrid>
                <a:gridCol w="1329248"/>
                <a:gridCol w="788785"/>
                <a:gridCol w="821651"/>
              </a:tblGrid>
              <a:tr h="349879">
                <a:tc>
                  <a:txBody>
                    <a:bodyPr/>
                    <a:lstStyle/>
                    <a:p>
                      <a:pPr algn="l" fontAlgn="b"/>
                      <a:r>
                        <a:rPr lang="en-US" sz="1100" b="1" u="none" strike="noStrike" dirty="0">
                          <a:effectLst/>
                        </a:rPr>
                        <a:t>CRUISE Features</a:t>
                      </a:r>
                      <a:endParaRPr lang="en-US" sz="1100" b="1" i="0" u="none" strike="noStrike" dirty="0">
                        <a:solidFill>
                          <a:srgbClr val="000000"/>
                        </a:solidFill>
                        <a:effectLst/>
                        <a:latin typeface="Calibri"/>
                      </a:endParaRPr>
                    </a:p>
                  </a:txBody>
                  <a:tcPr marL="6981" marR="6981" marT="6979" marB="0" anchor="b"/>
                </a:tc>
                <a:tc>
                  <a:txBody>
                    <a:bodyPr/>
                    <a:lstStyle/>
                    <a:p>
                      <a:pPr algn="r" fontAlgn="b"/>
                      <a:r>
                        <a:rPr lang="en-US" sz="1100" b="1" u="none" strike="noStrike" dirty="0" smtClean="0">
                          <a:effectLst/>
                        </a:rPr>
                        <a:t>p-value</a:t>
                      </a:r>
                      <a:endParaRPr lang="en-US" sz="1100" b="1" i="0" u="none" strike="noStrike" dirty="0">
                        <a:solidFill>
                          <a:srgbClr val="000000"/>
                        </a:solidFill>
                        <a:effectLst/>
                        <a:latin typeface="Calibri"/>
                      </a:endParaRPr>
                    </a:p>
                  </a:txBody>
                  <a:tcPr marL="6981" marR="6981" marT="6979" marB="0" anchor="b"/>
                </a:tc>
                <a:tc>
                  <a:txBody>
                    <a:bodyPr/>
                    <a:lstStyle/>
                    <a:p>
                      <a:pPr algn="r" fontAlgn="b"/>
                      <a:r>
                        <a:rPr lang="en-US" sz="1100" b="1" u="none" strike="noStrike" dirty="0" err="1">
                          <a:effectLst/>
                        </a:rPr>
                        <a:t>imp.factor</a:t>
                      </a:r>
                      <a:endParaRPr lang="en-US" sz="1100" b="1" i="0" u="none" strike="noStrike" dirty="0">
                        <a:solidFill>
                          <a:srgbClr val="000000"/>
                        </a:solidFill>
                        <a:effectLst/>
                        <a:latin typeface="Calibri"/>
                      </a:endParaRPr>
                    </a:p>
                  </a:txBody>
                  <a:tcPr marL="6981" marR="6981" marT="6979" marB="0" anchor="b"/>
                </a:tc>
              </a:tr>
              <a:tr h="178429">
                <a:tc>
                  <a:txBody>
                    <a:bodyPr/>
                    <a:lstStyle/>
                    <a:p>
                      <a:pPr algn="l" fontAlgn="b"/>
                      <a:r>
                        <a:rPr lang="en-US" sz="1100" u="none" strike="noStrike">
                          <a:effectLst/>
                        </a:rPr>
                        <a:t>zt1a_Median</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2.33E-06</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dirty="0">
                          <a:effectLst/>
                        </a:rPr>
                        <a:t>20625</a:t>
                      </a:r>
                      <a:endParaRPr lang="en-US" sz="1100" b="0" i="0" u="none" strike="noStrike" dirty="0">
                        <a:solidFill>
                          <a:srgbClr val="000000"/>
                        </a:solidFill>
                        <a:effectLst/>
                        <a:latin typeface="Calibri"/>
                      </a:endParaRPr>
                    </a:p>
                  </a:txBody>
                  <a:tcPr marL="6981" marR="6981" marT="6979" marB="0" anchor="b"/>
                </a:tc>
              </a:tr>
              <a:tr h="178429">
                <a:tc>
                  <a:txBody>
                    <a:bodyPr/>
                    <a:lstStyle/>
                    <a:p>
                      <a:pPr algn="l" fontAlgn="b"/>
                      <a:r>
                        <a:rPr lang="en-US" sz="1100" u="none" strike="noStrike">
                          <a:effectLst/>
                        </a:rPr>
                        <a:t>zt1a_75th_perc</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3.84E-06</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12312</a:t>
                      </a:r>
                      <a:endParaRPr lang="en-US" sz="1100" b="0" i="0" u="none" strike="noStrike">
                        <a:solidFill>
                          <a:srgbClr val="000000"/>
                        </a:solidFill>
                        <a:effectLst/>
                        <a:latin typeface="Calibri"/>
                      </a:endParaRPr>
                    </a:p>
                  </a:txBody>
                  <a:tcPr marL="6981" marR="6981" marT="6979" marB="0" anchor="b"/>
                </a:tc>
              </a:tr>
              <a:tr h="178429">
                <a:tc>
                  <a:txBody>
                    <a:bodyPr/>
                    <a:lstStyle/>
                    <a:p>
                      <a:pPr algn="l" fontAlgn="b"/>
                      <a:r>
                        <a:rPr lang="en-US" sz="1100" u="none" strike="noStrike">
                          <a:effectLst/>
                        </a:rPr>
                        <a:t>sat_Median</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5.74E-06</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8162</a:t>
                      </a:r>
                      <a:endParaRPr lang="en-US" sz="1100" b="0" i="0" u="none" strike="noStrike">
                        <a:solidFill>
                          <a:srgbClr val="000000"/>
                        </a:solidFill>
                        <a:effectLst/>
                        <a:latin typeface="Calibri"/>
                      </a:endParaRPr>
                    </a:p>
                  </a:txBody>
                  <a:tcPr marL="6981" marR="6981" marT="6979" marB="0" anchor="b"/>
                </a:tc>
              </a:tr>
              <a:tr h="178429">
                <a:tc>
                  <a:txBody>
                    <a:bodyPr/>
                    <a:lstStyle/>
                    <a:p>
                      <a:pPr algn="l" fontAlgn="b"/>
                      <a:r>
                        <a:rPr lang="en-US" sz="1100" u="none" strike="noStrike">
                          <a:effectLst/>
                        </a:rPr>
                        <a:t>zt1a_25th_perc</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1.17E-05</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4037</a:t>
                      </a:r>
                      <a:endParaRPr lang="en-US" sz="1100" b="0" i="0" u="none" strike="noStrike">
                        <a:solidFill>
                          <a:srgbClr val="000000"/>
                        </a:solidFill>
                        <a:effectLst/>
                        <a:latin typeface="Calibri"/>
                      </a:endParaRPr>
                    </a:p>
                  </a:txBody>
                  <a:tcPr marL="6981" marR="6981" marT="6979" marB="0" anchor="b"/>
                </a:tc>
              </a:tr>
              <a:tr h="178429">
                <a:tc>
                  <a:txBody>
                    <a:bodyPr/>
                    <a:lstStyle/>
                    <a:p>
                      <a:pPr algn="l" fontAlgn="b"/>
                      <a:r>
                        <a:rPr lang="en-US" sz="1100" u="none" strike="noStrike">
                          <a:effectLst/>
                        </a:rPr>
                        <a:t>zt1a_Mean</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1.18E-05</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3916</a:t>
                      </a:r>
                      <a:endParaRPr lang="en-US" sz="1100" b="0" i="0" u="none" strike="noStrike">
                        <a:solidFill>
                          <a:srgbClr val="000000"/>
                        </a:solidFill>
                        <a:effectLst/>
                        <a:latin typeface="Calibri"/>
                      </a:endParaRPr>
                    </a:p>
                  </a:txBody>
                  <a:tcPr marL="6981" marR="6981" marT="6979" marB="0" anchor="b"/>
                </a:tc>
              </a:tr>
              <a:tr h="178429">
                <a:tc>
                  <a:txBody>
                    <a:bodyPr/>
                    <a:lstStyle/>
                    <a:p>
                      <a:pPr algn="l" fontAlgn="b"/>
                      <a:r>
                        <a:rPr lang="en-US" sz="1100" u="none" strike="noStrike">
                          <a:effectLst/>
                        </a:rPr>
                        <a:t>sat_75th_perc</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1.24E-05</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3711</a:t>
                      </a:r>
                      <a:endParaRPr lang="en-US" sz="1100" b="0" i="0" u="none" strike="noStrike">
                        <a:solidFill>
                          <a:srgbClr val="000000"/>
                        </a:solidFill>
                        <a:effectLst/>
                        <a:latin typeface="Calibri"/>
                      </a:endParaRPr>
                    </a:p>
                  </a:txBody>
                  <a:tcPr marL="6981" marR="6981" marT="6979" marB="0" anchor="b"/>
                </a:tc>
              </a:tr>
              <a:tr h="178429">
                <a:tc>
                  <a:txBody>
                    <a:bodyPr/>
                    <a:lstStyle/>
                    <a:p>
                      <a:pPr algn="l" fontAlgn="b"/>
                      <a:r>
                        <a:rPr lang="en-US" sz="1100" u="none" strike="noStrike">
                          <a:effectLst/>
                        </a:rPr>
                        <a:t>zxm_Median</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2.03E-05</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2184</a:t>
                      </a:r>
                      <a:endParaRPr lang="en-US" sz="1100" b="0" i="0" u="none" strike="noStrike">
                        <a:solidFill>
                          <a:srgbClr val="000000"/>
                        </a:solidFill>
                        <a:effectLst/>
                        <a:latin typeface="Calibri"/>
                      </a:endParaRPr>
                    </a:p>
                  </a:txBody>
                  <a:tcPr marL="6981" marR="6981" marT="6979" marB="0" anchor="b"/>
                </a:tc>
              </a:tr>
              <a:tr h="178429">
                <a:tc>
                  <a:txBody>
                    <a:bodyPr/>
                    <a:lstStyle/>
                    <a:p>
                      <a:pPr algn="l" fontAlgn="b"/>
                      <a:r>
                        <a:rPr lang="en-US" sz="1100" u="none" strike="noStrike">
                          <a:effectLst/>
                        </a:rPr>
                        <a:t>etsn_25th_perc</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3.59E-05</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1240</a:t>
                      </a:r>
                      <a:endParaRPr lang="en-US" sz="1100" b="0" i="0" u="none" strike="noStrike">
                        <a:solidFill>
                          <a:srgbClr val="000000"/>
                        </a:solidFill>
                        <a:effectLst/>
                        <a:latin typeface="Calibri"/>
                      </a:endParaRPr>
                    </a:p>
                  </a:txBody>
                  <a:tcPr marL="6981" marR="6981" marT="6979" marB="0" anchor="b"/>
                </a:tc>
              </a:tr>
              <a:tr h="178429">
                <a:tc>
                  <a:txBody>
                    <a:bodyPr/>
                    <a:lstStyle/>
                    <a:p>
                      <a:pPr algn="l" fontAlgn="b"/>
                      <a:r>
                        <a:rPr lang="en-US" sz="1100" u="none" strike="noStrike">
                          <a:effectLst/>
                        </a:rPr>
                        <a:t>etsi_25th_perc</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4.95E-05</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894</a:t>
                      </a:r>
                      <a:endParaRPr lang="en-US" sz="1100" b="0" i="0" u="none" strike="noStrike">
                        <a:solidFill>
                          <a:srgbClr val="000000"/>
                        </a:solidFill>
                        <a:effectLst/>
                        <a:latin typeface="Calibri"/>
                      </a:endParaRPr>
                    </a:p>
                  </a:txBody>
                  <a:tcPr marL="6981" marR="6981" marT="6979" marB="0" anchor="b"/>
                </a:tc>
              </a:tr>
              <a:tr h="178429">
                <a:tc>
                  <a:txBody>
                    <a:bodyPr/>
                    <a:lstStyle/>
                    <a:p>
                      <a:pPr algn="l" fontAlgn="b"/>
                      <a:r>
                        <a:rPr lang="en-US" sz="1100" u="none" strike="noStrike">
                          <a:effectLst/>
                        </a:rPr>
                        <a:t>zxm_Mean</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5.66E-05</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778</a:t>
                      </a:r>
                      <a:endParaRPr lang="en-US" sz="1100" b="0" i="0" u="none" strike="noStrike">
                        <a:solidFill>
                          <a:srgbClr val="000000"/>
                        </a:solidFill>
                        <a:effectLst/>
                        <a:latin typeface="Calibri"/>
                      </a:endParaRPr>
                    </a:p>
                  </a:txBody>
                  <a:tcPr marL="6981" marR="6981" marT="6979" marB="0" anchor="b"/>
                </a:tc>
              </a:tr>
              <a:tr h="419403">
                <a:tc>
                  <a:txBody>
                    <a:bodyPr/>
                    <a:lstStyle/>
                    <a:p>
                      <a:pPr algn="l" fontAlgn="b"/>
                      <a:r>
                        <a:rPr lang="en-US" sz="1100" b="1" u="none" strike="noStrike">
                          <a:effectLst/>
                        </a:rPr>
                        <a:t>TAKEOFF Features</a:t>
                      </a:r>
                      <a:endParaRPr lang="en-US" sz="1100" b="1" i="0" u="none" strike="noStrike">
                        <a:solidFill>
                          <a:srgbClr val="000000"/>
                        </a:solidFill>
                        <a:effectLst/>
                        <a:latin typeface="Calibri"/>
                      </a:endParaRPr>
                    </a:p>
                  </a:txBody>
                  <a:tcPr marL="6981" marR="6981" marT="6979" marB="0" anchor="b"/>
                </a:tc>
                <a:tc>
                  <a:txBody>
                    <a:bodyPr/>
                    <a:lstStyle/>
                    <a:p>
                      <a:pPr algn="r" fontAlgn="b"/>
                      <a:r>
                        <a:rPr lang="en-US" sz="1100" b="1" u="none" strike="noStrike" dirty="0" smtClean="0">
                          <a:effectLst/>
                        </a:rPr>
                        <a:t>p-value</a:t>
                      </a:r>
                      <a:endParaRPr lang="en-US" sz="1100" b="1" i="0" u="none" strike="noStrike" dirty="0">
                        <a:solidFill>
                          <a:srgbClr val="000000"/>
                        </a:solidFill>
                        <a:effectLst/>
                        <a:latin typeface="Calibri"/>
                      </a:endParaRPr>
                    </a:p>
                  </a:txBody>
                  <a:tcPr marL="6981" marR="6981" marT="6979" marB="0" anchor="b"/>
                </a:tc>
                <a:tc>
                  <a:txBody>
                    <a:bodyPr/>
                    <a:lstStyle/>
                    <a:p>
                      <a:pPr algn="r" fontAlgn="b"/>
                      <a:r>
                        <a:rPr lang="en-US" sz="1100" b="1" u="none" strike="noStrike" dirty="0" err="1">
                          <a:effectLst/>
                        </a:rPr>
                        <a:t>imp.factor</a:t>
                      </a:r>
                      <a:endParaRPr lang="en-US" sz="1100" b="1" i="0" u="none" strike="noStrike" dirty="0">
                        <a:solidFill>
                          <a:srgbClr val="000000"/>
                        </a:solidFill>
                        <a:effectLst/>
                        <a:latin typeface="Calibri"/>
                      </a:endParaRPr>
                    </a:p>
                  </a:txBody>
                  <a:tcPr marL="6981" marR="6981" marT="6979" marB="0" anchor="b"/>
                </a:tc>
              </a:tr>
              <a:tr h="349879">
                <a:tc>
                  <a:txBody>
                    <a:bodyPr/>
                    <a:lstStyle/>
                    <a:p>
                      <a:pPr algn="l" fontAlgn="b"/>
                      <a:r>
                        <a:rPr lang="en-US" sz="1100" u="none" strike="noStrike" dirty="0">
                          <a:effectLst/>
                        </a:rPr>
                        <a:t>dtamb_75th_perc</a:t>
                      </a:r>
                      <a:endParaRPr lang="en-US" sz="1100" b="0" i="0" u="none" strike="noStrike" dirty="0">
                        <a:solidFill>
                          <a:srgbClr val="000000"/>
                        </a:solidFill>
                        <a:effectLst/>
                        <a:latin typeface="Calibri"/>
                      </a:endParaRPr>
                    </a:p>
                  </a:txBody>
                  <a:tcPr marL="6981" marR="6981" marT="6979" marB="0" anchor="b"/>
                </a:tc>
                <a:tc>
                  <a:txBody>
                    <a:bodyPr/>
                    <a:lstStyle/>
                    <a:p>
                      <a:pPr algn="r" fontAlgn="b"/>
                      <a:r>
                        <a:rPr lang="en-US" sz="1100" u="none" strike="noStrike">
                          <a:effectLst/>
                        </a:rPr>
                        <a:t>1.91E-03</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1345</a:t>
                      </a:r>
                      <a:endParaRPr lang="en-US" sz="1100" b="0" i="0" u="none" strike="noStrike">
                        <a:solidFill>
                          <a:srgbClr val="000000"/>
                        </a:solidFill>
                        <a:effectLst/>
                        <a:latin typeface="Calibri"/>
                      </a:endParaRPr>
                    </a:p>
                  </a:txBody>
                  <a:tcPr marL="6981" marR="6981" marT="6979" marB="0" anchor="b"/>
                </a:tc>
              </a:tr>
              <a:tr h="349879">
                <a:tc>
                  <a:txBody>
                    <a:bodyPr/>
                    <a:lstStyle/>
                    <a:p>
                      <a:pPr algn="l" fontAlgn="b"/>
                      <a:r>
                        <a:rPr lang="en-US" sz="1100" u="none" strike="noStrike">
                          <a:effectLst/>
                        </a:rPr>
                        <a:t>satslf_75th_perc</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1.12E-03</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1345</a:t>
                      </a:r>
                      <a:endParaRPr lang="en-US" sz="1100" b="0" i="0" u="none" strike="noStrike">
                        <a:solidFill>
                          <a:srgbClr val="000000"/>
                        </a:solidFill>
                        <a:effectLst/>
                        <a:latin typeface="Calibri"/>
                      </a:endParaRPr>
                    </a:p>
                  </a:txBody>
                  <a:tcPr marL="6981" marR="6981" marT="6979" marB="0" anchor="b"/>
                </a:tc>
              </a:tr>
              <a:tr h="178429">
                <a:tc>
                  <a:txBody>
                    <a:bodyPr/>
                    <a:lstStyle/>
                    <a:p>
                      <a:pPr algn="l" fontAlgn="b"/>
                      <a:r>
                        <a:rPr lang="en-US" sz="1100" u="none" strike="noStrike">
                          <a:effectLst/>
                        </a:rPr>
                        <a:t>satsl_75th_perc</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5.41E-04</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1345</a:t>
                      </a:r>
                      <a:endParaRPr lang="en-US" sz="1100" b="0" i="0" u="none" strike="noStrike">
                        <a:solidFill>
                          <a:srgbClr val="000000"/>
                        </a:solidFill>
                        <a:effectLst/>
                        <a:latin typeface="Calibri"/>
                      </a:endParaRPr>
                    </a:p>
                  </a:txBody>
                  <a:tcPr marL="6981" marR="6981" marT="6979" marB="0" anchor="b"/>
                </a:tc>
              </a:tr>
              <a:tr h="349879">
                <a:tc>
                  <a:txBody>
                    <a:bodyPr/>
                    <a:lstStyle/>
                    <a:p>
                      <a:pPr algn="l" fontAlgn="b"/>
                      <a:r>
                        <a:rPr lang="en-US" sz="1100" u="none" strike="noStrike">
                          <a:effectLst/>
                        </a:rPr>
                        <a:t>tatslf_75th_perc</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3.86E-04</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1136</a:t>
                      </a:r>
                      <a:endParaRPr lang="en-US" sz="1100" b="0" i="0" u="none" strike="noStrike">
                        <a:solidFill>
                          <a:srgbClr val="000000"/>
                        </a:solidFill>
                        <a:effectLst/>
                        <a:latin typeface="Calibri"/>
                      </a:endParaRPr>
                    </a:p>
                  </a:txBody>
                  <a:tcPr marL="6981" marR="6981" marT="6979" marB="0" anchor="b"/>
                </a:tc>
              </a:tr>
              <a:tr h="178429">
                <a:tc>
                  <a:txBody>
                    <a:bodyPr/>
                    <a:lstStyle/>
                    <a:p>
                      <a:pPr algn="l" fontAlgn="b"/>
                      <a:r>
                        <a:rPr lang="en-US" sz="1100" u="none" strike="noStrike">
                          <a:effectLst/>
                        </a:rPr>
                        <a:t>tatsl_75th_perc</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5.09E-05</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1136</a:t>
                      </a:r>
                      <a:endParaRPr lang="en-US" sz="1100" b="0" i="0" u="none" strike="noStrike">
                        <a:solidFill>
                          <a:srgbClr val="000000"/>
                        </a:solidFill>
                        <a:effectLst/>
                        <a:latin typeface="Calibri"/>
                      </a:endParaRPr>
                    </a:p>
                  </a:txBody>
                  <a:tcPr marL="6981" marR="6981" marT="6979" marB="0" anchor="b"/>
                </a:tc>
              </a:tr>
              <a:tr h="178429">
                <a:tc>
                  <a:txBody>
                    <a:bodyPr/>
                    <a:lstStyle/>
                    <a:p>
                      <a:pPr algn="l" fontAlgn="b"/>
                      <a:r>
                        <a:rPr lang="en-US" sz="1100" u="none" strike="noStrike">
                          <a:effectLst/>
                        </a:rPr>
                        <a:t>zalt_75th_perc</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3.47E-05</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838</a:t>
                      </a:r>
                      <a:endParaRPr lang="en-US" sz="1100" b="0" i="0" u="none" strike="noStrike">
                        <a:solidFill>
                          <a:srgbClr val="000000"/>
                        </a:solidFill>
                        <a:effectLst/>
                        <a:latin typeface="Calibri"/>
                      </a:endParaRPr>
                    </a:p>
                  </a:txBody>
                  <a:tcPr marL="6981" marR="6981" marT="6979" marB="0" anchor="b"/>
                </a:tc>
              </a:tr>
              <a:tr h="178429">
                <a:tc>
                  <a:txBody>
                    <a:bodyPr/>
                    <a:lstStyle/>
                    <a:p>
                      <a:pPr algn="l" fontAlgn="b"/>
                      <a:r>
                        <a:rPr lang="en-US" sz="1100" u="none" strike="noStrike" dirty="0">
                          <a:effectLst/>
                        </a:rPr>
                        <a:t>sat_75th_perc</a:t>
                      </a:r>
                      <a:endParaRPr lang="en-US" sz="1100" b="0" i="0" u="none" strike="noStrike" dirty="0">
                        <a:solidFill>
                          <a:srgbClr val="000000"/>
                        </a:solidFill>
                        <a:effectLst/>
                        <a:latin typeface="Calibri"/>
                      </a:endParaRPr>
                    </a:p>
                  </a:txBody>
                  <a:tcPr marL="6981" marR="6981" marT="6979" marB="0" anchor="b"/>
                </a:tc>
                <a:tc>
                  <a:txBody>
                    <a:bodyPr/>
                    <a:lstStyle/>
                    <a:p>
                      <a:pPr algn="r" fontAlgn="b"/>
                      <a:r>
                        <a:rPr lang="en-US" sz="1100" u="none" strike="noStrike">
                          <a:effectLst/>
                        </a:rPr>
                        <a:t>3.47E-05</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92</a:t>
                      </a:r>
                      <a:endParaRPr lang="en-US" sz="1100" b="0" i="0" u="none" strike="noStrike">
                        <a:solidFill>
                          <a:srgbClr val="000000"/>
                        </a:solidFill>
                        <a:effectLst/>
                        <a:latin typeface="Calibri"/>
                      </a:endParaRPr>
                    </a:p>
                  </a:txBody>
                  <a:tcPr marL="6981" marR="6981" marT="6979" marB="0" anchor="b"/>
                </a:tc>
              </a:tr>
              <a:tr h="178429">
                <a:tc>
                  <a:txBody>
                    <a:bodyPr/>
                    <a:lstStyle/>
                    <a:p>
                      <a:pPr algn="l" fontAlgn="b"/>
                      <a:r>
                        <a:rPr lang="en-US" sz="1100" u="none" strike="noStrike">
                          <a:effectLst/>
                        </a:rPr>
                        <a:t>zt1a_75th_perc</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2.96E-05</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63</a:t>
                      </a:r>
                      <a:endParaRPr lang="en-US" sz="1100" b="0" i="0" u="none" strike="noStrike">
                        <a:solidFill>
                          <a:srgbClr val="000000"/>
                        </a:solidFill>
                        <a:effectLst/>
                        <a:latin typeface="Calibri"/>
                      </a:endParaRPr>
                    </a:p>
                  </a:txBody>
                  <a:tcPr marL="6981" marR="6981" marT="6979" marB="0" anchor="b"/>
                </a:tc>
              </a:tr>
              <a:tr h="178429">
                <a:tc>
                  <a:txBody>
                    <a:bodyPr/>
                    <a:lstStyle/>
                    <a:p>
                      <a:pPr algn="l" fontAlgn="b"/>
                      <a:r>
                        <a:rPr lang="en-US" sz="1100" u="none" strike="noStrike">
                          <a:effectLst/>
                        </a:rPr>
                        <a:t>etsi_25th_perc</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2.96E-05</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38</a:t>
                      </a:r>
                      <a:endParaRPr lang="en-US" sz="1100" b="0" i="0" u="none" strike="noStrike">
                        <a:solidFill>
                          <a:srgbClr val="000000"/>
                        </a:solidFill>
                        <a:effectLst/>
                        <a:latin typeface="Calibri"/>
                      </a:endParaRPr>
                    </a:p>
                  </a:txBody>
                  <a:tcPr marL="6981" marR="6981" marT="6979" marB="0" anchor="b"/>
                </a:tc>
              </a:tr>
              <a:tr h="178429">
                <a:tc>
                  <a:txBody>
                    <a:bodyPr/>
                    <a:lstStyle/>
                    <a:p>
                      <a:pPr algn="l" fontAlgn="b"/>
                      <a:r>
                        <a:rPr lang="en-US" sz="1100" u="none" strike="noStrike">
                          <a:effectLst/>
                        </a:rPr>
                        <a:t>etsn_25th_perc</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a:effectLst/>
                        </a:rPr>
                        <a:t>2.96E-05</a:t>
                      </a:r>
                      <a:endParaRPr lang="en-US" sz="1100" b="0" i="0" u="none" strike="noStrike">
                        <a:solidFill>
                          <a:srgbClr val="000000"/>
                        </a:solidFill>
                        <a:effectLst/>
                        <a:latin typeface="Calibri"/>
                      </a:endParaRPr>
                    </a:p>
                  </a:txBody>
                  <a:tcPr marL="6981" marR="6981" marT="6979" marB="0" anchor="b"/>
                </a:tc>
                <a:tc>
                  <a:txBody>
                    <a:bodyPr/>
                    <a:lstStyle/>
                    <a:p>
                      <a:pPr algn="r" fontAlgn="b"/>
                      <a:r>
                        <a:rPr lang="en-US" sz="1100" u="none" strike="noStrike" dirty="0">
                          <a:effectLst/>
                        </a:rPr>
                        <a:t>21</a:t>
                      </a:r>
                      <a:endParaRPr lang="en-US" sz="1100" b="0" i="0" u="none" strike="noStrike" dirty="0">
                        <a:solidFill>
                          <a:srgbClr val="000000"/>
                        </a:solidFill>
                        <a:effectLst/>
                        <a:latin typeface="Calibri"/>
                      </a:endParaRPr>
                    </a:p>
                  </a:txBody>
                  <a:tcPr marL="6981" marR="6981" marT="6979" marB="0" anchor="b"/>
                </a:tc>
              </a:tr>
            </a:tbl>
          </a:graphicData>
        </a:graphic>
      </p:graphicFrame>
      <p:pic>
        <p:nvPicPr>
          <p:cNvPr id="1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9000"/>
          <a:stretch/>
        </p:blipFill>
        <p:spPr bwMode="auto">
          <a:xfrm>
            <a:off x="2832167" y="2699739"/>
            <a:ext cx="2581447" cy="15716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91222" t="44987" r="6088" b="46792"/>
          <a:stretch/>
        </p:blipFill>
        <p:spPr bwMode="auto">
          <a:xfrm>
            <a:off x="4373378" y="4427555"/>
            <a:ext cx="230665"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p:cNvSpPr/>
          <p:nvPr/>
        </p:nvSpPr>
        <p:spPr>
          <a:xfrm>
            <a:off x="4603930" y="4403426"/>
            <a:ext cx="754018" cy="288427"/>
          </a:xfrm>
          <a:prstGeom prst="rect">
            <a:avLst/>
          </a:prstGeom>
        </p:spPr>
        <p:txBody>
          <a:bodyPr wrap="none" lIns="68427" tIns="34214" rIns="68427" bIns="34214">
            <a:spAutoFit/>
          </a:bodyPr>
          <a:lstStyle/>
          <a:p>
            <a:pPr defTabSz="684352"/>
            <a:r>
              <a:rPr lang="en-US" sz="1400" dirty="0">
                <a:solidFill>
                  <a:srgbClr val="575757"/>
                </a:solidFill>
                <a:latin typeface="GE Inspira Pitch"/>
              </a:rPr>
              <a:t>Healthy</a:t>
            </a:r>
          </a:p>
        </p:txBody>
      </p:sp>
      <p:sp>
        <p:nvSpPr>
          <p:cNvPr id="16" name="Rectangle 15"/>
          <p:cNvSpPr/>
          <p:nvPr/>
        </p:nvSpPr>
        <p:spPr>
          <a:xfrm>
            <a:off x="4603971" y="4582019"/>
            <a:ext cx="907947" cy="288427"/>
          </a:xfrm>
          <a:prstGeom prst="rect">
            <a:avLst/>
          </a:prstGeom>
        </p:spPr>
        <p:txBody>
          <a:bodyPr wrap="none" lIns="68427" tIns="34214" rIns="68427" bIns="34214">
            <a:spAutoFit/>
          </a:bodyPr>
          <a:lstStyle/>
          <a:p>
            <a:pPr defTabSz="684352"/>
            <a:r>
              <a:rPr lang="en-US" sz="1400" dirty="0">
                <a:solidFill>
                  <a:srgbClr val="575757"/>
                </a:solidFill>
                <a:latin typeface="GE Inspira Pitch"/>
              </a:rPr>
              <a:t>Removals</a:t>
            </a:r>
          </a:p>
        </p:txBody>
      </p:sp>
      <p:pic>
        <p:nvPicPr>
          <p:cNvPr id="1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8786"/>
          <a:stretch/>
        </p:blipFill>
        <p:spPr bwMode="auto">
          <a:xfrm>
            <a:off x="214330" y="2699737"/>
            <a:ext cx="2403660" cy="1459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le 17"/>
          <p:cNvSpPr/>
          <p:nvPr/>
        </p:nvSpPr>
        <p:spPr>
          <a:xfrm>
            <a:off x="269619" y="2293796"/>
            <a:ext cx="3726761" cy="288427"/>
          </a:xfrm>
          <a:prstGeom prst="rect">
            <a:avLst/>
          </a:prstGeom>
        </p:spPr>
        <p:txBody>
          <a:bodyPr wrap="none" lIns="68427" tIns="34214" rIns="68427" bIns="34214">
            <a:spAutoFit/>
          </a:bodyPr>
          <a:lstStyle/>
          <a:p>
            <a:pPr defTabSz="684352"/>
            <a:r>
              <a:rPr lang="en-US" sz="1400" dirty="0">
                <a:solidFill>
                  <a:srgbClr val="575757"/>
                </a:solidFill>
                <a:latin typeface="GE Inspira Pitch"/>
              </a:rPr>
              <a:t>Cruise ZT1A – Median Total Inlet Temperature</a:t>
            </a:r>
          </a:p>
        </p:txBody>
      </p:sp>
      <p:sp>
        <p:nvSpPr>
          <p:cNvPr id="19" name="Rectangle 18"/>
          <p:cNvSpPr/>
          <p:nvPr/>
        </p:nvSpPr>
        <p:spPr>
          <a:xfrm>
            <a:off x="269619" y="750770"/>
            <a:ext cx="2976360" cy="288427"/>
          </a:xfrm>
          <a:prstGeom prst="rect">
            <a:avLst/>
          </a:prstGeom>
        </p:spPr>
        <p:txBody>
          <a:bodyPr wrap="none" lIns="68427" tIns="34214" rIns="68427" bIns="34214">
            <a:spAutoFit/>
          </a:bodyPr>
          <a:lstStyle/>
          <a:p>
            <a:pPr defTabSz="684352"/>
            <a:r>
              <a:rPr lang="en-US" sz="1400" dirty="0">
                <a:solidFill>
                  <a:srgbClr val="3693F8"/>
                </a:solidFill>
                <a:latin typeface="GE Inspira Pitch"/>
              </a:rPr>
              <a:t>Ranked Cruise and Takeoff Features</a:t>
            </a:r>
          </a:p>
        </p:txBody>
      </p:sp>
      <p:sp>
        <p:nvSpPr>
          <p:cNvPr id="20" name="Rectangle 19"/>
          <p:cNvSpPr/>
          <p:nvPr/>
        </p:nvSpPr>
        <p:spPr>
          <a:xfrm>
            <a:off x="3043583" y="2802768"/>
            <a:ext cx="465403" cy="242261"/>
          </a:xfrm>
          <a:prstGeom prst="rect">
            <a:avLst/>
          </a:prstGeom>
        </p:spPr>
        <p:txBody>
          <a:bodyPr wrap="none" lIns="68427" tIns="34214" rIns="68427" bIns="34214">
            <a:spAutoFit/>
          </a:bodyPr>
          <a:lstStyle/>
          <a:p>
            <a:pPr defTabSz="684352"/>
            <a:r>
              <a:rPr lang="en-US" sz="1100" dirty="0">
                <a:solidFill>
                  <a:srgbClr val="575757"/>
                </a:solidFill>
                <a:latin typeface="GE Inspira Pitch"/>
              </a:rPr>
              <a:t>2.5°C</a:t>
            </a:r>
          </a:p>
        </p:txBody>
      </p:sp>
      <p:cxnSp>
        <p:nvCxnSpPr>
          <p:cNvPr id="22" name="Straight Arrow Connector 21"/>
          <p:cNvCxnSpPr/>
          <p:nvPr/>
        </p:nvCxnSpPr>
        <p:spPr>
          <a:xfrm>
            <a:off x="3029280" y="3037006"/>
            <a:ext cx="446110"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3475390" y="2962412"/>
            <a:ext cx="0" cy="1476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3029279" y="2963188"/>
            <a:ext cx="0" cy="1476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526853" y="2777872"/>
            <a:ext cx="407680" cy="207635"/>
          </a:xfrm>
          <a:prstGeom prst="rect">
            <a:avLst/>
          </a:prstGeom>
        </p:spPr>
        <p:txBody>
          <a:bodyPr wrap="none" lIns="68427" tIns="34214" rIns="68427" bIns="34214">
            <a:spAutoFit/>
          </a:bodyPr>
          <a:lstStyle/>
          <a:p>
            <a:pPr defTabSz="684352"/>
            <a:r>
              <a:rPr lang="en-US" sz="900" dirty="0">
                <a:solidFill>
                  <a:srgbClr val="575757"/>
                </a:solidFill>
                <a:latin typeface="GE Inspira Pitch"/>
              </a:rPr>
              <a:t>2.5°C</a:t>
            </a:r>
          </a:p>
        </p:txBody>
      </p:sp>
      <p:cxnSp>
        <p:nvCxnSpPr>
          <p:cNvPr id="27" name="Straight Arrow Connector 26"/>
          <p:cNvCxnSpPr/>
          <p:nvPr/>
        </p:nvCxnSpPr>
        <p:spPr>
          <a:xfrm flipV="1">
            <a:off x="557472" y="2763594"/>
            <a:ext cx="0" cy="245027"/>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09280" y="3008606"/>
            <a:ext cx="9654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516233" y="2762828"/>
            <a:ext cx="82749" cy="7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Slide Number Placeholder 3"/>
          <p:cNvSpPr>
            <a:spLocks noGrp="1"/>
          </p:cNvSpPr>
          <p:nvPr>
            <p:ph type="sldNum" sz="quarter" idx="12"/>
          </p:nvPr>
        </p:nvSpPr>
        <p:spPr>
          <a:xfrm>
            <a:off x="8560532" y="4244734"/>
            <a:ext cx="274320" cy="101918"/>
          </a:xfrm>
        </p:spPr>
        <p:txBody>
          <a:bodyPr/>
          <a:lstStyle/>
          <a:p>
            <a:fld id="{0D558541-60C9-42A2-8392-FF12533A6B7A}" type="slidenum">
              <a:rPr lang="en-US" smtClean="0">
                <a:latin typeface="GE Inspira Pitch"/>
              </a:rPr>
              <a:pPr/>
              <a:t>29</a:t>
            </a:fld>
            <a:endParaRPr lang="en-US" dirty="0">
              <a:latin typeface="GE Inspira Pitch"/>
            </a:endParaRPr>
          </a:p>
        </p:txBody>
      </p:sp>
      <p:sp>
        <p:nvSpPr>
          <p:cNvPr id="21" name="Rectangle 20"/>
          <p:cNvSpPr/>
          <p:nvPr/>
        </p:nvSpPr>
        <p:spPr>
          <a:xfrm>
            <a:off x="564849" y="4090559"/>
            <a:ext cx="754018" cy="288427"/>
          </a:xfrm>
          <a:prstGeom prst="rect">
            <a:avLst/>
          </a:prstGeom>
        </p:spPr>
        <p:txBody>
          <a:bodyPr wrap="none" lIns="68427" tIns="34214" rIns="68427" bIns="34214">
            <a:spAutoFit/>
          </a:bodyPr>
          <a:lstStyle/>
          <a:p>
            <a:pPr defTabSz="684352"/>
            <a:r>
              <a:rPr lang="en-US" sz="1400" dirty="0">
                <a:solidFill>
                  <a:srgbClr val="575757"/>
                </a:solidFill>
                <a:latin typeface="GE Inspira Pitch"/>
              </a:rPr>
              <a:t>Healthy</a:t>
            </a:r>
          </a:p>
        </p:txBody>
      </p:sp>
      <p:sp>
        <p:nvSpPr>
          <p:cNvPr id="23" name="Rectangle 22"/>
          <p:cNvSpPr/>
          <p:nvPr/>
        </p:nvSpPr>
        <p:spPr>
          <a:xfrm>
            <a:off x="1603834" y="4080593"/>
            <a:ext cx="907947" cy="288427"/>
          </a:xfrm>
          <a:prstGeom prst="rect">
            <a:avLst/>
          </a:prstGeom>
        </p:spPr>
        <p:txBody>
          <a:bodyPr wrap="none" lIns="68427" tIns="34214" rIns="68427" bIns="34214">
            <a:spAutoFit/>
          </a:bodyPr>
          <a:lstStyle/>
          <a:p>
            <a:pPr defTabSz="684352"/>
            <a:r>
              <a:rPr lang="en-US" sz="1400" dirty="0">
                <a:solidFill>
                  <a:srgbClr val="575757"/>
                </a:solidFill>
                <a:latin typeface="GE Inspira Pitch"/>
              </a:rPr>
              <a:t>Removals</a:t>
            </a:r>
          </a:p>
        </p:txBody>
      </p:sp>
      <p:sp>
        <p:nvSpPr>
          <p:cNvPr id="30" name="Rectangle 29"/>
          <p:cNvSpPr/>
          <p:nvPr/>
        </p:nvSpPr>
        <p:spPr>
          <a:xfrm>
            <a:off x="4681832" y="3347363"/>
            <a:ext cx="754018" cy="288427"/>
          </a:xfrm>
          <a:prstGeom prst="rect">
            <a:avLst/>
          </a:prstGeom>
        </p:spPr>
        <p:txBody>
          <a:bodyPr wrap="none" lIns="68427" tIns="34214" rIns="68427" bIns="34214">
            <a:spAutoFit/>
          </a:bodyPr>
          <a:lstStyle/>
          <a:p>
            <a:pPr defTabSz="684352"/>
            <a:r>
              <a:rPr lang="en-US" sz="1400" dirty="0">
                <a:solidFill>
                  <a:srgbClr val="575757"/>
                </a:solidFill>
                <a:latin typeface="GE Inspira Pitch"/>
              </a:rPr>
              <a:t>Healthy</a:t>
            </a:r>
          </a:p>
        </p:txBody>
      </p:sp>
      <p:sp>
        <p:nvSpPr>
          <p:cNvPr id="31" name="Rectangle 30"/>
          <p:cNvSpPr/>
          <p:nvPr/>
        </p:nvSpPr>
        <p:spPr>
          <a:xfrm>
            <a:off x="3102179" y="3208621"/>
            <a:ext cx="907947" cy="288427"/>
          </a:xfrm>
          <a:prstGeom prst="rect">
            <a:avLst/>
          </a:prstGeom>
        </p:spPr>
        <p:txBody>
          <a:bodyPr wrap="none" lIns="68427" tIns="34214" rIns="68427" bIns="34214">
            <a:spAutoFit/>
          </a:bodyPr>
          <a:lstStyle/>
          <a:p>
            <a:pPr defTabSz="684352"/>
            <a:r>
              <a:rPr lang="en-US" sz="1400" dirty="0">
                <a:solidFill>
                  <a:srgbClr val="575757"/>
                </a:solidFill>
                <a:latin typeface="GE Inspira Pitch"/>
              </a:rPr>
              <a:t>Removals</a:t>
            </a:r>
          </a:p>
        </p:txBody>
      </p:sp>
      <p:cxnSp>
        <p:nvCxnSpPr>
          <p:cNvPr id="4" name="Straight Arrow Connector 3"/>
          <p:cNvCxnSpPr/>
          <p:nvPr/>
        </p:nvCxnSpPr>
        <p:spPr>
          <a:xfrm>
            <a:off x="3401311" y="3429804"/>
            <a:ext cx="228660" cy="18217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4526008" y="3520795"/>
            <a:ext cx="155796" cy="96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6215690" y="25486"/>
            <a:ext cx="2889231" cy="278167"/>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487" tIns="34244" rIns="68487" bIns="34244" rtlCol="0" anchor="ctr"/>
          <a:lstStyle/>
          <a:p>
            <a:pPr algn="ctr" defTabSz="684922"/>
            <a:r>
              <a:rPr lang="en-US" sz="1600" dirty="0" smtClean="0">
                <a:solidFill>
                  <a:prstClr val="white"/>
                </a:solidFill>
                <a:latin typeface="GE Inspira Pitch"/>
              </a:rPr>
              <a:t>(Example) Feature Selection</a:t>
            </a:r>
            <a:endParaRPr lang="en-US" sz="1600" dirty="0">
              <a:solidFill>
                <a:prstClr val="white"/>
              </a:solidFill>
              <a:latin typeface="GE Inspira Pitch"/>
            </a:endParaRPr>
          </a:p>
        </p:txBody>
      </p:sp>
    </p:spTree>
    <p:extLst>
      <p:ext uri="{BB962C8B-B14F-4D97-AF65-F5344CB8AC3E}">
        <p14:creationId xmlns:p14="http://schemas.microsoft.com/office/powerpoint/2010/main" val="67786821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GE Inspira Pitch"/>
                <a:cs typeface="GE Inspira Pitch"/>
              </a:rPr>
              <a:t>ABM Predix Apps Development</a:t>
            </a:r>
            <a:endParaRPr lang="en-US" sz="3600" dirty="0">
              <a:latin typeface="GE Inspira Pitch"/>
              <a:cs typeface="GE Inspira Pitch"/>
            </a:endParaRPr>
          </a:p>
        </p:txBody>
      </p:sp>
      <p:sp>
        <p:nvSpPr>
          <p:cNvPr id="3" name="Rounded Rectangle 2"/>
          <p:cNvSpPr/>
          <p:nvPr/>
        </p:nvSpPr>
        <p:spPr>
          <a:xfrm>
            <a:off x="457200" y="2987772"/>
            <a:ext cx="4305300" cy="650875"/>
          </a:xfrm>
          <a:prstGeom prst="roundRect">
            <a:avLst/>
          </a:prstGeom>
        </p:spPr>
        <p:style>
          <a:lnRef idx="1">
            <a:schemeClr val="accent5"/>
          </a:lnRef>
          <a:fillRef idx="2">
            <a:schemeClr val="accent5"/>
          </a:fillRef>
          <a:effectRef idx="1">
            <a:schemeClr val="accent5"/>
          </a:effectRef>
          <a:fontRef idx="minor">
            <a:schemeClr val="dk1"/>
          </a:fontRef>
        </p:style>
        <p:txBody>
          <a:bodyPr lIns="91212" tIns="45606" rIns="91212" bIns="45606" spcCol="0" rtlCol="0" anchor="ctr"/>
          <a:lstStyle/>
          <a:p>
            <a:pPr algn="ctr"/>
            <a:r>
              <a:rPr lang="en-US" dirty="0" smtClean="0">
                <a:solidFill>
                  <a:schemeClr val="tx1"/>
                </a:solidFill>
                <a:latin typeface="GE Inspira Pitch"/>
                <a:cs typeface="GE Inspira Pitch"/>
              </a:rPr>
              <a:t>                 DS Toolkit for Predix Apps</a:t>
            </a:r>
            <a:endParaRPr lang="en-US" dirty="0">
              <a:solidFill>
                <a:schemeClr val="tx1"/>
              </a:solidFill>
              <a:latin typeface="GE Inspira Pitch"/>
              <a:cs typeface="GE Inspira Pitch"/>
            </a:endParaRPr>
          </a:p>
        </p:txBody>
      </p:sp>
      <p:sp>
        <p:nvSpPr>
          <p:cNvPr id="5" name="Rounded Rectangle 4"/>
          <p:cNvSpPr/>
          <p:nvPr/>
        </p:nvSpPr>
        <p:spPr>
          <a:xfrm>
            <a:off x="457200" y="2222540"/>
            <a:ext cx="4305300" cy="650875"/>
          </a:xfrm>
          <a:prstGeom prst="roundRect">
            <a:avLst/>
          </a:prstGeom>
        </p:spPr>
        <p:style>
          <a:lnRef idx="1">
            <a:schemeClr val="accent5"/>
          </a:lnRef>
          <a:fillRef idx="3">
            <a:schemeClr val="accent5"/>
          </a:fillRef>
          <a:effectRef idx="2">
            <a:schemeClr val="accent5"/>
          </a:effectRef>
          <a:fontRef idx="minor">
            <a:schemeClr val="lt1"/>
          </a:fontRef>
        </p:style>
        <p:txBody>
          <a:bodyPr lIns="91212" tIns="45606" rIns="91212" bIns="45606" spcCol="0" rtlCol="0" anchor="ctr"/>
          <a:lstStyle/>
          <a:p>
            <a:pPr algn="ctr"/>
            <a:r>
              <a:rPr lang="en-US" dirty="0" smtClean="0">
                <a:solidFill>
                  <a:schemeClr val="tx1"/>
                </a:solidFill>
                <a:latin typeface="GE Inspira Pitch"/>
                <a:cs typeface="GE Inspira Pitch"/>
              </a:rPr>
              <a:t>                     ABM Toolkit for Predix Apps</a:t>
            </a:r>
            <a:endParaRPr lang="en-US" dirty="0">
              <a:solidFill>
                <a:schemeClr val="tx1"/>
              </a:solidFill>
              <a:latin typeface="GE Inspira Pitch"/>
              <a:cs typeface="GE Inspira Pitch"/>
            </a:endParaRPr>
          </a:p>
        </p:txBody>
      </p:sp>
      <p:sp>
        <p:nvSpPr>
          <p:cNvPr id="6" name="Rounded Rectangle 5"/>
          <p:cNvSpPr/>
          <p:nvPr/>
        </p:nvSpPr>
        <p:spPr>
          <a:xfrm>
            <a:off x="457200" y="1491667"/>
            <a:ext cx="4305300" cy="650875"/>
          </a:xfrm>
          <a:prstGeom prst="roundRect">
            <a:avLst/>
          </a:prstGeom>
        </p:spPr>
        <p:style>
          <a:lnRef idx="1">
            <a:schemeClr val="accent1"/>
          </a:lnRef>
          <a:fillRef idx="3">
            <a:schemeClr val="accent1"/>
          </a:fillRef>
          <a:effectRef idx="2">
            <a:schemeClr val="accent1"/>
          </a:effectRef>
          <a:fontRef idx="minor">
            <a:schemeClr val="lt1"/>
          </a:fontRef>
        </p:style>
        <p:txBody>
          <a:bodyPr lIns="91212" tIns="45606" rIns="91212" bIns="45606" spcCol="0" rtlCol="0" anchor="ctr"/>
          <a:lstStyle/>
          <a:p>
            <a:pPr algn="ctr"/>
            <a:r>
              <a:rPr lang="en-US" dirty="0" smtClean="0">
                <a:solidFill>
                  <a:schemeClr val="tx1"/>
                </a:solidFill>
                <a:latin typeface="GE Inspira Pitch"/>
                <a:cs typeface="GE Inspira Pitch"/>
              </a:rPr>
              <a:t>  ABM Predix Apps </a:t>
            </a:r>
            <a:endParaRPr lang="en-US" dirty="0">
              <a:solidFill>
                <a:schemeClr val="tx1"/>
              </a:solidFill>
              <a:latin typeface="GE Inspira Pitch"/>
              <a:cs typeface="GE Inspira Pitch"/>
            </a:endParaRPr>
          </a:p>
        </p:txBody>
      </p:sp>
      <p:sp>
        <p:nvSpPr>
          <p:cNvPr id="9" name="Rounded Rectangle 8"/>
          <p:cNvSpPr/>
          <p:nvPr/>
        </p:nvSpPr>
        <p:spPr>
          <a:xfrm>
            <a:off x="457200" y="3738247"/>
            <a:ext cx="4305300" cy="650875"/>
          </a:xfrm>
          <a:prstGeom prst="roundRect">
            <a:avLst/>
          </a:prstGeom>
        </p:spPr>
        <p:style>
          <a:lnRef idx="1">
            <a:schemeClr val="accent3"/>
          </a:lnRef>
          <a:fillRef idx="2">
            <a:schemeClr val="accent3"/>
          </a:fillRef>
          <a:effectRef idx="1">
            <a:schemeClr val="accent3"/>
          </a:effectRef>
          <a:fontRef idx="minor">
            <a:schemeClr val="dk1"/>
          </a:fontRef>
        </p:style>
        <p:txBody>
          <a:bodyPr lIns="91212" tIns="45606" rIns="91212" bIns="45606" spcCol="0" rtlCol="0" anchor="ctr"/>
          <a:lstStyle/>
          <a:p>
            <a:pPr algn="ctr"/>
            <a:r>
              <a:rPr lang="en-US" dirty="0" smtClean="0">
                <a:solidFill>
                  <a:schemeClr val="tx1"/>
                </a:solidFill>
                <a:latin typeface="GE Inspira Pitch"/>
                <a:cs typeface="GE Inspira Pitch"/>
              </a:rPr>
              <a:t>Predix Platform</a:t>
            </a:r>
            <a:endParaRPr lang="en-US" dirty="0">
              <a:solidFill>
                <a:schemeClr val="tx1"/>
              </a:solidFill>
              <a:latin typeface="GE Inspira Pitch"/>
              <a:cs typeface="GE Inspira Pitch"/>
            </a:endParaRPr>
          </a:p>
        </p:txBody>
      </p:sp>
      <p:sp>
        <p:nvSpPr>
          <p:cNvPr id="11" name="TextBox 10"/>
          <p:cNvSpPr txBox="1"/>
          <p:nvPr/>
        </p:nvSpPr>
        <p:spPr>
          <a:xfrm>
            <a:off x="4936450" y="3090472"/>
            <a:ext cx="4253840" cy="530738"/>
          </a:xfrm>
          <a:prstGeom prst="rect">
            <a:avLst/>
          </a:prstGeom>
          <a:noFill/>
        </p:spPr>
        <p:txBody>
          <a:bodyPr wrap="none" lIns="91212" tIns="45606" rIns="91212" bIns="45606" rtlCol="0">
            <a:spAutoFit/>
          </a:bodyPr>
          <a:lstStyle/>
          <a:p>
            <a:r>
              <a:rPr lang="en-US" sz="1400" dirty="0">
                <a:latin typeface="GE Inspira"/>
                <a:cs typeface="GE Inspira"/>
              </a:rPr>
              <a:t>General functions for basic data prep, ML algorithms,</a:t>
            </a:r>
          </a:p>
          <a:p>
            <a:r>
              <a:rPr lang="en-US" sz="1400" dirty="0">
                <a:latin typeface="GE Inspira"/>
                <a:cs typeface="GE Inspira"/>
              </a:rPr>
              <a:t>exploratory analysis, etc.</a:t>
            </a:r>
          </a:p>
        </p:txBody>
      </p:sp>
      <p:sp>
        <p:nvSpPr>
          <p:cNvPr id="12" name="TextBox 11"/>
          <p:cNvSpPr txBox="1"/>
          <p:nvPr/>
        </p:nvSpPr>
        <p:spPr>
          <a:xfrm>
            <a:off x="4936487" y="3912022"/>
            <a:ext cx="3112797" cy="307546"/>
          </a:xfrm>
          <a:prstGeom prst="rect">
            <a:avLst/>
          </a:prstGeom>
          <a:noFill/>
        </p:spPr>
        <p:txBody>
          <a:bodyPr wrap="none" lIns="91212" tIns="45606" rIns="91212" bIns="45606" rtlCol="0">
            <a:spAutoFit/>
          </a:bodyPr>
          <a:lstStyle/>
          <a:p>
            <a:r>
              <a:rPr lang="en-US" sz="1400" dirty="0">
                <a:latin typeface="GE Inspira"/>
                <a:cs typeface="GE Inspira"/>
              </a:rPr>
              <a:t>Predix Analytics Development </a:t>
            </a:r>
            <a:r>
              <a:rPr lang="en-US" sz="1400" dirty="0" smtClean="0">
                <a:latin typeface="GE Inspira"/>
                <a:cs typeface="GE Inspira"/>
              </a:rPr>
              <a:t>Platform</a:t>
            </a:r>
            <a:endParaRPr lang="en-US" sz="1400" dirty="0">
              <a:latin typeface="GE Inspira"/>
              <a:cs typeface="GE Inspira"/>
            </a:endParaRPr>
          </a:p>
        </p:txBody>
      </p:sp>
      <p:sp>
        <p:nvSpPr>
          <p:cNvPr id="13" name="TextBox 12"/>
          <p:cNvSpPr txBox="1"/>
          <p:nvPr/>
        </p:nvSpPr>
        <p:spPr>
          <a:xfrm>
            <a:off x="4936449" y="2187944"/>
            <a:ext cx="4268430" cy="750028"/>
          </a:xfrm>
          <a:prstGeom prst="rect">
            <a:avLst/>
          </a:prstGeom>
          <a:noFill/>
        </p:spPr>
        <p:txBody>
          <a:bodyPr wrap="none" lIns="91212" tIns="45606" rIns="91212" bIns="45606" rtlCol="0">
            <a:spAutoFit/>
          </a:bodyPr>
          <a:lstStyle/>
          <a:p>
            <a:r>
              <a:rPr lang="en-US" sz="1400" dirty="0">
                <a:latin typeface="GE Inspira"/>
                <a:cs typeface="GE Inspira"/>
              </a:rPr>
              <a:t>Specialized functions for ABM data prep, ABM models </a:t>
            </a:r>
          </a:p>
          <a:p>
            <a:r>
              <a:rPr lang="en-US" sz="1400" dirty="0">
                <a:latin typeface="GE Inspira"/>
                <a:cs typeface="GE Inspira"/>
              </a:rPr>
              <a:t>(e.g., failure risk indicators, survival analysis)</a:t>
            </a:r>
          </a:p>
          <a:p>
            <a:r>
              <a:rPr lang="en-US" sz="1400" dirty="0">
                <a:latin typeface="GE Inspira"/>
                <a:cs typeface="GE Inspira"/>
              </a:rPr>
              <a:t>and model result </a:t>
            </a:r>
            <a:r>
              <a:rPr lang="en-US" sz="1400" dirty="0" smtClean="0">
                <a:latin typeface="GE Inspira"/>
                <a:cs typeface="GE Inspira"/>
              </a:rPr>
              <a:t>representations</a:t>
            </a:r>
            <a:endParaRPr lang="en-US" sz="1400" dirty="0">
              <a:latin typeface="GE Inspira"/>
              <a:cs typeface="GE Inspira"/>
            </a:endParaRPr>
          </a:p>
        </p:txBody>
      </p:sp>
      <p:sp>
        <p:nvSpPr>
          <p:cNvPr id="14" name="TextBox 13"/>
          <p:cNvSpPr txBox="1"/>
          <p:nvPr/>
        </p:nvSpPr>
        <p:spPr>
          <a:xfrm>
            <a:off x="4936460" y="1654396"/>
            <a:ext cx="2761834" cy="307546"/>
          </a:xfrm>
          <a:prstGeom prst="rect">
            <a:avLst/>
          </a:prstGeom>
          <a:noFill/>
        </p:spPr>
        <p:txBody>
          <a:bodyPr wrap="none" lIns="91212" tIns="45606" rIns="91212" bIns="45606" rtlCol="0">
            <a:spAutoFit/>
          </a:bodyPr>
          <a:lstStyle/>
          <a:p>
            <a:r>
              <a:rPr lang="en-US" sz="1400" dirty="0" smtClean="0">
                <a:latin typeface="GE Inspira"/>
                <a:cs typeface="GE Inspira"/>
              </a:rPr>
              <a:t>ABM </a:t>
            </a:r>
            <a:r>
              <a:rPr lang="en-US" sz="1400" dirty="0">
                <a:latin typeface="GE Inspira"/>
                <a:cs typeface="GE Inspira"/>
              </a:rPr>
              <a:t>Apps for the client </a:t>
            </a:r>
            <a:r>
              <a:rPr lang="en-US" sz="1400" dirty="0" smtClean="0">
                <a:latin typeface="GE Inspira"/>
                <a:cs typeface="GE Inspira"/>
              </a:rPr>
              <a:t>need &amp; UX </a:t>
            </a:r>
            <a:endParaRPr lang="en-US" sz="1400" dirty="0">
              <a:latin typeface="GE Inspira"/>
              <a:cs typeface="GE Inspira"/>
            </a:endParaRPr>
          </a:p>
        </p:txBody>
      </p:sp>
      <p:sp>
        <p:nvSpPr>
          <p:cNvPr id="18" name="Rectangle 17"/>
          <p:cNvSpPr/>
          <p:nvPr/>
        </p:nvSpPr>
        <p:spPr>
          <a:xfrm>
            <a:off x="498915" y="1654309"/>
            <a:ext cx="876703" cy="322935"/>
          </a:xfrm>
          <a:prstGeom prst="rect">
            <a:avLst/>
          </a:prstGeom>
        </p:spPr>
        <p:txBody>
          <a:bodyPr wrap="none" lIns="91212" tIns="45606" rIns="91212" bIns="45606">
            <a:spAutoFit/>
          </a:bodyPr>
          <a:lstStyle/>
          <a:p>
            <a:pPr algn="ctr"/>
            <a:r>
              <a:rPr lang="en-US" sz="1500" b="1" dirty="0">
                <a:solidFill>
                  <a:srgbClr val="575757"/>
                </a:solidFill>
                <a:latin typeface="GE Inspira Pitch"/>
                <a:cs typeface="GE Inspira Pitch"/>
              </a:rPr>
              <a:t>LAYER </a:t>
            </a:r>
            <a:r>
              <a:rPr lang="en-US" sz="1500" b="1" dirty="0" smtClean="0">
                <a:solidFill>
                  <a:srgbClr val="575757"/>
                </a:solidFill>
                <a:latin typeface="GE Inspira Pitch"/>
                <a:cs typeface="GE Inspira Pitch"/>
              </a:rPr>
              <a:t>4</a:t>
            </a:r>
            <a:endParaRPr lang="en-US" sz="1500" b="1" dirty="0">
              <a:solidFill>
                <a:srgbClr val="575757"/>
              </a:solidFill>
              <a:latin typeface="GE Inspira Pitch"/>
              <a:cs typeface="GE Inspira Pitch"/>
            </a:endParaRPr>
          </a:p>
        </p:txBody>
      </p:sp>
      <p:sp>
        <p:nvSpPr>
          <p:cNvPr id="19" name="Rectangle 18"/>
          <p:cNvSpPr/>
          <p:nvPr/>
        </p:nvSpPr>
        <p:spPr>
          <a:xfrm>
            <a:off x="530229" y="2384447"/>
            <a:ext cx="863879" cy="322935"/>
          </a:xfrm>
          <a:prstGeom prst="rect">
            <a:avLst/>
          </a:prstGeom>
        </p:spPr>
        <p:txBody>
          <a:bodyPr wrap="none" lIns="91212" tIns="45606" rIns="91212" bIns="45606">
            <a:spAutoFit/>
          </a:bodyPr>
          <a:lstStyle/>
          <a:p>
            <a:pPr algn="ctr"/>
            <a:r>
              <a:rPr lang="en-US" sz="1500" b="1" dirty="0">
                <a:solidFill>
                  <a:srgbClr val="575757"/>
                </a:solidFill>
                <a:latin typeface="GE Inspira Pitch"/>
                <a:cs typeface="GE Inspira Pitch"/>
              </a:rPr>
              <a:t>LAYER </a:t>
            </a:r>
            <a:r>
              <a:rPr lang="en-US" sz="1500" b="1" dirty="0" smtClean="0">
                <a:solidFill>
                  <a:srgbClr val="575757"/>
                </a:solidFill>
                <a:latin typeface="GE Inspira Pitch"/>
                <a:cs typeface="GE Inspira Pitch"/>
              </a:rPr>
              <a:t>3</a:t>
            </a:r>
            <a:endParaRPr lang="en-US" sz="1500" b="1" dirty="0">
              <a:solidFill>
                <a:srgbClr val="575757"/>
              </a:solidFill>
              <a:latin typeface="GE Inspira Pitch"/>
              <a:cs typeface="GE Inspira Pitch"/>
            </a:endParaRPr>
          </a:p>
        </p:txBody>
      </p:sp>
      <p:sp>
        <p:nvSpPr>
          <p:cNvPr id="20" name="Rectangle 19"/>
          <p:cNvSpPr/>
          <p:nvPr/>
        </p:nvSpPr>
        <p:spPr>
          <a:xfrm>
            <a:off x="530229" y="3149693"/>
            <a:ext cx="863879" cy="322935"/>
          </a:xfrm>
          <a:prstGeom prst="rect">
            <a:avLst/>
          </a:prstGeom>
        </p:spPr>
        <p:txBody>
          <a:bodyPr wrap="none" lIns="91212" tIns="45606" rIns="91212" bIns="45606">
            <a:spAutoFit/>
          </a:bodyPr>
          <a:lstStyle/>
          <a:p>
            <a:pPr algn="ctr"/>
            <a:r>
              <a:rPr lang="en-US" sz="1500" b="1" dirty="0">
                <a:solidFill>
                  <a:srgbClr val="575757"/>
                </a:solidFill>
                <a:latin typeface="GE Inspira Pitch"/>
                <a:cs typeface="GE Inspira Pitch"/>
              </a:rPr>
              <a:t>LAYER </a:t>
            </a:r>
            <a:r>
              <a:rPr lang="en-US" sz="1500" b="1" dirty="0" smtClean="0">
                <a:solidFill>
                  <a:srgbClr val="575757"/>
                </a:solidFill>
                <a:latin typeface="GE Inspira Pitch"/>
                <a:cs typeface="GE Inspira Pitch"/>
              </a:rPr>
              <a:t>2</a:t>
            </a:r>
            <a:endParaRPr lang="en-US" sz="1500" b="1" dirty="0">
              <a:solidFill>
                <a:srgbClr val="575757"/>
              </a:solidFill>
              <a:latin typeface="GE Inspira Pitch"/>
              <a:cs typeface="GE Inspira Pitch"/>
            </a:endParaRPr>
          </a:p>
        </p:txBody>
      </p:sp>
      <p:sp>
        <p:nvSpPr>
          <p:cNvPr id="21" name="Rectangle 20"/>
          <p:cNvSpPr/>
          <p:nvPr/>
        </p:nvSpPr>
        <p:spPr>
          <a:xfrm>
            <a:off x="530553" y="3904958"/>
            <a:ext cx="863237" cy="322935"/>
          </a:xfrm>
          <a:prstGeom prst="rect">
            <a:avLst/>
          </a:prstGeom>
        </p:spPr>
        <p:txBody>
          <a:bodyPr wrap="none" lIns="91212" tIns="45606" rIns="91212" bIns="45606">
            <a:spAutoFit/>
          </a:bodyPr>
          <a:lstStyle/>
          <a:p>
            <a:pPr algn="ctr"/>
            <a:r>
              <a:rPr lang="en-US" sz="1500" b="1" dirty="0">
                <a:solidFill>
                  <a:srgbClr val="575757"/>
                </a:solidFill>
                <a:latin typeface="GE Inspira Pitch"/>
                <a:cs typeface="GE Inspira Pitch"/>
              </a:rPr>
              <a:t>LAYER </a:t>
            </a:r>
            <a:r>
              <a:rPr lang="en-US" sz="1500" b="1" dirty="0" smtClean="0">
                <a:solidFill>
                  <a:srgbClr val="575757"/>
                </a:solidFill>
                <a:latin typeface="GE Inspira Pitch"/>
                <a:cs typeface="GE Inspira Pitch"/>
              </a:rPr>
              <a:t>1</a:t>
            </a:r>
            <a:endParaRPr lang="en-US" sz="1500" b="1" dirty="0">
              <a:solidFill>
                <a:srgbClr val="575757"/>
              </a:solidFill>
              <a:latin typeface="GE Inspira Pitch"/>
              <a:cs typeface="GE Inspira Pitch"/>
            </a:endParaRPr>
          </a:p>
        </p:txBody>
      </p:sp>
    </p:spTree>
    <p:extLst>
      <p:ext uri="{BB962C8B-B14F-4D97-AF65-F5344CB8AC3E}">
        <p14:creationId xmlns:p14="http://schemas.microsoft.com/office/powerpoint/2010/main" val="346380695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6600"/>
          </a:solidFill>
        </p:spPr>
        <p:txBody>
          <a:bodyPr>
            <a:noAutofit/>
          </a:bodyPr>
          <a:lstStyle/>
          <a:p>
            <a:r>
              <a:rPr lang="en-US" sz="2400" dirty="0" smtClean="0">
                <a:latin typeface="GE Inspira Pitch"/>
                <a:cs typeface="GE Inspira Pitch"/>
              </a:rPr>
              <a:t>Hierarchical Failure </a:t>
            </a:r>
            <a:r>
              <a:rPr lang="en-US" sz="2400" dirty="0">
                <a:latin typeface="GE Inspira Pitch"/>
                <a:cs typeface="GE Inspira Pitch"/>
              </a:rPr>
              <a:t>R</a:t>
            </a:r>
            <a:r>
              <a:rPr lang="en-US" sz="2400" dirty="0" smtClean="0">
                <a:latin typeface="GE Inspira Pitch"/>
                <a:cs typeface="GE Inspira Pitch"/>
              </a:rPr>
              <a:t>isk </a:t>
            </a:r>
            <a:r>
              <a:rPr lang="en-US" sz="2400" dirty="0">
                <a:latin typeface="GE Inspira Pitch"/>
                <a:cs typeface="GE Inspira Pitch"/>
              </a:rPr>
              <a:t>M</a:t>
            </a:r>
            <a:r>
              <a:rPr lang="en-US" sz="2400" dirty="0" smtClean="0">
                <a:latin typeface="GE Inspira Pitch"/>
                <a:cs typeface="GE Inspira Pitch"/>
              </a:rPr>
              <a:t>odels</a:t>
            </a:r>
            <a:br>
              <a:rPr lang="en-US" sz="2400" dirty="0" smtClean="0">
                <a:latin typeface="GE Inspira Pitch"/>
                <a:cs typeface="GE Inspira Pitch"/>
              </a:rPr>
            </a:br>
            <a:r>
              <a:rPr lang="en-US" sz="2400" dirty="0" smtClean="0">
                <a:latin typeface="GE Inspira Pitch"/>
                <a:cs typeface="GE Inspira Pitch"/>
              </a:rPr>
              <a:t>failure mode-level </a:t>
            </a:r>
            <a:r>
              <a:rPr lang="en-US" sz="2400" dirty="0" smtClean="0">
                <a:latin typeface="GE Inspira Pitch"/>
                <a:cs typeface="GE Inspira Pitch"/>
                <a:sym typeface="Wingdings"/>
              </a:rPr>
              <a:t></a:t>
            </a:r>
            <a:r>
              <a:rPr lang="en-US" sz="2400" dirty="0" smtClean="0">
                <a:latin typeface="GE Inspira Pitch"/>
                <a:cs typeface="GE Inspira Pitch"/>
              </a:rPr>
              <a:t> component-level </a:t>
            </a:r>
            <a:r>
              <a:rPr lang="en-US" sz="2400" dirty="0" smtClean="0">
                <a:latin typeface="GE Inspira Pitch"/>
                <a:cs typeface="GE Inspira Pitch"/>
                <a:sym typeface="Wingdings"/>
              </a:rPr>
              <a:t></a:t>
            </a:r>
            <a:r>
              <a:rPr lang="en-US" sz="2400" dirty="0" smtClean="0">
                <a:latin typeface="GE Inspira Pitch"/>
                <a:cs typeface="GE Inspira Pitch"/>
              </a:rPr>
              <a:t> unit-level</a:t>
            </a:r>
            <a:endParaRPr lang="en-US" sz="2400" dirty="0">
              <a:latin typeface="GE Inspira Pitch"/>
              <a:cs typeface="GE Inspira Pitch"/>
            </a:endParaRPr>
          </a:p>
        </p:txBody>
      </p:sp>
      <p:sp>
        <p:nvSpPr>
          <p:cNvPr id="4" name="TextBox 3"/>
          <p:cNvSpPr txBox="1"/>
          <p:nvPr/>
        </p:nvSpPr>
        <p:spPr>
          <a:xfrm>
            <a:off x="457307" y="1192280"/>
            <a:ext cx="8548951" cy="3970087"/>
          </a:xfrm>
          <a:prstGeom prst="rect">
            <a:avLst/>
          </a:prstGeom>
          <a:noFill/>
        </p:spPr>
        <p:txBody>
          <a:bodyPr wrap="square" lIns="91212" tIns="45606" rIns="91212" bIns="45606" rtlCol="0">
            <a:spAutoFit/>
          </a:bodyPr>
          <a:lstStyle/>
          <a:p>
            <a:pPr marL="285066" indent="-285066">
              <a:buFont typeface="Arial"/>
              <a:buChar char="•"/>
            </a:pPr>
            <a:r>
              <a:rPr lang="en-US" sz="1200" dirty="0" err="1">
                <a:latin typeface="GE Inspira"/>
                <a:cs typeface="GE Inspira"/>
              </a:rPr>
              <a:t>CoxPH</a:t>
            </a:r>
            <a:r>
              <a:rPr lang="en-US" sz="1200" dirty="0">
                <a:latin typeface="GE Inspira"/>
                <a:cs typeface="GE Inspira"/>
              </a:rPr>
              <a:t> models </a:t>
            </a:r>
            <a:endParaRPr lang="en-US" sz="1200" dirty="0" smtClean="0">
              <a:latin typeface="GE Inspira"/>
              <a:cs typeface="GE Inspira"/>
            </a:endParaRPr>
          </a:p>
          <a:p>
            <a:pPr marL="741867" lvl="1" indent="-285750">
              <a:buFontTx/>
              <a:buChar char="-"/>
            </a:pPr>
            <a:r>
              <a:rPr lang="en-US" sz="1200" dirty="0" smtClean="0">
                <a:latin typeface="GE Inspira"/>
                <a:cs typeface="GE Inspira"/>
              </a:rPr>
              <a:t>time</a:t>
            </a:r>
            <a:r>
              <a:rPr lang="en-US" sz="1200" dirty="0">
                <a:latin typeface="GE Inspira"/>
                <a:cs typeface="GE Inspira"/>
              </a:rPr>
              <a:t>-dependent </a:t>
            </a:r>
            <a:r>
              <a:rPr lang="en-US" sz="1200" dirty="0" smtClean="0">
                <a:latin typeface="GE Inspira"/>
                <a:cs typeface="GE Inspira"/>
              </a:rPr>
              <a:t>model </a:t>
            </a:r>
            <a:r>
              <a:rPr lang="en-US" sz="1200" dirty="0">
                <a:latin typeface="GE Inspira"/>
                <a:cs typeface="GE Inspira"/>
              </a:rPr>
              <a:t>over </a:t>
            </a:r>
            <a:r>
              <a:rPr lang="en-US" sz="1200" dirty="0" smtClean="0">
                <a:latin typeface="GE Inspira"/>
                <a:cs typeface="GE Inspira"/>
              </a:rPr>
              <a:t>time-</a:t>
            </a:r>
            <a:r>
              <a:rPr lang="en-US" sz="1200" dirty="0">
                <a:latin typeface="GE Inspira"/>
                <a:cs typeface="GE Inspira"/>
              </a:rPr>
              <a:t>based sample </a:t>
            </a:r>
            <a:r>
              <a:rPr lang="en-US" sz="1200" dirty="0" smtClean="0">
                <a:latin typeface="GE Inspira"/>
                <a:cs typeface="GE Inspira"/>
              </a:rPr>
              <a:t>points with selected features as time-varying covariates</a:t>
            </a:r>
          </a:p>
          <a:p>
            <a:pPr marL="741867" lvl="1" indent="-285750">
              <a:buFontTx/>
              <a:buChar char="-"/>
            </a:pPr>
            <a:r>
              <a:rPr lang="en-US" sz="1200" dirty="0" smtClean="0">
                <a:latin typeface="GE Inspira"/>
                <a:cs typeface="GE Inspira"/>
              </a:rPr>
              <a:t>time</a:t>
            </a:r>
            <a:r>
              <a:rPr lang="en-US" sz="1200" dirty="0">
                <a:latin typeface="GE Inspira"/>
                <a:cs typeface="GE Inspira"/>
              </a:rPr>
              <a:t>-independent </a:t>
            </a:r>
            <a:r>
              <a:rPr lang="en-US" sz="1200" dirty="0" smtClean="0">
                <a:latin typeface="GE Inspira"/>
                <a:cs typeface="GE Inspira"/>
              </a:rPr>
              <a:t>model </a:t>
            </a:r>
            <a:r>
              <a:rPr lang="en-US" sz="1200" dirty="0">
                <a:latin typeface="GE Inspira"/>
                <a:cs typeface="GE Inspira"/>
              </a:rPr>
              <a:t>over </a:t>
            </a:r>
            <a:r>
              <a:rPr lang="en-US" sz="1200" dirty="0" smtClean="0">
                <a:latin typeface="GE Inspira"/>
                <a:cs typeface="GE Inspira"/>
              </a:rPr>
              <a:t>components (end points) with </a:t>
            </a:r>
            <a:r>
              <a:rPr lang="en-US" sz="1200" dirty="0">
                <a:latin typeface="GE Inspira"/>
                <a:cs typeface="GE Inspira"/>
              </a:rPr>
              <a:t>selected features as </a:t>
            </a:r>
            <a:r>
              <a:rPr lang="en-US" sz="1200" dirty="0" smtClean="0">
                <a:latin typeface="GE Inspira"/>
                <a:cs typeface="GE Inspira"/>
              </a:rPr>
              <a:t>time-fixed covariates</a:t>
            </a:r>
          </a:p>
          <a:p>
            <a:pPr marL="285066" indent="-285066">
              <a:buFont typeface="Arial"/>
              <a:buChar char="•"/>
            </a:pPr>
            <a:r>
              <a:rPr lang="en-US" sz="1200" dirty="0" smtClean="0">
                <a:latin typeface="GE Inspira"/>
                <a:cs typeface="GE Inspira"/>
              </a:rPr>
              <a:t>Classification models</a:t>
            </a:r>
            <a:endParaRPr lang="en-US" sz="1200" dirty="0">
              <a:latin typeface="GE Inspira"/>
              <a:cs typeface="GE Inspira"/>
            </a:endParaRPr>
          </a:p>
          <a:p>
            <a:pPr marL="741867" lvl="1" indent="-285750">
              <a:buFontTx/>
              <a:buChar char="-"/>
            </a:pPr>
            <a:r>
              <a:rPr lang="en-US" sz="1200" dirty="0" smtClean="0">
                <a:latin typeface="GE Inspira"/>
                <a:cs typeface="GE Inspira"/>
              </a:rPr>
              <a:t>Classification </a:t>
            </a:r>
            <a:r>
              <a:rPr lang="en-US" sz="1200" dirty="0">
                <a:latin typeface="GE Inspira"/>
                <a:cs typeface="GE Inspira"/>
              </a:rPr>
              <a:t>task (e.g., </a:t>
            </a:r>
            <a:r>
              <a:rPr lang="en-US" sz="1200" dirty="0" err="1">
                <a:latin typeface="GE Inspira"/>
                <a:cs typeface="GE Inspira"/>
              </a:rPr>
              <a:t>RandomForest</a:t>
            </a:r>
            <a:r>
              <a:rPr lang="en-US" sz="1200" dirty="0">
                <a:latin typeface="GE Inspira"/>
                <a:cs typeface="GE Inspira"/>
              </a:rPr>
              <a:t>, Logistic, </a:t>
            </a:r>
            <a:r>
              <a:rPr lang="en-US" sz="1200" dirty="0" err="1">
                <a:latin typeface="GE Inspira"/>
                <a:cs typeface="GE Inspira"/>
              </a:rPr>
              <a:t>SVM</a:t>
            </a:r>
            <a:r>
              <a:rPr lang="en-US" sz="1200" dirty="0">
                <a:latin typeface="GE Inspira"/>
                <a:cs typeface="GE Inspira"/>
              </a:rPr>
              <a:t>, </a:t>
            </a:r>
            <a:r>
              <a:rPr lang="en-US" sz="1200" dirty="0" err="1">
                <a:latin typeface="GE Inspira"/>
                <a:cs typeface="GE Inspira"/>
              </a:rPr>
              <a:t>GBM</a:t>
            </a:r>
            <a:r>
              <a:rPr lang="en-US" sz="1200" dirty="0">
                <a:latin typeface="GE Inspira"/>
                <a:cs typeface="GE Inspira"/>
              </a:rPr>
              <a:t>) over </a:t>
            </a:r>
            <a:r>
              <a:rPr lang="en-US" sz="1200" dirty="0" smtClean="0">
                <a:latin typeface="GE Inspira"/>
                <a:cs typeface="GE Inspira"/>
              </a:rPr>
              <a:t>time-</a:t>
            </a:r>
            <a:r>
              <a:rPr lang="en-US" sz="1200" dirty="0">
                <a:latin typeface="GE Inspira"/>
                <a:cs typeface="GE Inspira"/>
              </a:rPr>
              <a:t>based sample points for healthy vs. unhealthy components </a:t>
            </a:r>
            <a:endParaRPr lang="en-US" sz="1200" dirty="0" smtClean="0">
              <a:latin typeface="GE Inspira"/>
              <a:cs typeface="GE Inspira"/>
            </a:endParaRPr>
          </a:p>
          <a:p>
            <a:pPr marL="741867" lvl="1" indent="-285750">
              <a:buFontTx/>
              <a:buChar char="-"/>
            </a:pPr>
            <a:r>
              <a:rPr lang="en-US" sz="1200" dirty="0" smtClean="0">
                <a:latin typeface="GE Inspira"/>
                <a:cs typeface="GE Inspira"/>
              </a:rPr>
              <a:t>Classification </a:t>
            </a:r>
            <a:r>
              <a:rPr lang="en-US" sz="1200" dirty="0">
                <a:latin typeface="GE Inspira"/>
                <a:cs typeface="GE Inspira"/>
              </a:rPr>
              <a:t>task (e.g., </a:t>
            </a:r>
            <a:r>
              <a:rPr lang="en-US" sz="1200" dirty="0" err="1">
                <a:latin typeface="GE Inspira"/>
                <a:cs typeface="GE Inspira"/>
              </a:rPr>
              <a:t>RandomForest</a:t>
            </a:r>
            <a:r>
              <a:rPr lang="en-US" sz="1200" dirty="0">
                <a:latin typeface="GE Inspira"/>
                <a:cs typeface="GE Inspira"/>
              </a:rPr>
              <a:t>, Logistic, </a:t>
            </a:r>
            <a:r>
              <a:rPr lang="en-US" sz="1200" dirty="0" err="1">
                <a:latin typeface="GE Inspira"/>
                <a:cs typeface="GE Inspira"/>
              </a:rPr>
              <a:t>SVM</a:t>
            </a:r>
            <a:r>
              <a:rPr lang="en-US" sz="1200" dirty="0">
                <a:latin typeface="GE Inspira"/>
                <a:cs typeface="GE Inspira"/>
              </a:rPr>
              <a:t>, </a:t>
            </a:r>
            <a:r>
              <a:rPr lang="en-US" sz="1200" dirty="0" err="1">
                <a:latin typeface="GE Inspira"/>
                <a:cs typeface="GE Inspira"/>
              </a:rPr>
              <a:t>GBM</a:t>
            </a:r>
            <a:r>
              <a:rPr lang="en-US" sz="1200" dirty="0">
                <a:latin typeface="GE Inspira"/>
                <a:cs typeface="GE Inspira"/>
              </a:rPr>
              <a:t>) over </a:t>
            </a:r>
            <a:r>
              <a:rPr lang="en-US" sz="1200" dirty="0" smtClean="0">
                <a:latin typeface="GE Inspira"/>
                <a:cs typeface="GE Inspira"/>
              </a:rPr>
              <a:t>end points </a:t>
            </a:r>
            <a:r>
              <a:rPr lang="en-US" sz="1200" dirty="0">
                <a:latin typeface="GE Inspira"/>
                <a:cs typeface="GE Inspira"/>
              </a:rPr>
              <a:t>for healthy vs. unhealthy components </a:t>
            </a:r>
            <a:endParaRPr lang="en-US" sz="1200" dirty="0" smtClean="0">
              <a:latin typeface="GE Inspira"/>
              <a:cs typeface="GE Inspira"/>
            </a:endParaRPr>
          </a:p>
          <a:p>
            <a:pPr marL="741867" lvl="1" indent="-285750">
              <a:buFontTx/>
              <a:buChar char="-"/>
            </a:pPr>
            <a:r>
              <a:rPr lang="en-US" sz="1200" dirty="0" smtClean="0">
                <a:latin typeface="GE Inspira"/>
                <a:cs typeface="GE Inspira"/>
              </a:rPr>
              <a:t>Classification </a:t>
            </a:r>
            <a:r>
              <a:rPr lang="en-US" sz="1200" dirty="0">
                <a:latin typeface="GE Inspira"/>
                <a:cs typeface="GE Inspira"/>
              </a:rPr>
              <a:t>task with Reduced number of top N ranked </a:t>
            </a:r>
            <a:r>
              <a:rPr lang="en-US" sz="1200" dirty="0" smtClean="0">
                <a:latin typeface="GE Inspira"/>
                <a:cs typeface="GE Inspira"/>
              </a:rPr>
              <a:t>features</a:t>
            </a:r>
          </a:p>
          <a:p>
            <a:pPr marL="285066" indent="-285066">
              <a:buFont typeface="Arial"/>
              <a:buChar char="•"/>
            </a:pPr>
            <a:endParaRPr lang="en-US" sz="1200" dirty="0">
              <a:latin typeface="GE Inspira"/>
              <a:cs typeface="GE Inspira"/>
            </a:endParaRPr>
          </a:p>
          <a:p>
            <a:pPr marL="285066" indent="-285066">
              <a:buFont typeface="Arial"/>
              <a:buChar char="•"/>
            </a:pPr>
            <a:r>
              <a:rPr lang="en-US" sz="1200" dirty="0" err="1" smtClean="0">
                <a:latin typeface="GE Inspira"/>
                <a:cs typeface="GE Inspira"/>
              </a:rPr>
              <a:t>CoxPH</a:t>
            </a:r>
            <a:r>
              <a:rPr lang="en-US" sz="1200" dirty="0" smtClean="0">
                <a:latin typeface="GE Inspira"/>
                <a:cs typeface="GE Inspira"/>
              </a:rPr>
              <a:t> </a:t>
            </a:r>
            <a:r>
              <a:rPr lang="en-US" sz="1200" dirty="0">
                <a:latin typeface="GE Inspira"/>
                <a:cs typeface="GE Inspira"/>
              </a:rPr>
              <a:t>models using the the failure probability from Classification task as a </a:t>
            </a:r>
            <a:r>
              <a:rPr lang="en-US" sz="1200" dirty="0" smtClean="0">
                <a:latin typeface="GE Inspira"/>
                <a:cs typeface="GE Inspira"/>
              </a:rPr>
              <a:t>covariate</a:t>
            </a:r>
          </a:p>
          <a:p>
            <a:pPr marL="285066" indent="-285066">
              <a:buFont typeface="Arial"/>
              <a:buChar char="•"/>
            </a:pPr>
            <a:r>
              <a:rPr lang="en-US" sz="1200" dirty="0" smtClean="0">
                <a:latin typeface="GE Inspira"/>
                <a:cs typeface="GE Inspira"/>
              </a:rPr>
              <a:t>Building </a:t>
            </a:r>
            <a:r>
              <a:rPr lang="en-US" sz="1200" dirty="0">
                <a:latin typeface="GE Inspira"/>
                <a:cs typeface="GE Inspira"/>
              </a:rPr>
              <a:t>the individualized failure indicator for each component using the failure risk from </a:t>
            </a:r>
            <a:r>
              <a:rPr lang="en-US" sz="1200" dirty="0" err="1">
                <a:latin typeface="GE Inspira"/>
                <a:cs typeface="GE Inspira"/>
              </a:rPr>
              <a:t>CoxPH</a:t>
            </a:r>
            <a:r>
              <a:rPr lang="en-US" sz="1200" dirty="0">
                <a:latin typeface="GE Inspira"/>
                <a:cs typeface="GE Inspira"/>
              </a:rPr>
              <a:t> </a:t>
            </a:r>
            <a:r>
              <a:rPr lang="en-US" sz="1200" dirty="0" smtClean="0">
                <a:latin typeface="GE Inspira"/>
                <a:cs typeface="GE Inspira"/>
              </a:rPr>
              <a:t>models</a:t>
            </a:r>
          </a:p>
          <a:p>
            <a:pPr marL="741867" lvl="1" indent="-285750">
              <a:buFontTx/>
              <a:buChar char="-"/>
            </a:pPr>
            <a:endParaRPr lang="en-US" sz="1200" dirty="0">
              <a:latin typeface="GE Inspira"/>
              <a:cs typeface="GE Inspira"/>
            </a:endParaRPr>
          </a:p>
          <a:p>
            <a:pPr marL="285066" indent="-285066">
              <a:buFont typeface="Arial"/>
              <a:buChar char="•"/>
            </a:pPr>
            <a:r>
              <a:rPr lang="en-US" sz="1200" dirty="0">
                <a:latin typeface="GE Inspira"/>
                <a:cs typeface="GE Inspira"/>
              </a:rPr>
              <a:t>Handling Imbalanced labeled data (SMOTE</a:t>
            </a:r>
            <a:r>
              <a:rPr lang="en-US" sz="1200" dirty="0" smtClean="0">
                <a:latin typeface="GE Inspira"/>
                <a:cs typeface="GE Inspira"/>
              </a:rPr>
              <a:t>)</a:t>
            </a:r>
          </a:p>
          <a:p>
            <a:pPr marL="285066" indent="-285066">
              <a:buFont typeface="Arial"/>
              <a:buChar char="•"/>
            </a:pPr>
            <a:r>
              <a:rPr lang="en-US" sz="1200" dirty="0" smtClean="0">
                <a:latin typeface="GE Inspira"/>
                <a:cs typeface="GE Inspira"/>
              </a:rPr>
              <a:t>Cross</a:t>
            </a:r>
            <a:r>
              <a:rPr lang="en-US" sz="1200" dirty="0">
                <a:latin typeface="GE Inspira"/>
                <a:cs typeface="GE Inspira"/>
              </a:rPr>
              <a:t>-Validations using K-fold setup or Leave-one-component-out </a:t>
            </a:r>
            <a:r>
              <a:rPr lang="en-US" sz="1200" dirty="0" smtClean="0">
                <a:latin typeface="GE Inspira"/>
                <a:cs typeface="GE Inspira"/>
              </a:rPr>
              <a:t>setup for any models</a:t>
            </a:r>
          </a:p>
          <a:p>
            <a:pPr marL="285066" indent="-285066">
              <a:buFont typeface="Arial"/>
              <a:buChar char="•"/>
            </a:pPr>
            <a:r>
              <a:rPr lang="en-US" sz="1200" dirty="0" smtClean="0">
                <a:latin typeface="GE Inspira"/>
                <a:cs typeface="GE Inspira"/>
              </a:rPr>
              <a:t>Automatic framework to find the best failure indicator model among all candidate models in terms of a testing criterion</a:t>
            </a:r>
          </a:p>
          <a:p>
            <a:pPr marL="285066" indent="-285066">
              <a:buFont typeface="Arial"/>
              <a:buChar char="•"/>
            </a:pPr>
            <a:r>
              <a:rPr lang="en-US" sz="1200" dirty="0" smtClean="0">
                <a:latin typeface="GE Inspira"/>
                <a:cs typeface="GE Inspira"/>
              </a:rPr>
              <a:t>Risk </a:t>
            </a:r>
            <a:r>
              <a:rPr lang="en-US" sz="1200" dirty="0">
                <a:latin typeface="GE Inspira"/>
                <a:cs typeface="GE Inspira"/>
              </a:rPr>
              <a:t>score with error band (95% confidence) </a:t>
            </a:r>
            <a:endParaRPr lang="en-US" sz="1200" dirty="0" smtClean="0">
              <a:latin typeface="GE Inspira"/>
              <a:cs typeface="GE Inspira"/>
            </a:endParaRPr>
          </a:p>
          <a:p>
            <a:pPr marL="285066" indent="-285066">
              <a:buFont typeface="Arial"/>
              <a:buChar char="•"/>
            </a:pPr>
            <a:endParaRPr lang="en-US" sz="1200" dirty="0" smtClean="0">
              <a:latin typeface="GE Inspira"/>
              <a:cs typeface="GE Inspira"/>
            </a:endParaRPr>
          </a:p>
          <a:p>
            <a:pPr marL="285066" indent="-285066">
              <a:buFont typeface="Arial"/>
              <a:buChar char="•"/>
            </a:pPr>
            <a:r>
              <a:rPr lang="en-US" sz="1200" dirty="0" smtClean="0">
                <a:latin typeface="GE Inspira"/>
                <a:cs typeface="GE Inspira"/>
              </a:rPr>
              <a:t>Hierarchical models</a:t>
            </a:r>
            <a:endParaRPr lang="en-US" sz="1200" dirty="0">
              <a:latin typeface="GE Inspira"/>
              <a:cs typeface="GE Inspira"/>
            </a:endParaRPr>
          </a:p>
          <a:p>
            <a:r>
              <a:rPr lang="en-US" sz="1200" dirty="0">
                <a:latin typeface="GE Inspira"/>
                <a:cs typeface="GE Inspira"/>
              </a:rPr>
              <a:t> </a:t>
            </a:r>
            <a:r>
              <a:rPr lang="en-US" sz="1200" dirty="0" smtClean="0">
                <a:latin typeface="GE Inspira"/>
                <a:cs typeface="GE Inspira"/>
              </a:rPr>
              <a:t>        Component failure risk model on each failure mode </a:t>
            </a:r>
            <a:r>
              <a:rPr lang="en-US" sz="1200" dirty="0" smtClean="0">
                <a:latin typeface="GE Inspira"/>
                <a:cs typeface="GE Inspira"/>
                <a:sym typeface="Wingdings"/>
              </a:rPr>
              <a:t></a:t>
            </a:r>
            <a:r>
              <a:rPr lang="en-US" sz="1200" dirty="0" smtClean="0">
                <a:latin typeface="GE Inspira"/>
                <a:cs typeface="GE Inspira"/>
              </a:rPr>
              <a:t> Component-level aggregator combining multiple failure modes</a:t>
            </a:r>
          </a:p>
          <a:p>
            <a:r>
              <a:rPr lang="en-US" sz="1200" dirty="0">
                <a:latin typeface="GE Inspira"/>
                <a:cs typeface="GE Inspira"/>
              </a:rPr>
              <a:t> </a:t>
            </a:r>
            <a:r>
              <a:rPr lang="en-US" sz="1200" dirty="0" smtClean="0">
                <a:latin typeface="GE Inspira"/>
                <a:cs typeface="GE Inspira"/>
              </a:rPr>
              <a:t>       </a:t>
            </a:r>
            <a:r>
              <a:rPr lang="en-US" sz="1200" dirty="0" smtClean="0">
                <a:latin typeface="GE Inspira"/>
                <a:cs typeface="GE Inspira"/>
                <a:sym typeface="Wingdings"/>
              </a:rPr>
              <a:t></a:t>
            </a:r>
            <a:r>
              <a:rPr lang="en-US" sz="1200" dirty="0" smtClean="0">
                <a:latin typeface="GE Inspira"/>
                <a:cs typeface="GE Inspira"/>
              </a:rPr>
              <a:t> Unit</a:t>
            </a:r>
            <a:r>
              <a:rPr lang="en-US" sz="1200" dirty="0">
                <a:latin typeface="GE Inspira"/>
                <a:cs typeface="GE Inspira"/>
              </a:rPr>
              <a:t>-level aggregator combining component failure risk models</a:t>
            </a:r>
          </a:p>
          <a:p>
            <a:pPr marL="285066" indent="-285066">
              <a:buFont typeface="Arial"/>
              <a:buChar char="•"/>
            </a:pPr>
            <a:endParaRPr lang="en-US" sz="1200" dirty="0">
              <a:latin typeface="GE Inspira"/>
              <a:cs typeface="GE Inspira"/>
            </a:endParaRPr>
          </a:p>
        </p:txBody>
      </p:sp>
    </p:spTree>
    <p:extLst>
      <p:ext uri="{BB962C8B-B14F-4D97-AF65-F5344CB8AC3E}">
        <p14:creationId xmlns:p14="http://schemas.microsoft.com/office/powerpoint/2010/main" val="1300716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Component-level </a:t>
            </a:r>
            <a:r>
              <a:rPr lang="en-US" sz="2400" dirty="0" smtClean="0"/>
              <a:t>failure risk model (on a failure mode)</a:t>
            </a:r>
            <a:endParaRPr lang="en-US" sz="2400" dirty="0"/>
          </a:p>
        </p:txBody>
      </p:sp>
      <p:graphicFrame>
        <p:nvGraphicFramePr>
          <p:cNvPr id="4" name="Object 3"/>
          <p:cNvGraphicFramePr>
            <a:graphicFrameLocks noChangeAspect="1"/>
          </p:cNvGraphicFramePr>
          <p:nvPr>
            <p:extLst>
              <p:ext uri="{D42A27DB-BD31-4B8C-83A1-F6EECF244321}">
                <p14:modId xmlns:p14="http://schemas.microsoft.com/office/powerpoint/2010/main" val="3324585981"/>
              </p:ext>
            </p:extLst>
          </p:nvPr>
        </p:nvGraphicFramePr>
        <p:xfrm>
          <a:off x="1049017" y="1369901"/>
          <a:ext cx="3943350" cy="618987"/>
        </p:xfrm>
        <a:graphic>
          <a:graphicData uri="http://schemas.openxmlformats.org/presentationml/2006/ole">
            <mc:AlternateContent xmlns:mc="http://schemas.openxmlformats.org/markup-compatibility/2006">
              <mc:Choice xmlns:v="urn:schemas-microsoft-com:vml" Requires="v">
                <p:oleObj spid="_x0000_s14539" name="Equation" r:id="rId4" imgW="2235200" imgH="381000" progId="Equation.3">
                  <p:embed/>
                </p:oleObj>
              </mc:Choice>
              <mc:Fallback>
                <p:oleObj name="Equation" r:id="rId4" imgW="2235200" imgH="381000" progId="Equation.3">
                  <p:embed/>
                  <p:pic>
                    <p:nvPicPr>
                      <p:cNvPr id="0" name=""/>
                      <p:cNvPicPr/>
                      <p:nvPr/>
                    </p:nvPicPr>
                    <p:blipFill>
                      <a:blip r:embed="rId5"/>
                      <a:stretch>
                        <a:fillRect/>
                      </a:stretch>
                    </p:blipFill>
                    <p:spPr>
                      <a:xfrm>
                        <a:off x="1049017" y="1369901"/>
                        <a:ext cx="3943350" cy="618987"/>
                      </a:xfrm>
                      <a:prstGeom prst="rect">
                        <a:avLst/>
                      </a:prstGeom>
                      <a:ln>
                        <a:noFill/>
                      </a:ln>
                    </p:spPr>
                  </p:pic>
                </p:oleObj>
              </mc:Fallback>
            </mc:AlternateContent>
          </a:graphicData>
        </a:graphic>
      </p:graphicFrame>
      <p:sp>
        <p:nvSpPr>
          <p:cNvPr id="5" name="TextBox 4"/>
          <p:cNvSpPr txBox="1"/>
          <p:nvPr/>
        </p:nvSpPr>
        <p:spPr>
          <a:xfrm>
            <a:off x="446266" y="897650"/>
            <a:ext cx="4779922" cy="369231"/>
          </a:xfrm>
          <a:prstGeom prst="rect">
            <a:avLst/>
          </a:prstGeom>
          <a:noFill/>
        </p:spPr>
        <p:txBody>
          <a:bodyPr wrap="none" lIns="91272" tIns="45636" rIns="91272" bIns="45636" rtlCol="0">
            <a:spAutoFit/>
          </a:bodyPr>
          <a:lstStyle/>
          <a:p>
            <a:pPr defTabSz="456402"/>
            <a:r>
              <a:rPr lang="en-US">
                <a:solidFill>
                  <a:prstClr val="black"/>
                </a:solidFill>
                <a:latin typeface="Calibri"/>
              </a:rPr>
              <a:t>1. Cox PH model with time-dependent covariates</a:t>
            </a:r>
          </a:p>
        </p:txBody>
      </p:sp>
      <p:sp>
        <p:nvSpPr>
          <p:cNvPr id="6" name="Content Placeholder 2"/>
          <p:cNvSpPr>
            <a:spLocks noGrp="1"/>
          </p:cNvSpPr>
          <p:nvPr>
            <p:ph idx="1"/>
          </p:nvPr>
        </p:nvSpPr>
        <p:spPr>
          <a:xfrm>
            <a:off x="832104" y="1854485"/>
            <a:ext cx="8311896" cy="622173"/>
          </a:xfrm>
        </p:spPr>
        <p:txBody>
          <a:bodyPr>
            <a:normAutofit/>
          </a:bodyPr>
          <a:lstStyle/>
          <a:p>
            <a:pPr marL="0" indent="0">
              <a:buNone/>
            </a:pPr>
            <a:r>
              <a:rPr lang="en-US" sz="1600" dirty="0">
                <a:solidFill>
                  <a:srgbClr val="0000FF"/>
                </a:solidFill>
              </a:rPr>
              <a:t>where </a:t>
            </a:r>
            <a:r>
              <a:rPr lang="en-US" sz="1600" i="1" dirty="0">
                <a:solidFill>
                  <a:srgbClr val="0000FF"/>
                </a:solidFill>
                <a:latin typeface="Times New Roman"/>
                <a:cs typeface="Times New Roman"/>
              </a:rPr>
              <a:t>x</a:t>
            </a:r>
            <a:r>
              <a:rPr lang="en-US" sz="1600" i="1" baseline="-25000" dirty="0">
                <a:solidFill>
                  <a:srgbClr val="0000FF"/>
                </a:solidFill>
                <a:latin typeface="Times New Roman"/>
                <a:cs typeface="Times New Roman"/>
              </a:rPr>
              <a:t>1</a:t>
            </a:r>
            <a:r>
              <a:rPr lang="en-US" sz="1600" dirty="0">
                <a:solidFill>
                  <a:srgbClr val="0000FF"/>
                </a:solidFill>
                <a:latin typeface="Times New Roman"/>
                <a:cs typeface="Times New Roman"/>
              </a:rPr>
              <a:t>(</a:t>
            </a:r>
            <a:r>
              <a:rPr lang="en-US" sz="1600" i="1" dirty="0">
                <a:solidFill>
                  <a:srgbClr val="0000FF"/>
                </a:solidFill>
                <a:latin typeface="Times New Roman"/>
                <a:cs typeface="Times New Roman"/>
              </a:rPr>
              <a:t>t</a:t>
            </a:r>
            <a:r>
              <a:rPr lang="en-US" sz="1600" dirty="0" smtClean="0">
                <a:solidFill>
                  <a:srgbClr val="0000FF"/>
                </a:solidFill>
                <a:latin typeface="Times New Roman"/>
                <a:cs typeface="Times New Roman"/>
              </a:rPr>
              <a:t>)</a:t>
            </a:r>
            <a:r>
              <a:rPr lang="en-US" sz="1600" dirty="0" smtClean="0">
                <a:solidFill>
                  <a:srgbClr val="0000FF"/>
                </a:solidFill>
              </a:rPr>
              <a:t>, </a:t>
            </a:r>
            <a:r>
              <a:rPr lang="en-US" sz="1600" i="1" dirty="0" smtClean="0">
                <a:solidFill>
                  <a:srgbClr val="0000FF"/>
                </a:solidFill>
                <a:latin typeface="Calibri"/>
                <a:cs typeface="Calibri"/>
              </a:rPr>
              <a:t> </a:t>
            </a:r>
            <a:r>
              <a:rPr lang="en-US" sz="1600" i="1" dirty="0">
                <a:solidFill>
                  <a:srgbClr val="0000FF"/>
                </a:solidFill>
                <a:latin typeface="Times New Roman"/>
                <a:cs typeface="Times New Roman"/>
              </a:rPr>
              <a:t>x</a:t>
            </a:r>
            <a:r>
              <a:rPr lang="en-US" sz="1600" i="1" baseline="-25000" dirty="0">
                <a:solidFill>
                  <a:srgbClr val="0000FF"/>
                </a:solidFill>
                <a:latin typeface="Times New Roman"/>
                <a:cs typeface="Times New Roman"/>
              </a:rPr>
              <a:t>2</a:t>
            </a:r>
            <a:r>
              <a:rPr lang="en-US" sz="1600" dirty="0">
                <a:solidFill>
                  <a:srgbClr val="0000FF"/>
                </a:solidFill>
                <a:latin typeface="Times New Roman"/>
                <a:cs typeface="Times New Roman"/>
              </a:rPr>
              <a:t>(</a:t>
            </a:r>
            <a:r>
              <a:rPr lang="en-US" sz="1600" i="1" dirty="0">
                <a:solidFill>
                  <a:srgbClr val="0000FF"/>
                </a:solidFill>
                <a:latin typeface="Times New Roman"/>
                <a:cs typeface="Times New Roman"/>
              </a:rPr>
              <a:t>t</a:t>
            </a:r>
            <a:r>
              <a:rPr lang="en-US" sz="1600" dirty="0" smtClean="0">
                <a:solidFill>
                  <a:srgbClr val="0000FF"/>
                </a:solidFill>
                <a:latin typeface="Times New Roman"/>
                <a:cs typeface="Times New Roman"/>
              </a:rPr>
              <a:t>) are time-dependent covariates</a:t>
            </a:r>
            <a:endParaRPr lang="en-US" sz="1600" baseline="-25000" dirty="0">
              <a:solidFill>
                <a:srgbClr val="0000FF"/>
              </a:solidFill>
            </a:endParaRPr>
          </a:p>
          <a:p>
            <a:pPr marL="0" indent="0">
              <a:buNone/>
            </a:pPr>
            <a:endParaRPr lang="en-US" sz="1600" baseline="-25000" dirty="0">
              <a:solidFill>
                <a:srgbClr val="0000FF"/>
              </a:solidFill>
            </a:endParaRPr>
          </a:p>
          <a:p>
            <a:pPr marL="0" indent="0">
              <a:buNone/>
            </a:pPr>
            <a:endParaRPr lang="en-US" sz="1600" dirty="0"/>
          </a:p>
        </p:txBody>
      </p:sp>
      <p:sp>
        <p:nvSpPr>
          <p:cNvPr id="7" name="TextBox 6"/>
          <p:cNvSpPr txBox="1"/>
          <p:nvPr/>
        </p:nvSpPr>
        <p:spPr>
          <a:xfrm>
            <a:off x="451141" y="3487676"/>
            <a:ext cx="2281318" cy="369162"/>
          </a:xfrm>
          <a:prstGeom prst="rect">
            <a:avLst/>
          </a:prstGeom>
          <a:noFill/>
        </p:spPr>
        <p:txBody>
          <a:bodyPr wrap="none" lIns="91272" tIns="45636" rIns="91272" bIns="45636" rtlCol="0">
            <a:spAutoFit/>
          </a:bodyPr>
          <a:lstStyle/>
          <a:p>
            <a:pPr defTabSz="456402"/>
            <a:r>
              <a:rPr lang="en-US" dirty="0" smtClean="0">
                <a:solidFill>
                  <a:prstClr val="black"/>
                </a:solidFill>
                <a:latin typeface="Calibri"/>
              </a:rPr>
              <a:t>2. Classificatio</a:t>
            </a:r>
            <a:r>
              <a:rPr lang="en-US" dirty="0">
                <a:solidFill>
                  <a:prstClr val="black"/>
                </a:solidFill>
                <a:latin typeface="Calibri"/>
              </a:rPr>
              <a:t>n</a:t>
            </a:r>
            <a:r>
              <a:rPr lang="en-US" dirty="0" smtClean="0">
                <a:solidFill>
                  <a:prstClr val="black"/>
                </a:solidFill>
                <a:latin typeface="Calibri"/>
              </a:rPr>
              <a:t> model  </a:t>
            </a:r>
            <a:endParaRPr lang="en-US" dirty="0">
              <a:solidFill>
                <a:prstClr val="black"/>
              </a:solidFill>
              <a:latin typeface="Calibri"/>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2494380201"/>
              </p:ext>
            </p:extLst>
          </p:nvPr>
        </p:nvGraphicFramePr>
        <p:xfrm>
          <a:off x="3824638" y="3601993"/>
          <a:ext cx="3522663" cy="933479"/>
        </p:xfrm>
        <a:graphic>
          <a:graphicData uri="http://schemas.openxmlformats.org/presentationml/2006/ole">
            <mc:AlternateContent xmlns:mc="http://schemas.openxmlformats.org/markup-compatibility/2006">
              <mc:Choice xmlns:v="urn:schemas-microsoft-com:vml" Requires="v">
                <p:oleObj spid="_x0000_s14540" name="Equation" r:id="rId6" imgW="2044700" imgH="571500" progId="Equation.3">
                  <p:embed/>
                </p:oleObj>
              </mc:Choice>
              <mc:Fallback>
                <p:oleObj name="Equation" r:id="rId6" imgW="2044700" imgH="571500" progId="Equation.3">
                  <p:embed/>
                  <p:pic>
                    <p:nvPicPr>
                      <p:cNvPr id="0" name=""/>
                      <p:cNvPicPr/>
                      <p:nvPr/>
                    </p:nvPicPr>
                    <p:blipFill>
                      <a:blip r:embed="rId7"/>
                      <a:stretch>
                        <a:fillRect/>
                      </a:stretch>
                    </p:blipFill>
                    <p:spPr>
                      <a:xfrm>
                        <a:off x="3824638" y="3601993"/>
                        <a:ext cx="3522663" cy="933479"/>
                      </a:xfrm>
                      <a:prstGeom prst="rect">
                        <a:avLst/>
                      </a:prstGeom>
                    </p:spPr>
                  </p:pic>
                </p:oleObj>
              </mc:Fallback>
            </mc:AlternateContent>
          </a:graphicData>
        </a:graphic>
      </p:graphicFrame>
      <p:sp>
        <p:nvSpPr>
          <p:cNvPr id="11" name="Rectangle 10"/>
          <p:cNvSpPr/>
          <p:nvPr/>
        </p:nvSpPr>
        <p:spPr>
          <a:xfrm>
            <a:off x="832104" y="2418075"/>
            <a:ext cx="6515100" cy="646230"/>
          </a:xfrm>
          <a:prstGeom prst="rect">
            <a:avLst/>
          </a:prstGeom>
        </p:spPr>
        <p:txBody>
          <a:bodyPr wrap="square" lIns="91272" tIns="45636" rIns="91272" bIns="45636">
            <a:spAutoFit/>
          </a:bodyPr>
          <a:lstStyle/>
          <a:p>
            <a:pPr defTabSz="456402"/>
            <a:r>
              <a:rPr lang="en-US" dirty="0">
                <a:solidFill>
                  <a:srgbClr val="0000FF"/>
                </a:solidFill>
                <a:latin typeface="Calibri"/>
              </a:rPr>
              <a:t>Cumulative Hazard    </a:t>
            </a:r>
            <a:r>
              <a:rPr lang="en-US" i="1" dirty="0">
                <a:solidFill>
                  <a:srgbClr val="000000"/>
                </a:solidFill>
                <a:latin typeface="Times"/>
                <a:cs typeface="Times"/>
              </a:rPr>
              <a:t>H(t)  = </a:t>
            </a:r>
            <a:r>
              <a:rPr lang="en-US" i="1" dirty="0" err="1">
                <a:solidFill>
                  <a:srgbClr val="000000"/>
                </a:solidFill>
                <a:latin typeface="Times"/>
                <a:ea typeface="Lucida Grande"/>
                <a:cs typeface="Times"/>
              </a:rPr>
              <a:t>Σ</a:t>
            </a:r>
            <a:r>
              <a:rPr lang="en-US" i="1" baseline="-25000" dirty="0" err="1">
                <a:solidFill>
                  <a:srgbClr val="000000"/>
                </a:solidFill>
                <a:latin typeface="Times"/>
                <a:ea typeface="Lucida Grande"/>
                <a:cs typeface="Times"/>
              </a:rPr>
              <a:t>t</a:t>
            </a:r>
            <a:r>
              <a:rPr lang="en-US" i="1" dirty="0">
                <a:solidFill>
                  <a:srgbClr val="000000"/>
                </a:solidFill>
                <a:latin typeface="Times"/>
                <a:ea typeface="Lucida Grande"/>
                <a:cs typeface="Times"/>
              </a:rPr>
              <a:t> h</a:t>
            </a:r>
            <a:r>
              <a:rPr lang="en-US" i="1" dirty="0">
                <a:solidFill>
                  <a:srgbClr val="000000"/>
                </a:solidFill>
                <a:latin typeface="Times"/>
                <a:cs typeface="Times"/>
              </a:rPr>
              <a:t>(t) </a:t>
            </a:r>
          </a:p>
          <a:p>
            <a:pPr defTabSz="456402"/>
            <a:r>
              <a:rPr lang="en-US" dirty="0">
                <a:solidFill>
                  <a:srgbClr val="0000FF"/>
                </a:solidFill>
                <a:latin typeface="Calibri"/>
              </a:rPr>
              <a:t>Cumulative Failure Probability    </a:t>
            </a:r>
            <a:r>
              <a:rPr lang="en-US" i="1" dirty="0" err="1">
                <a:solidFill>
                  <a:prstClr val="black"/>
                </a:solidFill>
                <a:latin typeface="Times"/>
                <a:cs typeface="Times"/>
              </a:rPr>
              <a:t>P</a:t>
            </a:r>
            <a:r>
              <a:rPr lang="en-US" i="1" dirty="0">
                <a:solidFill>
                  <a:prstClr val="black"/>
                </a:solidFill>
                <a:latin typeface="Times"/>
                <a:cs typeface="Times"/>
              </a:rPr>
              <a:t>(t)  =  1 – exp (-H(t) ) </a:t>
            </a:r>
          </a:p>
        </p:txBody>
      </p:sp>
      <p:sp>
        <p:nvSpPr>
          <p:cNvPr id="43" name="TextBox 42"/>
          <p:cNvSpPr txBox="1"/>
          <p:nvPr/>
        </p:nvSpPr>
        <p:spPr>
          <a:xfrm>
            <a:off x="5703169" y="1527325"/>
            <a:ext cx="2659363" cy="461495"/>
          </a:xfrm>
          <a:prstGeom prst="rect">
            <a:avLst/>
          </a:prstGeom>
          <a:noFill/>
        </p:spPr>
        <p:txBody>
          <a:bodyPr wrap="none" lIns="91272" tIns="45636" rIns="91272" bIns="45636" rtlCol="0">
            <a:spAutoFit/>
          </a:bodyPr>
          <a:lstStyle/>
          <a:p>
            <a:pPr defTabSz="456402"/>
            <a:r>
              <a:rPr lang="en-US" sz="1200" dirty="0">
                <a:solidFill>
                  <a:srgbClr val="008000"/>
                </a:solidFill>
                <a:latin typeface="Calibri"/>
              </a:rPr>
              <a:t>A </a:t>
            </a:r>
            <a:r>
              <a:rPr lang="en-US" sz="1200" dirty="0" smtClean="0">
                <a:solidFill>
                  <a:srgbClr val="008000"/>
                </a:solidFill>
                <a:latin typeface="Calibri"/>
              </a:rPr>
              <a:t>covariate with </a:t>
            </a:r>
            <a:r>
              <a:rPr lang="en-US" sz="1200" dirty="0">
                <a:solidFill>
                  <a:srgbClr val="008000"/>
                </a:solidFill>
                <a:latin typeface="Calibri"/>
              </a:rPr>
              <a:t>more frequent failures </a:t>
            </a:r>
          </a:p>
          <a:p>
            <a:pPr defTabSz="456402"/>
            <a:r>
              <a:rPr lang="en-US" sz="1200" dirty="0">
                <a:solidFill>
                  <a:srgbClr val="008000"/>
                </a:solidFill>
                <a:latin typeface="Calibri"/>
              </a:rPr>
              <a:t>will have larger estimated beta</a:t>
            </a:r>
          </a:p>
        </p:txBody>
      </p:sp>
      <p:sp>
        <p:nvSpPr>
          <p:cNvPr id="12" name="Rectangle 11"/>
          <p:cNvSpPr/>
          <p:nvPr/>
        </p:nvSpPr>
        <p:spPr>
          <a:xfrm>
            <a:off x="710353" y="4502859"/>
            <a:ext cx="6515100" cy="646230"/>
          </a:xfrm>
          <a:prstGeom prst="rect">
            <a:avLst/>
          </a:prstGeom>
        </p:spPr>
        <p:txBody>
          <a:bodyPr wrap="square" lIns="91272" tIns="45636" rIns="91272" bIns="45636">
            <a:spAutoFit/>
          </a:bodyPr>
          <a:lstStyle/>
          <a:p>
            <a:pPr defTabSz="456402"/>
            <a:r>
              <a:rPr lang="en-US" dirty="0">
                <a:solidFill>
                  <a:srgbClr val="0000FF"/>
                </a:solidFill>
                <a:latin typeface="Calibri"/>
              </a:rPr>
              <a:t>Cumulative Hazard    </a:t>
            </a:r>
            <a:r>
              <a:rPr lang="en-US" i="1" dirty="0">
                <a:solidFill>
                  <a:srgbClr val="000000"/>
                </a:solidFill>
                <a:latin typeface="Times"/>
                <a:cs typeface="Times"/>
              </a:rPr>
              <a:t>H(t)  = </a:t>
            </a:r>
            <a:r>
              <a:rPr lang="en-US" i="1" dirty="0" err="1">
                <a:solidFill>
                  <a:srgbClr val="000000"/>
                </a:solidFill>
                <a:latin typeface="Times"/>
                <a:ea typeface="Lucida Grande"/>
                <a:cs typeface="Times"/>
              </a:rPr>
              <a:t>Σ</a:t>
            </a:r>
            <a:r>
              <a:rPr lang="en-US" i="1" baseline="-25000" dirty="0" err="1">
                <a:solidFill>
                  <a:srgbClr val="000000"/>
                </a:solidFill>
                <a:latin typeface="Times"/>
                <a:ea typeface="Lucida Grande"/>
                <a:cs typeface="Times"/>
              </a:rPr>
              <a:t>t</a:t>
            </a:r>
            <a:r>
              <a:rPr lang="en-US" i="1" dirty="0">
                <a:solidFill>
                  <a:srgbClr val="000000"/>
                </a:solidFill>
                <a:latin typeface="Times"/>
                <a:ea typeface="Lucida Grande"/>
                <a:cs typeface="Times"/>
              </a:rPr>
              <a:t> h</a:t>
            </a:r>
            <a:r>
              <a:rPr lang="en-US" i="1" dirty="0">
                <a:solidFill>
                  <a:srgbClr val="000000"/>
                </a:solidFill>
                <a:latin typeface="Times"/>
                <a:cs typeface="Times"/>
              </a:rPr>
              <a:t>(t)</a:t>
            </a:r>
          </a:p>
          <a:p>
            <a:pPr defTabSz="456402"/>
            <a:r>
              <a:rPr lang="en-US" dirty="0">
                <a:solidFill>
                  <a:srgbClr val="0000FF"/>
                </a:solidFill>
                <a:latin typeface="Calibri"/>
              </a:rPr>
              <a:t>Cumulative Failure Probability    </a:t>
            </a:r>
            <a:r>
              <a:rPr lang="en-US" i="1" dirty="0" err="1">
                <a:solidFill>
                  <a:prstClr val="black"/>
                </a:solidFill>
                <a:latin typeface="Times"/>
                <a:cs typeface="Times"/>
              </a:rPr>
              <a:t>P</a:t>
            </a:r>
            <a:r>
              <a:rPr lang="en-US" i="1" dirty="0">
                <a:solidFill>
                  <a:prstClr val="black"/>
                </a:solidFill>
                <a:latin typeface="Times"/>
                <a:cs typeface="Times"/>
              </a:rPr>
              <a:t>(t)  =  1 – exp (-H(t) ) </a:t>
            </a:r>
          </a:p>
        </p:txBody>
      </p:sp>
      <p:sp>
        <p:nvSpPr>
          <p:cNvPr id="3" name="TextBox 2"/>
          <p:cNvSpPr txBox="1"/>
          <p:nvPr/>
        </p:nvSpPr>
        <p:spPr>
          <a:xfrm>
            <a:off x="719261" y="1188944"/>
            <a:ext cx="1550748" cy="369231"/>
          </a:xfrm>
          <a:prstGeom prst="rect">
            <a:avLst/>
          </a:prstGeom>
          <a:noFill/>
        </p:spPr>
        <p:txBody>
          <a:bodyPr wrap="none" lIns="91272" tIns="45636" rIns="91272" bIns="45636" rtlCol="0">
            <a:spAutoFit/>
          </a:bodyPr>
          <a:lstStyle/>
          <a:p>
            <a:pPr defTabSz="456402"/>
            <a:r>
              <a:rPr lang="en-US">
                <a:solidFill>
                  <a:srgbClr val="0000FF"/>
                </a:solidFill>
                <a:latin typeface="Calibri"/>
              </a:rPr>
              <a:t>Instant Hazard </a:t>
            </a:r>
          </a:p>
        </p:txBody>
      </p:sp>
      <p:sp>
        <p:nvSpPr>
          <p:cNvPr id="13" name="TextBox 12"/>
          <p:cNvSpPr txBox="1"/>
          <p:nvPr/>
        </p:nvSpPr>
        <p:spPr>
          <a:xfrm>
            <a:off x="656578" y="3842997"/>
            <a:ext cx="3596446" cy="646230"/>
          </a:xfrm>
          <a:prstGeom prst="rect">
            <a:avLst/>
          </a:prstGeom>
          <a:noFill/>
        </p:spPr>
        <p:txBody>
          <a:bodyPr wrap="square" lIns="91272" tIns="45636" rIns="91272" bIns="45636" rtlCol="0">
            <a:spAutoFit/>
          </a:bodyPr>
          <a:lstStyle/>
          <a:p>
            <a:pPr defTabSz="456402"/>
            <a:r>
              <a:rPr lang="en-US" dirty="0">
                <a:solidFill>
                  <a:srgbClr val="0000FF"/>
                </a:solidFill>
                <a:latin typeface="Calibri"/>
              </a:rPr>
              <a:t> Classification </a:t>
            </a:r>
          </a:p>
          <a:p>
            <a:pPr defTabSz="456402"/>
            <a:r>
              <a:rPr lang="en-US" dirty="0">
                <a:solidFill>
                  <a:srgbClr val="0000FF"/>
                </a:solidFill>
                <a:latin typeface="Calibri"/>
              </a:rPr>
              <a:t> Failure probability at t</a:t>
            </a:r>
          </a:p>
        </p:txBody>
      </p:sp>
      <p:sp>
        <p:nvSpPr>
          <p:cNvPr id="14" name="TextBox 13"/>
          <p:cNvSpPr txBox="1"/>
          <p:nvPr/>
        </p:nvSpPr>
        <p:spPr>
          <a:xfrm>
            <a:off x="3629007" y="3417412"/>
            <a:ext cx="3596446" cy="369162"/>
          </a:xfrm>
          <a:prstGeom prst="rect">
            <a:avLst/>
          </a:prstGeom>
          <a:noFill/>
        </p:spPr>
        <p:txBody>
          <a:bodyPr wrap="square" lIns="91272" tIns="45636" rIns="91272" bIns="45636" rtlCol="0">
            <a:spAutoFit/>
          </a:bodyPr>
          <a:lstStyle/>
          <a:p>
            <a:pPr defTabSz="456402"/>
            <a:r>
              <a:rPr lang="en-US" dirty="0" smtClean="0">
                <a:solidFill>
                  <a:srgbClr val="0000FF"/>
                </a:solidFill>
                <a:latin typeface="Calibri"/>
              </a:rPr>
              <a:t>(e.g.) logistic model</a:t>
            </a:r>
            <a:endParaRPr lang="en-US" dirty="0">
              <a:solidFill>
                <a:srgbClr val="0000FF"/>
              </a:solidFill>
              <a:latin typeface="Calibri"/>
            </a:endParaRPr>
          </a:p>
        </p:txBody>
      </p:sp>
      <p:sp>
        <p:nvSpPr>
          <p:cNvPr id="15" name="Rectangle 14"/>
          <p:cNvSpPr/>
          <p:nvPr/>
        </p:nvSpPr>
        <p:spPr>
          <a:xfrm>
            <a:off x="6215690" y="25486"/>
            <a:ext cx="2889231" cy="2781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68487" tIns="34244" rIns="68487" bIns="34244" rtlCol="0" anchor="ctr"/>
          <a:lstStyle/>
          <a:p>
            <a:pPr algn="ctr" defTabSz="684922"/>
            <a:r>
              <a:rPr lang="en-US" sz="1600" dirty="0" smtClean="0">
                <a:solidFill>
                  <a:prstClr val="white"/>
                </a:solidFill>
                <a:latin typeface="GE Inspira Pitch"/>
              </a:rPr>
              <a:t>Failure risk model</a:t>
            </a:r>
            <a:endParaRPr lang="en-US" sz="1600" dirty="0">
              <a:solidFill>
                <a:prstClr val="white"/>
              </a:solidFill>
              <a:latin typeface="GE Inspira Pitch"/>
            </a:endParaRPr>
          </a:p>
        </p:txBody>
      </p:sp>
    </p:spTree>
    <p:extLst>
      <p:ext uri="{BB962C8B-B14F-4D97-AF65-F5344CB8AC3E}">
        <p14:creationId xmlns:p14="http://schemas.microsoft.com/office/powerpoint/2010/main" val="222501321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562" y="400879"/>
            <a:ext cx="8352156" cy="765752"/>
          </a:xfrm>
        </p:spPr>
        <p:txBody>
          <a:bodyPr>
            <a:noAutofit/>
          </a:bodyPr>
          <a:lstStyle/>
          <a:p>
            <a:r>
              <a:rPr lang="en-US" b="1" dirty="0" smtClean="0">
                <a:solidFill>
                  <a:schemeClr val="accent1"/>
                </a:solidFill>
              </a:rPr>
              <a:t>Building Hierarchical Failure </a:t>
            </a:r>
            <a:r>
              <a:rPr lang="en-US" b="1" dirty="0">
                <a:solidFill>
                  <a:schemeClr val="accent1"/>
                </a:solidFill>
              </a:rPr>
              <a:t>Risk </a:t>
            </a:r>
            <a:r>
              <a:rPr lang="en-US" b="1" dirty="0" smtClean="0">
                <a:solidFill>
                  <a:schemeClr val="accent1"/>
                </a:solidFill>
              </a:rPr>
              <a:t>Models</a:t>
            </a:r>
            <a:endParaRPr lang="en-US" b="1" dirty="0">
              <a:solidFill>
                <a:schemeClr val="accent1"/>
              </a:solidFill>
            </a:endParaRPr>
          </a:p>
        </p:txBody>
      </p:sp>
      <p:pic>
        <p:nvPicPr>
          <p:cNvPr id="4" name="Content Placeholder 3"/>
          <p:cNvPicPr>
            <a:picLocks noGrp="1" noChangeAspect="1"/>
          </p:cNvPicPr>
          <p:nvPr>
            <p:ph idx="1"/>
          </p:nvPr>
        </p:nvPicPr>
        <p:blipFill>
          <a:blip r:embed="rId3"/>
          <a:srcRect t="2201" b="2201"/>
          <a:stretch>
            <a:fillRect/>
          </a:stretch>
        </p:blipFill>
        <p:spPr>
          <a:xfrm>
            <a:off x="2687876" y="2636287"/>
            <a:ext cx="4001521" cy="1650512"/>
          </a:xfrm>
        </p:spPr>
      </p:pic>
      <p:sp>
        <p:nvSpPr>
          <p:cNvPr id="5" name="TextBox 4"/>
          <p:cNvSpPr txBox="1"/>
          <p:nvPr/>
        </p:nvSpPr>
        <p:spPr>
          <a:xfrm>
            <a:off x="3144093" y="2561790"/>
            <a:ext cx="1456713" cy="242321"/>
          </a:xfrm>
          <a:prstGeom prst="rect">
            <a:avLst/>
          </a:prstGeom>
          <a:solidFill>
            <a:schemeClr val="bg1"/>
          </a:solidFill>
        </p:spPr>
        <p:txBody>
          <a:bodyPr wrap="square" lIns="68487" tIns="34244" rIns="68487" bIns="34244" rtlCol="0">
            <a:spAutoFit/>
          </a:bodyPr>
          <a:lstStyle/>
          <a:p>
            <a:pPr defTabSz="684922"/>
            <a:r>
              <a:rPr lang="en-US" sz="1100" dirty="0">
                <a:solidFill>
                  <a:srgbClr val="575757"/>
                </a:solidFill>
                <a:latin typeface="GE Inspira Pitch"/>
              </a:rPr>
              <a:t>Failure Indicator </a:t>
            </a:r>
          </a:p>
        </p:txBody>
      </p:sp>
      <p:sp>
        <p:nvSpPr>
          <p:cNvPr id="7" name="TextBox 6"/>
          <p:cNvSpPr txBox="1"/>
          <p:nvPr/>
        </p:nvSpPr>
        <p:spPr>
          <a:xfrm>
            <a:off x="5374134" y="4140355"/>
            <a:ext cx="1514689" cy="415445"/>
          </a:xfrm>
          <a:prstGeom prst="rect">
            <a:avLst/>
          </a:prstGeom>
          <a:solidFill>
            <a:schemeClr val="bg1"/>
          </a:solidFill>
        </p:spPr>
        <p:txBody>
          <a:bodyPr wrap="none" lIns="68487" tIns="34244" rIns="68487" bIns="34244" rtlCol="0">
            <a:spAutoFit/>
          </a:bodyPr>
          <a:lstStyle/>
          <a:p>
            <a:pPr defTabSz="684922"/>
            <a:r>
              <a:rPr lang="en-US" sz="1100">
                <a:solidFill>
                  <a:srgbClr val="575757"/>
                </a:solidFill>
                <a:latin typeface="GE Inspira Pitch"/>
              </a:rPr>
              <a:t>Component Hours </a:t>
            </a:r>
          </a:p>
          <a:p>
            <a:pPr defTabSz="684922"/>
            <a:r>
              <a:rPr lang="en-US" sz="1100">
                <a:solidFill>
                  <a:srgbClr val="575757"/>
                </a:solidFill>
                <a:latin typeface="GE Inspira Pitch"/>
              </a:rPr>
              <a:t>since the latest failure</a:t>
            </a:r>
          </a:p>
        </p:txBody>
      </p:sp>
      <p:sp>
        <p:nvSpPr>
          <p:cNvPr id="8" name="Rectangle 7"/>
          <p:cNvSpPr/>
          <p:nvPr/>
        </p:nvSpPr>
        <p:spPr>
          <a:xfrm>
            <a:off x="853083" y="1044525"/>
            <a:ext cx="7847651" cy="1281067"/>
          </a:xfrm>
          <a:prstGeom prst="rect">
            <a:avLst/>
          </a:prstGeom>
        </p:spPr>
        <p:txBody>
          <a:bodyPr wrap="square" lIns="68487" tIns="34244" rIns="68487" bIns="34244">
            <a:spAutoFit/>
          </a:bodyPr>
          <a:lstStyle/>
          <a:p>
            <a:pPr marL="214035" indent="-214035" defTabSz="684922">
              <a:buFont typeface="Arial"/>
              <a:buChar char="•"/>
            </a:pPr>
            <a:r>
              <a:rPr lang="en-US" sz="1100" dirty="0">
                <a:solidFill>
                  <a:srgbClr val="575757"/>
                </a:solidFill>
                <a:latin typeface="GE Inspira Pitch"/>
              </a:rPr>
              <a:t>A failure risk model is built on each failure mode.   This failure mode-level risk model assesses the failure risk with which a component has failure of the mode in component hours since the latest failure </a:t>
            </a:r>
          </a:p>
          <a:p>
            <a:pPr defTabSz="684922"/>
            <a:endParaRPr lang="en-US" sz="1100" dirty="0">
              <a:solidFill>
                <a:srgbClr val="575757"/>
              </a:solidFill>
              <a:latin typeface="GE Inspira Pitch"/>
            </a:endParaRPr>
          </a:p>
          <a:p>
            <a:pPr marL="214035" indent="-214035" defTabSz="684922">
              <a:buFont typeface="Arial"/>
              <a:buChar char="•"/>
            </a:pPr>
            <a:r>
              <a:rPr lang="en-US" sz="1100" dirty="0">
                <a:solidFill>
                  <a:srgbClr val="575757"/>
                </a:solidFill>
                <a:latin typeface="GE Inspira Pitch"/>
              </a:rPr>
              <a:t>Component-level failure risk model can be built combining the failure mode-level risk models in a component type (functional location)</a:t>
            </a:r>
          </a:p>
          <a:p>
            <a:pPr marL="214035" indent="-214035" defTabSz="684922">
              <a:buFont typeface="Arial"/>
              <a:buChar char="•"/>
            </a:pPr>
            <a:endParaRPr lang="en-US" sz="1100" dirty="0">
              <a:solidFill>
                <a:srgbClr val="575757"/>
              </a:solidFill>
              <a:latin typeface="GE Inspira Pitch"/>
            </a:endParaRPr>
          </a:p>
          <a:p>
            <a:pPr marL="214035" indent="-214035" defTabSz="684922">
              <a:buFont typeface="Arial"/>
              <a:buChar char="•"/>
            </a:pPr>
            <a:r>
              <a:rPr lang="en-US" sz="1100" dirty="0" smtClean="0">
                <a:solidFill>
                  <a:srgbClr val="575757"/>
                </a:solidFill>
                <a:latin typeface="GE Inspira Pitch"/>
              </a:rPr>
              <a:t>Unit</a:t>
            </a:r>
            <a:r>
              <a:rPr lang="en-US" sz="1100" dirty="0">
                <a:solidFill>
                  <a:srgbClr val="575757"/>
                </a:solidFill>
                <a:latin typeface="GE Inspira Pitch"/>
              </a:rPr>
              <a:t>-level failure risk model can be built combining component-level failure risk models.</a:t>
            </a:r>
          </a:p>
        </p:txBody>
      </p:sp>
      <p:sp>
        <p:nvSpPr>
          <p:cNvPr id="3" name="Rectangle 2"/>
          <p:cNvSpPr/>
          <p:nvPr/>
        </p:nvSpPr>
        <p:spPr>
          <a:xfrm>
            <a:off x="664432" y="4286818"/>
            <a:ext cx="4572000" cy="577028"/>
          </a:xfrm>
          <a:prstGeom prst="rect">
            <a:avLst/>
          </a:prstGeom>
        </p:spPr>
        <p:txBody>
          <a:bodyPr lIns="68487" tIns="34244" rIns="68487" bIns="34244">
            <a:spAutoFit/>
          </a:bodyPr>
          <a:lstStyle/>
          <a:p>
            <a:pPr marL="214035" indent="-214035" defTabSz="684922">
              <a:buFont typeface="Arial"/>
              <a:buChar char="•"/>
            </a:pPr>
            <a:endParaRPr lang="en-US" sz="800">
              <a:solidFill>
                <a:srgbClr val="008000"/>
              </a:solidFill>
              <a:latin typeface="GE Inspira Pitch"/>
            </a:endParaRPr>
          </a:p>
          <a:p>
            <a:pPr marL="214035" indent="-214035" defTabSz="684922">
              <a:buFont typeface="Arial"/>
              <a:buChar char="•"/>
            </a:pPr>
            <a:r>
              <a:rPr lang="en-US" sz="800" dirty="0">
                <a:solidFill>
                  <a:srgbClr val="008000"/>
                </a:solidFill>
                <a:latin typeface="GE Inspira Pitch"/>
              </a:rPr>
              <a:t>Failure indicator values tend to rapidly increase near the actual failure </a:t>
            </a:r>
          </a:p>
          <a:p>
            <a:pPr marL="214035" indent="-214035" defTabSz="684922">
              <a:buFont typeface="Arial"/>
              <a:buChar char="•"/>
            </a:pPr>
            <a:r>
              <a:rPr lang="en-US" sz="800" dirty="0">
                <a:solidFill>
                  <a:srgbClr val="008000"/>
                </a:solidFill>
                <a:latin typeface="GE Inspira Pitch"/>
              </a:rPr>
              <a:t>A threshold-based replacement policy can be designed based on this failure indicator </a:t>
            </a:r>
          </a:p>
          <a:p>
            <a:pPr defTabSz="684922"/>
            <a:endParaRPr lang="en-US" sz="800" dirty="0">
              <a:solidFill>
                <a:srgbClr val="008000"/>
              </a:solidFill>
              <a:latin typeface="GE Inspira Pitch"/>
            </a:endParaRPr>
          </a:p>
        </p:txBody>
      </p:sp>
      <p:sp>
        <p:nvSpPr>
          <p:cNvPr id="10" name="Date Placeholder 3"/>
          <p:cNvSpPr txBox="1">
            <a:spLocks/>
          </p:cNvSpPr>
          <p:nvPr/>
        </p:nvSpPr>
        <p:spPr>
          <a:xfrm>
            <a:off x="3796749" y="4755235"/>
            <a:ext cx="2067270" cy="101918"/>
          </a:xfrm>
          <a:prstGeom prst="rect">
            <a:avLst/>
          </a:prstGeom>
        </p:spPr>
        <p:txBody>
          <a:bodyPr lIns="68487" tIns="34244" rIns="68487" bIns="34244"/>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dirty="0">
                <a:solidFill>
                  <a:prstClr val="white">
                    <a:lumMod val="50000"/>
                  </a:prstClr>
                </a:solidFill>
                <a:latin typeface="GE Inspira Pitch"/>
              </a:rPr>
              <a:t>BMA 797F Truck Optimization FTO</a:t>
            </a:r>
          </a:p>
          <a:p>
            <a:pPr algn="ctr"/>
            <a:endParaRPr lang="en-US" sz="200" dirty="0">
              <a:solidFill>
                <a:prstClr val="white">
                  <a:lumMod val="50000"/>
                </a:prstClr>
              </a:solidFill>
              <a:latin typeface="GE Inspira Pitch"/>
            </a:endParaRPr>
          </a:p>
          <a:p>
            <a:pPr algn="ctr"/>
            <a:r>
              <a:rPr lang="en-US" sz="700" dirty="0">
                <a:solidFill>
                  <a:prstClr val="white">
                    <a:lumMod val="50000"/>
                  </a:prstClr>
                </a:solidFill>
                <a:latin typeface="GE Inspira Pitch"/>
              </a:rPr>
              <a:t>Privileged and Confidential</a:t>
            </a:r>
          </a:p>
        </p:txBody>
      </p:sp>
      <p:sp>
        <p:nvSpPr>
          <p:cNvPr id="11" name="Slide Number Placeholder 5"/>
          <p:cNvSpPr>
            <a:spLocks noGrp="1"/>
          </p:cNvSpPr>
          <p:nvPr>
            <p:ph type="sldNum" sz="quarter" idx="12"/>
          </p:nvPr>
        </p:nvSpPr>
        <p:spPr>
          <a:xfrm>
            <a:off x="8560532" y="4757554"/>
            <a:ext cx="274320" cy="101918"/>
          </a:xfrm>
        </p:spPr>
        <p:txBody>
          <a:bodyPr/>
          <a:lstStyle/>
          <a:p>
            <a:fld id="{0D558541-60C9-42A2-8392-FF12533A6B7A}" type="slidenum">
              <a:rPr lang="en-US" smtClean="0">
                <a:latin typeface="GE Inspira Pitch"/>
              </a:rPr>
              <a:pPr/>
              <a:t>32</a:t>
            </a:fld>
            <a:endParaRPr lang="en-US" dirty="0">
              <a:latin typeface="GE Inspira Pitch"/>
            </a:endParaRPr>
          </a:p>
        </p:txBody>
      </p:sp>
      <p:sp>
        <p:nvSpPr>
          <p:cNvPr id="13" name="Rectangle 12"/>
          <p:cNvSpPr/>
          <p:nvPr/>
        </p:nvSpPr>
        <p:spPr>
          <a:xfrm>
            <a:off x="6215690" y="25486"/>
            <a:ext cx="2889231" cy="2781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68487" tIns="34244" rIns="68487" bIns="34244" rtlCol="0" anchor="ctr"/>
          <a:lstStyle/>
          <a:p>
            <a:pPr algn="ctr" defTabSz="684922"/>
            <a:r>
              <a:rPr lang="en-US" sz="1600" dirty="0" smtClean="0">
                <a:solidFill>
                  <a:prstClr val="white"/>
                </a:solidFill>
                <a:latin typeface="GE Inspira Pitch"/>
              </a:rPr>
              <a:t>Failure risk model</a:t>
            </a:r>
            <a:endParaRPr lang="en-US" sz="1600" dirty="0">
              <a:solidFill>
                <a:prstClr val="white"/>
              </a:solidFill>
              <a:latin typeface="GE Inspira Pitch"/>
            </a:endParaRPr>
          </a:p>
        </p:txBody>
      </p:sp>
    </p:spTree>
    <p:extLst>
      <p:ext uri="{BB962C8B-B14F-4D97-AF65-F5344CB8AC3E}">
        <p14:creationId xmlns:p14="http://schemas.microsoft.com/office/powerpoint/2010/main" val="93400383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Individualized </a:t>
            </a:r>
            <a:r>
              <a:rPr lang="en-US" sz="2400" dirty="0"/>
              <a:t>Failure </a:t>
            </a:r>
            <a:r>
              <a:rPr lang="en-US" sz="2400" dirty="0" smtClean="0"/>
              <a:t>Indicator</a:t>
            </a:r>
            <a:endParaRPr lang="en-US" sz="2400" dirty="0"/>
          </a:p>
        </p:txBody>
      </p:sp>
      <p:pic>
        <p:nvPicPr>
          <p:cNvPr id="4" name="Content Placeholder 3"/>
          <p:cNvPicPr>
            <a:picLocks noGrp="1" noChangeAspect="1"/>
          </p:cNvPicPr>
          <p:nvPr>
            <p:ph idx="1"/>
          </p:nvPr>
        </p:nvPicPr>
        <p:blipFill>
          <a:blip r:embed="rId3"/>
          <a:srcRect t="2201" b="2201"/>
          <a:stretch>
            <a:fillRect/>
          </a:stretch>
        </p:blipFill>
        <p:spPr>
          <a:xfrm>
            <a:off x="2687901" y="2953853"/>
            <a:ext cx="4001521" cy="1650512"/>
          </a:xfrm>
        </p:spPr>
      </p:pic>
      <p:sp>
        <p:nvSpPr>
          <p:cNvPr id="5" name="TextBox 4"/>
          <p:cNvSpPr txBox="1"/>
          <p:nvPr/>
        </p:nvSpPr>
        <p:spPr>
          <a:xfrm>
            <a:off x="3144082" y="2870879"/>
            <a:ext cx="1398229" cy="311507"/>
          </a:xfrm>
          <a:prstGeom prst="rect">
            <a:avLst/>
          </a:prstGeom>
          <a:solidFill>
            <a:schemeClr val="bg1"/>
          </a:solidFill>
        </p:spPr>
        <p:txBody>
          <a:bodyPr wrap="none" lIns="91272" tIns="45636" rIns="91272" bIns="45636" rtlCol="0">
            <a:spAutoFit/>
          </a:bodyPr>
          <a:lstStyle/>
          <a:p>
            <a:pPr defTabSz="456402"/>
            <a:r>
              <a:rPr lang="en-US" sz="1400">
                <a:solidFill>
                  <a:prstClr val="black"/>
                </a:solidFill>
                <a:latin typeface="Calibri"/>
              </a:rPr>
              <a:t>Failure Indicator </a:t>
            </a:r>
          </a:p>
        </p:txBody>
      </p:sp>
      <p:sp>
        <p:nvSpPr>
          <p:cNvPr id="7" name="TextBox 6"/>
          <p:cNvSpPr txBox="1"/>
          <p:nvPr/>
        </p:nvSpPr>
        <p:spPr>
          <a:xfrm>
            <a:off x="5374113" y="4457930"/>
            <a:ext cx="1061032" cy="530798"/>
          </a:xfrm>
          <a:prstGeom prst="rect">
            <a:avLst/>
          </a:prstGeom>
          <a:solidFill>
            <a:schemeClr val="bg1"/>
          </a:solidFill>
        </p:spPr>
        <p:txBody>
          <a:bodyPr wrap="none" lIns="91272" tIns="45636" rIns="91272" bIns="45636" rtlCol="0">
            <a:spAutoFit/>
          </a:bodyPr>
          <a:lstStyle/>
          <a:p>
            <a:pPr defTabSz="456402"/>
            <a:r>
              <a:rPr lang="en-US" sz="1400">
                <a:solidFill>
                  <a:prstClr val="black"/>
                </a:solidFill>
                <a:latin typeface="Calibri"/>
              </a:rPr>
              <a:t>Component</a:t>
            </a:r>
          </a:p>
          <a:p>
            <a:pPr defTabSz="456402"/>
            <a:r>
              <a:rPr lang="en-US" sz="1400">
                <a:solidFill>
                  <a:prstClr val="black"/>
                </a:solidFill>
                <a:latin typeface="Calibri"/>
              </a:rPr>
              <a:t>    Cycles</a:t>
            </a:r>
          </a:p>
        </p:txBody>
      </p:sp>
      <p:sp>
        <p:nvSpPr>
          <p:cNvPr id="8" name="Rectangle 7"/>
          <p:cNvSpPr/>
          <p:nvPr/>
        </p:nvSpPr>
        <p:spPr>
          <a:xfrm>
            <a:off x="853083" y="923561"/>
            <a:ext cx="7847651" cy="1815712"/>
          </a:xfrm>
          <a:prstGeom prst="rect">
            <a:avLst/>
          </a:prstGeom>
        </p:spPr>
        <p:txBody>
          <a:bodyPr wrap="square" lIns="91272" tIns="45636" rIns="91272" bIns="45636">
            <a:spAutoFit/>
          </a:bodyPr>
          <a:lstStyle/>
          <a:p>
            <a:pPr marL="285246" indent="-285246" defTabSz="456402">
              <a:buFont typeface="Arial"/>
              <a:buChar char="•"/>
            </a:pPr>
            <a:r>
              <a:rPr lang="en-US" sz="1400" dirty="0">
                <a:solidFill>
                  <a:prstClr val="black"/>
                </a:solidFill>
                <a:latin typeface="Calibri"/>
              </a:rPr>
              <a:t>Individualized Failure </a:t>
            </a:r>
            <a:r>
              <a:rPr lang="en-US" sz="1400" dirty="0" smtClean="0">
                <a:solidFill>
                  <a:prstClr val="black"/>
                </a:solidFill>
                <a:latin typeface="Calibri"/>
              </a:rPr>
              <a:t>Indicator </a:t>
            </a:r>
            <a:endParaRPr lang="en-US" sz="1400" dirty="0">
              <a:solidFill>
                <a:prstClr val="black"/>
              </a:solidFill>
              <a:latin typeface="Calibri"/>
            </a:endParaRPr>
          </a:p>
          <a:p>
            <a:pPr defTabSz="456402"/>
            <a:r>
              <a:rPr lang="en-US" sz="1400" dirty="0">
                <a:solidFill>
                  <a:prstClr val="black"/>
                </a:solidFill>
                <a:latin typeface="Calibri"/>
              </a:rPr>
              <a:t>    =  Cumulative Failure Probability over </a:t>
            </a:r>
            <a:r>
              <a:rPr lang="en-US" sz="1400" dirty="0" smtClean="0">
                <a:solidFill>
                  <a:prstClr val="black"/>
                </a:solidFill>
                <a:latin typeface="Calibri"/>
              </a:rPr>
              <a:t>component cycles (or component usage time)  individualized for </a:t>
            </a:r>
            <a:r>
              <a:rPr lang="en-US" sz="1400" dirty="0">
                <a:solidFill>
                  <a:prstClr val="black"/>
                </a:solidFill>
                <a:latin typeface="Calibri"/>
              </a:rPr>
              <a:t>each </a:t>
            </a:r>
            <a:r>
              <a:rPr lang="en-US" sz="1400" dirty="0" smtClean="0">
                <a:solidFill>
                  <a:prstClr val="black"/>
                </a:solidFill>
                <a:latin typeface="Calibri"/>
              </a:rPr>
              <a:t>component considering its real usage conditions</a:t>
            </a:r>
          </a:p>
          <a:p>
            <a:pPr defTabSz="456402"/>
            <a:r>
              <a:rPr lang="en-US" sz="1400" dirty="0" smtClean="0">
                <a:solidFill>
                  <a:prstClr val="black"/>
                </a:solidFill>
                <a:latin typeface="Calibri"/>
              </a:rPr>
              <a:t>e.g., severe usages or harsh conditions may increase the likelihood of failure</a:t>
            </a:r>
            <a:endParaRPr lang="en-US" sz="1400" dirty="0">
              <a:solidFill>
                <a:prstClr val="black"/>
              </a:solidFill>
              <a:latin typeface="Calibri"/>
            </a:endParaRPr>
          </a:p>
          <a:p>
            <a:pPr defTabSz="456402"/>
            <a:r>
              <a:rPr lang="en-US" sz="1400" dirty="0">
                <a:solidFill>
                  <a:prstClr val="black"/>
                </a:solidFill>
                <a:latin typeface="Calibri"/>
              </a:rPr>
              <a:t>  </a:t>
            </a:r>
          </a:p>
          <a:p>
            <a:pPr marL="285246" indent="-285246" defTabSz="456402">
              <a:buFont typeface="Arial"/>
              <a:buChar char="•"/>
            </a:pPr>
            <a:r>
              <a:rPr lang="en-US" sz="1400" dirty="0" smtClean="0">
                <a:solidFill>
                  <a:srgbClr val="000000"/>
                </a:solidFill>
                <a:latin typeface="Calibri"/>
              </a:rPr>
              <a:t>Ideal failure indicator values should tend </a:t>
            </a:r>
            <a:r>
              <a:rPr lang="en-US" sz="1400" dirty="0">
                <a:solidFill>
                  <a:srgbClr val="000000"/>
                </a:solidFill>
                <a:latin typeface="Calibri"/>
              </a:rPr>
              <a:t>to rapidly increase near the actual failure </a:t>
            </a:r>
          </a:p>
          <a:p>
            <a:pPr marL="285246" indent="-285246" defTabSz="456402">
              <a:buFont typeface="Arial"/>
              <a:buChar char="•"/>
            </a:pPr>
            <a:r>
              <a:rPr lang="en-US" sz="1400" dirty="0" smtClean="0">
                <a:solidFill>
                  <a:srgbClr val="000000"/>
                </a:solidFill>
                <a:latin typeface="Calibri"/>
              </a:rPr>
              <a:t>A </a:t>
            </a:r>
            <a:r>
              <a:rPr lang="en-US" sz="1400" dirty="0">
                <a:solidFill>
                  <a:srgbClr val="000000"/>
                </a:solidFill>
                <a:latin typeface="Calibri"/>
              </a:rPr>
              <a:t>threshold-based replacement policy can be designed based on this failure indicator </a:t>
            </a:r>
          </a:p>
          <a:p>
            <a:pPr defTabSz="456402"/>
            <a:endParaRPr lang="en-US" sz="1400" dirty="0">
              <a:solidFill>
                <a:srgbClr val="000000"/>
              </a:solidFill>
              <a:latin typeface="Calibri"/>
            </a:endParaRPr>
          </a:p>
        </p:txBody>
      </p:sp>
      <p:sp>
        <p:nvSpPr>
          <p:cNvPr id="9" name="Freeform 8"/>
          <p:cNvSpPr>
            <a:spLocks noChangeArrowheads="1"/>
          </p:cNvSpPr>
          <p:nvPr/>
        </p:nvSpPr>
        <p:spPr bwMode="auto">
          <a:xfrm>
            <a:off x="3778397" y="4617178"/>
            <a:ext cx="1802933" cy="233225"/>
          </a:xfrm>
          <a:custGeom>
            <a:avLst/>
            <a:gdLst>
              <a:gd name="T0" fmla="*/ 0 w 4292600"/>
              <a:gd name="T1" fmla="*/ 719138 h 719667"/>
              <a:gd name="T2" fmla="*/ 1335003 w 4292600"/>
              <a:gd name="T3" fmla="*/ 427253 h 719667"/>
              <a:gd name="T4" fmla="*/ 2487960 w 4292600"/>
              <a:gd name="T5" fmla="*/ 46533 h 719667"/>
              <a:gd name="T6" fmla="*/ 3143325 w 4292600"/>
              <a:gd name="T7" fmla="*/ 148058 h 719667"/>
              <a:gd name="T8" fmla="*/ 4102100 w 4292600"/>
              <a:gd name="T9" fmla="*/ 719138 h 719667"/>
              <a:gd name="T10" fmla="*/ 0 60000 65536"/>
              <a:gd name="T11" fmla="*/ 0 60000 65536"/>
              <a:gd name="T12" fmla="*/ 0 60000 65536"/>
              <a:gd name="T13" fmla="*/ 0 60000 65536"/>
              <a:gd name="T14" fmla="*/ 0 60000 65536"/>
              <a:gd name="T15" fmla="*/ 0 w 4292600"/>
              <a:gd name="T16" fmla="*/ 0 h 719667"/>
              <a:gd name="T17" fmla="*/ 4292600 w 4292600"/>
              <a:gd name="T18" fmla="*/ 719667 h 719667"/>
            </a:gdLst>
            <a:ahLst/>
            <a:cxnLst>
              <a:cxn ang="T10">
                <a:pos x="T0" y="T1"/>
              </a:cxn>
              <a:cxn ang="T11">
                <a:pos x="T2" y="T3"/>
              </a:cxn>
              <a:cxn ang="T12">
                <a:pos x="T4" y="T5"/>
              </a:cxn>
              <a:cxn ang="T13">
                <a:pos x="T6" y="T7"/>
              </a:cxn>
              <a:cxn ang="T14">
                <a:pos x="T8" y="T9"/>
              </a:cxn>
            </a:cxnLst>
            <a:rect l="T15" t="T16" r="T17" b="T18"/>
            <a:pathLst>
              <a:path w="4292600" h="719667">
                <a:moveTo>
                  <a:pt x="0" y="719667"/>
                </a:moveTo>
                <a:cubicBezTo>
                  <a:pt x="481541" y="629708"/>
                  <a:pt x="963083" y="539750"/>
                  <a:pt x="1397000" y="427567"/>
                </a:cubicBezTo>
                <a:cubicBezTo>
                  <a:pt x="1830917" y="315384"/>
                  <a:pt x="2288117" y="93134"/>
                  <a:pt x="2603500" y="46567"/>
                </a:cubicBezTo>
                <a:cubicBezTo>
                  <a:pt x="2918883" y="0"/>
                  <a:pt x="3007783" y="35984"/>
                  <a:pt x="3289300" y="148167"/>
                </a:cubicBezTo>
                <a:cubicBezTo>
                  <a:pt x="3570817" y="260350"/>
                  <a:pt x="4292600" y="719667"/>
                  <a:pt x="4292600" y="719667"/>
                </a:cubicBezTo>
              </a:path>
            </a:pathLst>
          </a:custGeom>
          <a:solidFill>
            <a:srgbClr val="AAAAAA">
              <a:alpha val="50195"/>
            </a:srgbClr>
          </a:solidFill>
          <a:ln w="25400">
            <a:solidFill>
              <a:srgbClr val="AAAAAA"/>
            </a:solidFill>
            <a:miter lim="800000"/>
            <a:headEnd/>
            <a:tailEnd/>
          </a:ln>
          <a:effectLst>
            <a:outerShdw dist="20000" dir="5400000" rotWithShape="0">
              <a:srgbClr val="808080">
                <a:alpha val="37999"/>
              </a:srgbClr>
            </a:outerShdw>
          </a:effectLst>
        </p:spPr>
        <p:txBody>
          <a:bodyPr lIns="91272" tIns="45636" rIns="91272" bIns="45636" anchor="ctr"/>
          <a:lstStyle/>
          <a:p>
            <a:pPr algn="ctr" defTabSz="912804" fontAlgn="base">
              <a:spcBef>
                <a:spcPct val="0"/>
              </a:spcBef>
              <a:spcAft>
                <a:spcPct val="0"/>
              </a:spcAft>
            </a:pPr>
            <a:endParaRPr lang="en-US" sz="1600">
              <a:solidFill>
                <a:srgbClr val="FFFFFF"/>
              </a:solidFill>
              <a:latin typeface="Arial" charset="0"/>
              <a:ea typeface="PMingLiU" pitchFamily="18" charset="-120"/>
            </a:endParaRPr>
          </a:p>
        </p:txBody>
      </p:sp>
      <p:sp>
        <p:nvSpPr>
          <p:cNvPr id="10" name="Rectangle 9"/>
          <p:cNvSpPr/>
          <p:nvPr/>
        </p:nvSpPr>
        <p:spPr>
          <a:xfrm>
            <a:off x="6215690" y="25486"/>
            <a:ext cx="2889231" cy="2781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68487" tIns="34244" rIns="68487" bIns="34244" rtlCol="0" anchor="ctr"/>
          <a:lstStyle/>
          <a:p>
            <a:pPr algn="ctr" defTabSz="684922"/>
            <a:r>
              <a:rPr lang="en-US" sz="1600" dirty="0" smtClean="0">
                <a:solidFill>
                  <a:prstClr val="white"/>
                </a:solidFill>
                <a:latin typeface="GE Inspira Pitch"/>
              </a:rPr>
              <a:t>Failure risk model</a:t>
            </a:r>
            <a:endParaRPr lang="en-US" sz="1600" dirty="0">
              <a:solidFill>
                <a:prstClr val="white"/>
              </a:solidFill>
              <a:latin typeface="GE Inspira Pitch"/>
            </a:endParaRPr>
          </a:p>
        </p:txBody>
      </p:sp>
    </p:spTree>
    <p:extLst>
      <p:ext uri="{BB962C8B-B14F-4D97-AF65-F5344CB8AC3E}">
        <p14:creationId xmlns:p14="http://schemas.microsoft.com/office/powerpoint/2010/main" val="133894564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1400" dirty="0"/>
              <a:t>A data-driven ML function model for the failure risk indicator is to combine a failure classification task with the time-dependent </a:t>
            </a:r>
            <a:r>
              <a:rPr lang="en-US" sz="1400" dirty="0" err="1"/>
              <a:t>CoxPH</a:t>
            </a:r>
            <a:r>
              <a:rPr lang="en-US" sz="1400" dirty="0"/>
              <a:t> model.  </a:t>
            </a:r>
          </a:p>
          <a:p>
            <a:endParaRPr lang="en-US" sz="1400" dirty="0"/>
          </a:p>
          <a:p>
            <a:pPr lvl="1"/>
            <a:r>
              <a:rPr lang="en-US" sz="1200" dirty="0"/>
              <a:t>First, we generate time-based sample points (e.g., one sample per day (or per cycle) from healthy and failure components.  Each sample point has features calculated over the last N-days (N-cycles) time window.</a:t>
            </a:r>
          </a:p>
          <a:p>
            <a:endParaRPr lang="en-US" sz="1400" dirty="0"/>
          </a:p>
          <a:p>
            <a:pPr lvl="1"/>
            <a:r>
              <a:rPr lang="en-US" sz="1200" dirty="0"/>
              <a:t>Second, we label as “Unhealthy class” only the sample points within a pre-specified time window (a model parameter) ahead of the failure time of each failure component.  Other remaining sample points are labeled “Healthy class”.  This assumes that the failure component was in unhealthy state with this specified time window.  </a:t>
            </a:r>
          </a:p>
          <a:p>
            <a:endParaRPr lang="en-US" sz="1400" dirty="0"/>
          </a:p>
          <a:p>
            <a:endParaRPr lang="en-US" sz="1400" dirty="0"/>
          </a:p>
          <a:p>
            <a:endParaRPr lang="en-US" sz="1400" dirty="0"/>
          </a:p>
          <a:p>
            <a:endParaRPr lang="en-US" sz="1400" dirty="0"/>
          </a:p>
          <a:p>
            <a:endParaRPr lang="en-US" sz="1400" dirty="0"/>
          </a:p>
          <a:p>
            <a:endParaRPr lang="en-US" sz="1400" dirty="0"/>
          </a:p>
        </p:txBody>
      </p:sp>
      <p:sp>
        <p:nvSpPr>
          <p:cNvPr id="12" name="Rectangle 11"/>
          <p:cNvSpPr/>
          <p:nvPr/>
        </p:nvSpPr>
        <p:spPr>
          <a:xfrm>
            <a:off x="2213539" y="3750852"/>
            <a:ext cx="3579258" cy="21771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91272" tIns="45636" rIns="91272" bIns="45636" rtlCol="0" anchor="ctr"/>
          <a:lstStyle/>
          <a:p>
            <a:pPr algn="ctr" defTabSz="456402"/>
            <a:r>
              <a:rPr lang="en-US" sz="1100" b="1" dirty="0">
                <a:solidFill>
                  <a:prstClr val="white"/>
                </a:solidFill>
                <a:latin typeface="Calibri"/>
              </a:rPr>
              <a:t>Healthy</a:t>
            </a:r>
          </a:p>
        </p:txBody>
      </p:sp>
      <p:cxnSp>
        <p:nvCxnSpPr>
          <p:cNvPr id="13" name="Straight Arrow Connector 12"/>
          <p:cNvCxnSpPr/>
          <p:nvPr/>
        </p:nvCxnSpPr>
        <p:spPr>
          <a:xfrm flipV="1">
            <a:off x="2213539" y="3970518"/>
            <a:ext cx="0" cy="24967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623898" y="4218702"/>
            <a:ext cx="1332915" cy="276898"/>
          </a:xfrm>
          <a:prstGeom prst="rect">
            <a:avLst/>
          </a:prstGeom>
          <a:noFill/>
        </p:spPr>
        <p:txBody>
          <a:bodyPr wrap="none" lIns="91272" tIns="45636" rIns="91272" bIns="45636" rtlCol="0">
            <a:spAutoFit/>
          </a:bodyPr>
          <a:lstStyle/>
          <a:p>
            <a:pPr algn="ctr" defTabSz="456402"/>
            <a:r>
              <a:rPr lang="en-US" sz="1200" dirty="0">
                <a:solidFill>
                  <a:prstClr val="black"/>
                </a:solidFill>
                <a:latin typeface="Calibri"/>
              </a:rPr>
              <a:t>Component Install </a:t>
            </a:r>
          </a:p>
        </p:txBody>
      </p:sp>
      <p:cxnSp>
        <p:nvCxnSpPr>
          <p:cNvPr id="15" name="Straight Arrow Connector 14"/>
          <p:cNvCxnSpPr/>
          <p:nvPr/>
        </p:nvCxnSpPr>
        <p:spPr>
          <a:xfrm flipV="1">
            <a:off x="5788079" y="3970518"/>
            <a:ext cx="0" cy="24823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487582" y="4188333"/>
            <a:ext cx="610587" cy="276898"/>
          </a:xfrm>
          <a:prstGeom prst="rect">
            <a:avLst/>
          </a:prstGeom>
          <a:noFill/>
        </p:spPr>
        <p:txBody>
          <a:bodyPr wrap="none" lIns="91272" tIns="45636" rIns="91272" bIns="45636" rtlCol="0">
            <a:spAutoFit/>
          </a:bodyPr>
          <a:lstStyle/>
          <a:p>
            <a:pPr algn="ctr" defTabSz="456402"/>
            <a:r>
              <a:rPr lang="en-US" sz="1200" dirty="0">
                <a:solidFill>
                  <a:prstClr val="black"/>
                </a:solidFill>
                <a:latin typeface="Calibri"/>
              </a:rPr>
              <a:t>Failure</a:t>
            </a:r>
          </a:p>
        </p:txBody>
      </p:sp>
      <p:sp>
        <p:nvSpPr>
          <p:cNvPr id="17" name="Rectangle 16"/>
          <p:cNvSpPr/>
          <p:nvPr/>
        </p:nvSpPr>
        <p:spPr>
          <a:xfrm>
            <a:off x="3926035" y="3309921"/>
            <a:ext cx="3890607" cy="276898"/>
          </a:xfrm>
          <a:prstGeom prst="rect">
            <a:avLst/>
          </a:prstGeom>
        </p:spPr>
        <p:txBody>
          <a:bodyPr wrap="none" lIns="91272" tIns="45636" rIns="91272" bIns="45636">
            <a:spAutoFit/>
          </a:bodyPr>
          <a:lstStyle/>
          <a:p>
            <a:pPr defTabSz="456402"/>
            <a:r>
              <a:rPr lang="en-US" sz="1200" b="1" dirty="0">
                <a:solidFill>
                  <a:srgbClr val="4F81BD"/>
                </a:solidFill>
                <a:latin typeface="Calibri"/>
              </a:rPr>
              <a:t>Time Window – Variable Parameter for classification label</a:t>
            </a:r>
          </a:p>
        </p:txBody>
      </p:sp>
      <p:cxnSp>
        <p:nvCxnSpPr>
          <p:cNvPr id="18" name="Straight Arrow Connector 17"/>
          <p:cNvCxnSpPr/>
          <p:nvPr/>
        </p:nvCxnSpPr>
        <p:spPr>
          <a:xfrm>
            <a:off x="4580789" y="3616303"/>
            <a:ext cx="1212007"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621697" y="3747959"/>
            <a:ext cx="1172759" cy="217714"/>
          </a:xfrm>
          <a:prstGeom prst="rect">
            <a:avLst/>
          </a:prstGeom>
          <a:solidFill>
            <a:srgbClr val="C0504D"/>
          </a:solidFill>
          <a:ln>
            <a:noFill/>
          </a:ln>
        </p:spPr>
        <p:style>
          <a:lnRef idx="2">
            <a:schemeClr val="accent3">
              <a:shade val="50000"/>
            </a:schemeClr>
          </a:lnRef>
          <a:fillRef idx="1">
            <a:schemeClr val="accent3"/>
          </a:fillRef>
          <a:effectRef idx="0">
            <a:schemeClr val="accent3"/>
          </a:effectRef>
          <a:fontRef idx="minor">
            <a:schemeClr val="lt1"/>
          </a:fontRef>
        </p:style>
        <p:txBody>
          <a:bodyPr lIns="91272" tIns="45636" rIns="91272" bIns="45636" rtlCol="0" anchor="ctr"/>
          <a:lstStyle/>
          <a:p>
            <a:pPr algn="ctr" defTabSz="456402"/>
            <a:r>
              <a:rPr lang="en-US" sz="1100" b="1" dirty="0">
                <a:solidFill>
                  <a:prstClr val="white"/>
                </a:solidFill>
                <a:latin typeface="Calibri"/>
              </a:rPr>
              <a:t>Unhealthy</a:t>
            </a:r>
          </a:p>
        </p:txBody>
      </p:sp>
      <p:sp>
        <p:nvSpPr>
          <p:cNvPr id="20" name="Title 1"/>
          <p:cNvSpPr txBox="1">
            <a:spLocks/>
          </p:cNvSpPr>
          <p:nvPr/>
        </p:nvSpPr>
        <p:spPr>
          <a:xfrm>
            <a:off x="609600" y="358379"/>
            <a:ext cx="8229600" cy="857250"/>
          </a:xfrm>
          <a:prstGeom prst="rect">
            <a:avLst/>
          </a:prstGeom>
        </p:spPr>
        <p:txBody>
          <a:bodyPr vert="horz" lIns="91272" tIns="45636" rIns="91272" bIns="45636" rtlCol="0" anchor="ctr">
            <a:normAutofit/>
          </a:bodyPr>
          <a:lstStyle>
            <a:lvl1pPr algn="ctr" defTabSz="456402" rtl="0" eaLnBrk="1" latinLnBrk="0" hangingPunct="1">
              <a:spcBef>
                <a:spcPct val="0"/>
              </a:spcBef>
              <a:buNone/>
              <a:defRPr sz="4400" kern="1200">
                <a:solidFill>
                  <a:schemeClr val="tx1"/>
                </a:solidFill>
                <a:latin typeface="+mj-lt"/>
                <a:ea typeface="+mj-ea"/>
                <a:cs typeface="+mj-cs"/>
              </a:defRPr>
            </a:lvl1pPr>
          </a:lstStyle>
          <a:p>
            <a:r>
              <a:rPr lang="en-US" sz="2400" dirty="0" smtClean="0"/>
              <a:t>Classification + Time-dependent </a:t>
            </a:r>
            <a:r>
              <a:rPr lang="en-US" sz="2400" dirty="0" err="1" smtClean="0"/>
              <a:t>CoxPH</a:t>
            </a:r>
            <a:endParaRPr lang="en-US" sz="2400" dirty="0"/>
          </a:p>
        </p:txBody>
      </p:sp>
      <p:sp>
        <p:nvSpPr>
          <p:cNvPr id="21" name="Rectangle 20"/>
          <p:cNvSpPr/>
          <p:nvPr/>
        </p:nvSpPr>
        <p:spPr>
          <a:xfrm>
            <a:off x="6215690" y="25486"/>
            <a:ext cx="2889231" cy="2781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68487" tIns="34244" rIns="68487" bIns="34244" rtlCol="0" anchor="ctr"/>
          <a:lstStyle/>
          <a:p>
            <a:pPr algn="ctr" defTabSz="684922"/>
            <a:r>
              <a:rPr lang="en-US" sz="1600" dirty="0" smtClean="0">
                <a:solidFill>
                  <a:prstClr val="white"/>
                </a:solidFill>
                <a:latin typeface="GE Inspira Pitch"/>
              </a:rPr>
              <a:t>Failure risk model</a:t>
            </a:r>
            <a:endParaRPr lang="en-US" sz="1600" dirty="0">
              <a:solidFill>
                <a:prstClr val="white"/>
              </a:solidFill>
              <a:latin typeface="GE Inspira Pitch"/>
            </a:endParaRPr>
          </a:p>
        </p:txBody>
      </p:sp>
    </p:spTree>
    <p:extLst>
      <p:ext uri="{BB962C8B-B14F-4D97-AF65-F5344CB8AC3E}">
        <p14:creationId xmlns:p14="http://schemas.microsoft.com/office/powerpoint/2010/main" val="390806352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sz="1600"/>
          </a:p>
          <a:p>
            <a:pPr lvl="1"/>
            <a:r>
              <a:rPr lang="en-US" sz="1400"/>
              <a:t>Third, we perform a classification task to classify healthy samples vs. unhealthy samples.  This classification task also estimates the instant failure probability of each sample point.  </a:t>
            </a:r>
          </a:p>
          <a:p>
            <a:endParaRPr lang="en-US" sz="1600"/>
          </a:p>
          <a:p>
            <a:pPr lvl="1"/>
            <a:r>
              <a:rPr lang="en-US" sz="1400"/>
              <a:t>Fourth, we use the instant failure probability estimate as one covariate in the time-dependent CoxPH model.  Using the instant hazards over time from the time-dependent CoxPH model, we obtain a cumulative failure probability for an individual component over time and use it as our failure risk indicator. </a:t>
            </a:r>
          </a:p>
          <a:p>
            <a:pPr marL="0" indent="0">
              <a:buNone/>
            </a:pPr>
            <a:r>
              <a:rPr lang="en-US" sz="1600"/>
              <a:t> </a:t>
            </a:r>
          </a:p>
          <a:p>
            <a:r>
              <a:rPr lang="en-US" sz="1600"/>
              <a:t>Note that the failure risk indicator based on a cumulative failure probability is monotonically increasing over time and enables us to make a threshold-based maintenance policy in terms of the failure risk indicator.</a:t>
            </a:r>
          </a:p>
          <a:p>
            <a:endParaRPr lang="en-US" sz="1600"/>
          </a:p>
          <a:p>
            <a:endParaRPr lang="en-US" sz="1600"/>
          </a:p>
        </p:txBody>
      </p:sp>
      <p:sp>
        <p:nvSpPr>
          <p:cNvPr id="4" name="Rectangle 3"/>
          <p:cNvSpPr/>
          <p:nvPr/>
        </p:nvSpPr>
        <p:spPr>
          <a:xfrm>
            <a:off x="6215690" y="25486"/>
            <a:ext cx="2889231" cy="2781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68487" tIns="34244" rIns="68487" bIns="34244" rtlCol="0" anchor="ctr"/>
          <a:lstStyle/>
          <a:p>
            <a:pPr algn="ctr" defTabSz="684922"/>
            <a:r>
              <a:rPr lang="en-US" sz="1600" dirty="0" smtClean="0">
                <a:solidFill>
                  <a:prstClr val="white"/>
                </a:solidFill>
                <a:latin typeface="GE Inspira Pitch"/>
              </a:rPr>
              <a:t>Failure risk model</a:t>
            </a:r>
            <a:endParaRPr lang="en-US" sz="1600" dirty="0">
              <a:solidFill>
                <a:prstClr val="white"/>
              </a:solidFill>
              <a:latin typeface="GE Inspira Pitch"/>
            </a:endParaRPr>
          </a:p>
        </p:txBody>
      </p:sp>
    </p:spTree>
    <p:extLst>
      <p:ext uri="{BB962C8B-B14F-4D97-AF65-F5344CB8AC3E}">
        <p14:creationId xmlns:p14="http://schemas.microsoft.com/office/powerpoint/2010/main" val="112222907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094" y="413811"/>
            <a:ext cx="8352156" cy="428248"/>
          </a:xfrm>
        </p:spPr>
        <p:txBody>
          <a:bodyPr/>
          <a:lstStyle/>
          <a:p>
            <a:r>
              <a:rPr lang="en-US" dirty="0" smtClean="0"/>
              <a:t>Analytic Output  - Probability of Delay or Cancellation By Tail</a:t>
            </a:r>
            <a:br>
              <a:rPr lang="en-US" dirty="0" smtClean="0"/>
            </a:br>
            <a:endParaRPr lang="en-US" dirty="0"/>
          </a:p>
        </p:txBody>
      </p:sp>
      <p:sp>
        <p:nvSpPr>
          <p:cNvPr id="3" name="Content Placeholder 2"/>
          <p:cNvSpPr>
            <a:spLocks noGrp="1"/>
          </p:cNvSpPr>
          <p:nvPr>
            <p:ph idx="1"/>
          </p:nvPr>
        </p:nvSpPr>
        <p:spPr>
          <a:xfrm>
            <a:off x="379117" y="839221"/>
            <a:ext cx="7282667" cy="609278"/>
          </a:xfrm>
        </p:spPr>
        <p:txBody>
          <a:bodyPr/>
          <a:lstStyle/>
          <a:p>
            <a:r>
              <a:rPr lang="en-US" dirty="0" smtClean="0">
                <a:solidFill>
                  <a:schemeClr val="accent1"/>
                </a:solidFill>
              </a:rPr>
              <a:t>Tail Number P(failure)   </a:t>
            </a:r>
            <a:r>
              <a:rPr lang="en-US" dirty="0" smtClean="0"/>
              <a:t>=    Aggregated Component P(failure)</a:t>
            </a:r>
            <a:endParaRPr lang="en-US" dirty="0"/>
          </a:p>
        </p:txBody>
      </p:sp>
      <p:sp>
        <p:nvSpPr>
          <p:cNvPr id="4" name="Slide Number Placeholder 3"/>
          <p:cNvSpPr>
            <a:spLocks noGrp="1"/>
          </p:cNvSpPr>
          <p:nvPr>
            <p:ph type="sldNum" sz="quarter" idx="12"/>
          </p:nvPr>
        </p:nvSpPr>
        <p:spPr/>
        <p:txBody>
          <a:bodyPr/>
          <a:lstStyle/>
          <a:p>
            <a:fld id="{0D558541-60C9-42A2-8392-FF12533A6B7A}" type="slidenum">
              <a:rPr lang="en-US" smtClean="0">
                <a:latin typeface="GE Inspira Pitch"/>
              </a:rPr>
              <a:pPr/>
              <a:t>36</a:t>
            </a:fld>
            <a:endParaRPr lang="en-US" dirty="0">
              <a:latin typeface="GE Inspira Pitch"/>
            </a:endParaRPr>
          </a:p>
        </p:txBody>
      </p:sp>
      <p:pic>
        <p:nvPicPr>
          <p:cNvPr id="2053" name="Picture 5" descr="http://www.aerospaceweb.org/aircraft/jetliner/dc10/dc10_schem_01.gif"/>
          <p:cNvPicPr>
            <a:picLocks noChangeAspect="1" noChangeArrowheads="1"/>
          </p:cNvPicPr>
          <p:nvPr/>
        </p:nvPicPr>
        <p:blipFill rotWithShape="1">
          <a:blip r:embed="rId3">
            <a:extLst>
              <a:ext uri="{28A0092B-C50C-407E-A947-70E740481C1C}">
                <a14:useLocalDpi xmlns:a14="http://schemas.microsoft.com/office/drawing/2010/main" val="0"/>
              </a:ext>
            </a:extLst>
          </a:blip>
          <a:srcRect b="19140"/>
          <a:stretch/>
        </p:blipFill>
        <p:spPr bwMode="auto">
          <a:xfrm>
            <a:off x="844444" y="1841629"/>
            <a:ext cx="1507413" cy="2283099"/>
          </a:xfrm>
          <a:prstGeom prst="rect">
            <a:avLst/>
          </a:prstGeom>
          <a:solidFill>
            <a:schemeClr val="accent1">
              <a:lumMod val="40000"/>
              <a:lumOff val="60000"/>
            </a:schemeClr>
          </a:solidFill>
          <a:ln>
            <a:solidFill>
              <a:schemeClr val="accent1"/>
            </a:solidFill>
          </a:ln>
          <a:extLst/>
        </p:spPr>
      </p:pic>
      <p:sp>
        <p:nvSpPr>
          <p:cNvPr id="5" name="Rectangle 4"/>
          <p:cNvSpPr/>
          <p:nvPr/>
        </p:nvSpPr>
        <p:spPr>
          <a:xfrm>
            <a:off x="3053544" y="1518964"/>
            <a:ext cx="1523723" cy="388418"/>
          </a:xfrm>
          <a:prstGeom prst="rect">
            <a:avLst/>
          </a:prstGeom>
          <a:ln/>
        </p:spPr>
        <p:style>
          <a:lnRef idx="1">
            <a:schemeClr val="dk1"/>
          </a:lnRef>
          <a:fillRef idx="2">
            <a:schemeClr val="dk1"/>
          </a:fillRef>
          <a:effectRef idx="1">
            <a:schemeClr val="dk1"/>
          </a:effectRef>
          <a:fontRef idx="minor">
            <a:schemeClr val="dk1"/>
          </a:fontRef>
        </p:style>
        <p:txBody>
          <a:bodyPr lIns="68487" tIns="34244" rIns="68487" bIns="34244" rtlCol="0" anchor="ctr"/>
          <a:lstStyle/>
          <a:p>
            <a:pPr algn="ctr" defTabSz="684922"/>
            <a:r>
              <a:rPr lang="en-US" sz="1400" dirty="0">
                <a:solidFill>
                  <a:srgbClr val="575757"/>
                </a:solidFill>
                <a:latin typeface="GE Inspira Pitch"/>
              </a:rPr>
              <a:t>Starter Air Valve</a:t>
            </a:r>
          </a:p>
        </p:txBody>
      </p:sp>
      <p:sp>
        <p:nvSpPr>
          <p:cNvPr id="8" name="Rectangle 7"/>
          <p:cNvSpPr/>
          <p:nvPr/>
        </p:nvSpPr>
        <p:spPr>
          <a:xfrm>
            <a:off x="3053544" y="2032807"/>
            <a:ext cx="1523723" cy="388418"/>
          </a:xfrm>
          <a:prstGeom prst="rect">
            <a:avLst/>
          </a:prstGeom>
          <a:ln/>
        </p:spPr>
        <p:style>
          <a:lnRef idx="1">
            <a:schemeClr val="dk1"/>
          </a:lnRef>
          <a:fillRef idx="2">
            <a:schemeClr val="dk1"/>
          </a:fillRef>
          <a:effectRef idx="1">
            <a:schemeClr val="dk1"/>
          </a:effectRef>
          <a:fontRef idx="minor">
            <a:schemeClr val="dk1"/>
          </a:fontRef>
        </p:style>
        <p:txBody>
          <a:bodyPr lIns="68487" tIns="34244" rIns="68487" bIns="34244" rtlCol="0" anchor="ctr"/>
          <a:lstStyle/>
          <a:p>
            <a:pPr algn="ctr" defTabSz="684922"/>
            <a:r>
              <a:rPr lang="en-US" sz="1400" dirty="0">
                <a:solidFill>
                  <a:srgbClr val="575757"/>
                </a:solidFill>
                <a:latin typeface="GE Inspira Pitch"/>
              </a:rPr>
              <a:t>Thrust Reverser</a:t>
            </a:r>
          </a:p>
        </p:txBody>
      </p:sp>
      <p:sp>
        <p:nvSpPr>
          <p:cNvPr id="10" name="Rectangle 9"/>
          <p:cNvSpPr/>
          <p:nvPr/>
        </p:nvSpPr>
        <p:spPr>
          <a:xfrm>
            <a:off x="3053544" y="2594761"/>
            <a:ext cx="1523723" cy="388418"/>
          </a:xfrm>
          <a:prstGeom prst="rect">
            <a:avLst/>
          </a:prstGeom>
          <a:ln/>
        </p:spPr>
        <p:style>
          <a:lnRef idx="1">
            <a:schemeClr val="dk1"/>
          </a:lnRef>
          <a:fillRef idx="2">
            <a:schemeClr val="dk1"/>
          </a:fillRef>
          <a:effectRef idx="1">
            <a:schemeClr val="dk1"/>
          </a:effectRef>
          <a:fontRef idx="minor">
            <a:schemeClr val="dk1"/>
          </a:fontRef>
        </p:style>
        <p:txBody>
          <a:bodyPr lIns="68487" tIns="34244" rIns="68487" bIns="34244" rtlCol="0" anchor="ctr"/>
          <a:lstStyle/>
          <a:p>
            <a:pPr algn="ctr" defTabSz="684922"/>
            <a:r>
              <a:rPr lang="en-US" sz="1400" dirty="0">
                <a:solidFill>
                  <a:srgbClr val="575757"/>
                </a:solidFill>
                <a:latin typeface="GE Inspira Pitch"/>
              </a:rPr>
              <a:t>Brakes</a:t>
            </a:r>
          </a:p>
        </p:txBody>
      </p:sp>
      <p:sp>
        <p:nvSpPr>
          <p:cNvPr id="11" name="Rectangle 10"/>
          <p:cNvSpPr/>
          <p:nvPr/>
        </p:nvSpPr>
        <p:spPr>
          <a:xfrm>
            <a:off x="3053541" y="3164239"/>
            <a:ext cx="1523723" cy="388418"/>
          </a:xfrm>
          <a:prstGeom prst="rect">
            <a:avLst/>
          </a:prstGeom>
          <a:ln/>
        </p:spPr>
        <p:style>
          <a:lnRef idx="1">
            <a:schemeClr val="dk1"/>
          </a:lnRef>
          <a:fillRef idx="2">
            <a:schemeClr val="dk1"/>
          </a:fillRef>
          <a:effectRef idx="1">
            <a:schemeClr val="dk1"/>
          </a:effectRef>
          <a:fontRef idx="minor">
            <a:schemeClr val="dk1"/>
          </a:fontRef>
        </p:style>
        <p:txBody>
          <a:bodyPr lIns="68487" tIns="34244" rIns="68487" bIns="34244" rtlCol="0" anchor="ctr"/>
          <a:lstStyle/>
          <a:p>
            <a:pPr algn="ctr" defTabSz="684922"/>
            <a:r>
              <a:rPr lang="en-US" sz="1400" dirty="0">
                <a:solidFill>
                  <a:srgbClr val="575757"/>
                </a:solidFill>
                <a:latin typeface="GE Inspira Pitch"/>
              </a:rPr>
              <a:t>AC Generation</a:t>
            </a:r>
          </a:p>
        </p:txBody>
      </p:sp>
      <p:sp>
        <p:nvSpPr>
          <p:cNvPr id="12" name="Rectangle 11"/>
          <p:cNvSpPr/>
          <p:nvPr/>
        </p:nvSpPr>
        <p:spPr>
          <a:xfrm>
            <a:off x="3053541" y="3660319"/>
            <a:ext cx="1523723" cy="388418"/>
          </a:xfrm>
          <a:prstGeom prst="rect">
            <a:avLst/>
          </a:prstGeom>
          <a:ln/>
        </p:spPr>
        <p:style>
          <a:lnRef idx="1">
            <a:schemeClr val="dk1"/>
          </a:lnRef>
          <a:fillRef idx="2">
            <a:schemeClr val="dk1"/>
          </a:fillRef>
          <a:effectRef idx="1">
            <a:schemeClr val="dk1"/>
          </a:effectRef>
          <a:fontRef idx="minor">
            <a:schemeClr val="dk1"/>
          </a:fontRef>
        </p:style>
        <p:txBody>
          <a:bodyPr lIns="68487" tIns="34244" rIns="68487" bIns="34244" rtlCol="0" anchor="ctr"/>
          <a:lstStyle/>
          <a:p>
            <a:pPr algn="ctr" defTabSz="684922"/>
            <a:r>
              <a:rPr lang="en-US" sz="1400" dirty="0">
                <a:solidFill>
                  <a:srgbClr val="575757"/>
                </a:solidFill>
                <a:latin typeface="GE Inspira Pitch"/>
              </a:rPr>
              <a:t>Bleed Valves</a:t>
            </a:r>
          </a:p>
        </p:txBody>
      </p:sp>
      <p:sp>
        <p:nvSpPr>
          <p:cNvPr id="6" name="Left Brace 5"/>
          <p:cNvSpPr/>
          <p:nvPr/>
        </p:nvSpPr>
        <p:spPr>
          <a:xfrm flipH="1">
            <a:off x="4807929" y="1542798"/>
            <a:ext cx="619201" cy="2889557"/>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lIns="68487" tIns="34244" rIns="68487" bIns="34244" rtlCol="0" anchor="ctr"/>
          <a:lstStyle/>
          <a:p>
            <a:pPr algn="ctr" defTabSz="684922"/>
            <a:endParaRPr lang="en-US" sz="1400">
              <a:solidFill>
                <a:srgbClr val="575757"/>
              </a:solidFill>
              <a:latin typeface="GE Inspira Pitch"/>
            </a:endParaRPr>
          </a:p>
        </p:txBody>
      </p:sp>
      <p:cxnSp>
        <p:nvCxnSpPr>
          <p:cNvPr id="13" name="Straight Connector 12"/>
          <p:cNvCxnSpPr>
            <a:stCxn id="5" idx="1"/>
            <a:endCxn id="2053" idx="3"/>
          </p:cNvCxnSpPr>
          <p:nvPr/>
        </p:nvCxnSpPr>
        <p:spPr>
          <a:xfrm flipH="1">
            <a:off x="2351841" y="1713174"/>
            <a:ext cx="701717" cy="12700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1"/>
            <a:endCxn id="2053" idx="3"/>
          </p:cNvCxnSpPr>
          <p:nvPr/>
        </p:nvCxnSpPr>
        <p:spPr>
          <a:xfrm flipH="1">
            <a:off x="2351841" y="2227050"/>
            <a:ext cx="701717" cy="7561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0" idx="1"/>
            <a:endCxn id="2053" idx="3"/>
          </p:cNvCxnSpPr>
          <p:nvPr/>
        </p:nvCxnSpPr>
        <p:spPr>
          <a:xfrm flipH="1">
            <a:off x="2351841" y="2789003"/>
            <a:ext cx="701717" cy="1942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1"/>
            <a:endCxn id="2053" idx="3"/>
          </p:cNvCxnSpPr>
          <p:nvPr/>
        </p:nvCxnSpPr>
        <p:spPr>
          <a:xfrm flipH="1" flipV="1">
            <a:off x="2351796" y="2983225"/>
            <a:ext cx="701716" cy="3752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2" idx="1"/>
            <a:endCxn id="2053" idx="3"/>
          </p:cNvCxnSpPr>
          <p:nvPr/>
        </p:nvCxnSpPr>
        <p:spPr>
          <a:xfrm flipH="1" flipV="1">
            <a:off x="2351814" y="2983178"/>
            <a:ext cx="701715" cy="8713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3053544" y="4185304"/>
            <a:ext cx="1523723" cy="388418"/>
          </a:xfrm>
          <a:prstGeom prst="rect">
            <a:avLst/>
          </a:prstGeom>
          <a:ln/>
        </p:spPr>
        <p:style>
          <a:lnRef idx="1">
            <a:schemeClr val="dk1"/>
          </a:lnRef>
          <a:fillRef idx="2">
            <a:schemeClr val="dk1"/>
          </a:fillRef>
          <a:effectRef idx="1">
            <a:schemeClr val="dk1"/>
          </a:effectRef>
          <a:fontRef idx="minor">
            <a:schemeClr val="dk1"/>
          </a:fontRef>
        </p:style>
        <p:txBody>
          <a:bodyPr lIns="68487" tIns="34244" rIns="68487" bIns="34244" rtlCol="0" anchor="ctr"/>
          <a:lstStyle/>
          <a:p>
            <a:pPr algn="ctr" defTabSz="684922"/>
            <a:r>
              <a:rPr lang="en-US" sz="1400" dirty="0" err="1">
                <a:solidFill>
                  <a:srgbClr val="575757"/>
                </a:solidFill>
                <a:latin typeface="GE Inspira Pitch"/>
              </a:rPr>
              <a:t>Etc</a:t>
            </a:r>
            <a:r>
              <a:rPr lang="en-US" sz="1400" dirty="0">
                <a:solidFill>
                  <a:srgbClr val="575757"/>
                </a:solidFill>
                <a:latin typeface="GE Inspira Pitch"/>
              </a:rPr>
              <a:t> …</a:t>
            </a:r>
          </a:p>
        </p:txBody>
      </p:sp>
      <p:sp>
        <p:nvSpPr>
          <p:cNvPr id="2054" name="Rectangle 2053"/>
          <p:cNvSpPr/>
          <p:nvPr/>
        </p:nvSpPr>
        <p:spPr>
          <a:xfrm>
            <a:off x="5574397" y="1508857"/>
            <a:ext cx="3497541" cy="2042814"/>
          </a:xfrm>
          <a:prstGeom prst="rect">
            <a:avLst/>
          </a:prstGeom>
        </p:spPr>
        <p:txBody>
          <a:bodyPr wrap="none" lIns="68487" tIns="34244" rIns="68487" bIns="34244">
            <a:spAutoFit/>
          </a:bodyPr>
          <a:lstStyle/>
          <a:p>
            <a:pPr defTabSz="684922"/>
            <a:r>
              <a:rPr lang="en-US" sz="1400" i="1" dirty="0">
                <a:solidFill>
                  <a:srgbClr val="3693F8"/>
                </a:solidFill>
                <a:latin typeface="GE Inspira Pitch"/>
              </a:rPr>
              <a:t>Multiple Models to Aggregate Risk:</a:t>
            </a:r>
          </a:p>
          <a:p>
            <a:pPr defTabSz="684922"/>
            <a:endParaRPr lang="en-US" sz="1400" i="1" dirty="0">
              <a:solidFill>
                <a:srgbClr val="575757"/>
              </a:solidFill>
              <a:latin typeface="GE Inspira Pitch"/>
            </a:endParaRPr>
          </a:p>
          <a:p>
            <a:pPr marL="256849" indent="-256849" defTabSz="684922">
              <a:buFont typeface="+mj-lt"/>
              <a:buAutoNum type="arabicPeriod"/>
            </a:pPr>
            <a:r>
              <a:rPr lang="en-US" sz="1400" i="1" dirty="0" err="1">
                <a:solidFill>
                  <a:srgbClr val="575757"/>
                </a:solidFill>
                <a:latin typeface="GE Inspira Pitch"/>
              </a:rPr>
              <a:t>P</a:t>
            </a:r>
            <a:r>
              <a:rPr lang="en-US" sz="1400" i="1" baseline="-25000" dirty="0" err="1">
                <a:solidFill>
                  <a:srgbClr val="575757"/>
                </a:solidFill>
                <a:latin typeface="GE Inspira Pitch"/>
              </a:rPr>
              <a:t>tail</a:t>
            </a:r>
            <a:r>
              <a:rPr lang="en-US" sz="1400" i="1" dirty="0">
                <a:solidFill>
                  <a:srgbClr val="575757"/>
                </a:solidFill>
                <a:latin typeface="GE Inspira Pitch"/>
              </a:rPr>
              <a:t> (t) = max { </a:t>
            </a:r>
            <a:r>
              <a:rPr lang="en-US" sz="1400" i="1" dirty="0" err="1">
                <a:solidFill>
                  <a:srgbClr val="575757"/>
                </a:solidFill>
                <a:latin typeface="GE Inspira Pitch"/>
              </a:rPr>
              <a:t>P</a:t>
            </a:r>
            <a:r>
              <a:rPr lang="en-US" sz="1400" i="1" baseline="-25000" dirty="0" err="1">
                <a:solidFill>
                  <a:srgbClr val="575757"/>
                </a:solidFill>
                <a:latin typeface="GE Inspira Pitch"/>
              </a:rPr>
              <a:t>j</a:t>
            </a:r>
            <a:r>
              <a:rPr lang="en-US" sz="1400" i="1" dirty="0">
                <a:solidFill>
                  <a:srgbClr val="575757"/>
                </a:solidFill>
                <a:latin typeface="GE Inspira Pitch"/>
              </a:rPr>
              <a:t> (t) }</a:t>
            </a:r>
          </a:p>
          <a:p>
            <a:pPr marL="256849" indent="-256849" defTabSz="684922">
              <a:buFont typeface="+mj-lt"/>
              <a:buAutoNum type="arabicPeriod"/>
            </a:pPr>
            <a:endParaRPr lang="en-US" sz="1400" i="1" dirty="0">
              <a:solidFill>
                <a:srgbClr val="575757"/>
              </a:solidFill>
              <a:latin typeface="GE Inspira Pitch"/>
            </a:endParaRPr>
          </a:p>
          <a:p>
            <a:pPr marL="256849" indent="-256849" defTabSz="684922">
              <a:buFont typeface="+mj-lt"/>
              <a:buAutoNum type="arabicPeriod"/>
            </a:pPr>
            <a:r>
              <a:rPr lang="en-US" sz="1400" i="1" dirty="0" err="1">
                <a:solidFill>
                  <a:srgbClr val="575757"/>
                </a:solidFill>
                <a:latin typeface="GE Inspira Pitch"/>
              </a:rPr>
              <a:t>P</a:t>
            </a:r>
            <a:r>
              <a:rPr lang="en-US" sz="1400" i="1" baseline="-25000" dirty="0" err="1">
                <a:solidFill>
                  <a:srgbClr val="575757"/>
                </a:solidFill>
                <a:latin typeface="GE Inspira Pitch"/>
              </a:rPr>
              <a:t>tail</a:t>
            </a:r>
            <a:r>
              <a:rPr lang="en-US" sz="1400" i="1" dirty="0">
                <a:solidFill>
                  <a:srgbClr val="575757"/>
                </a:solidFill>
                <a:latin typeface="GE Inspira Pitch"/>
              </a:rPr>
              <a:t> (t) = 1 -  (1 - P</a:t>
            </a:r>
            <a:r>
              <a:rPr lang="en-US" sz="1400" i="1" baseline="-25000" dirty="0">
                <a:solidFill>
                  <a:srgbClr val="575757"/>
                </a:solidFill>
                <a:latin typeface="GE Inspira Pitch"/>
              </a:rPr>
              <a:t>1</a:t>
            </a:r>
            <a:r>
              <a:rPr lang="en-US" sz="1400" i="1" dirty="0">
                <a:solidFill>
                  <a:srgbClr val="575757"/>
                </a:solidFill>
                <a:latin typeface="GE Inspira Pitch"/>
              </a:rPr>
              <a:t> (t)) (1 - P</a:t>
            </a:r>
            <a:r>
              <a:rPr lang="en-US" sz="1400" i="1" baseline="-25000" dirty="0">
                <a:solidFill>
                  <a:srgbClr val="575757"/>
                </a:solidFill>
                <a:latin typeface="GE Inspira Pitch"/>
              </a:rPr>
              <a:t>2</a:t>
            </a:r>
            <a:r>
              <a:rPr lang="en-US" sz="1400" i="1" dirty="0">
                <a:solidFill>
                  <a:srgbClr val="575757"/>
                </a:solidFill>
                <a:latin typeface="GE Inspira Pitch"/>
              </a:rPr>
              <a:t> (t)) ... (1 - P</a:t>
            </a:r>
            <a:r>
              <a:rPr lang="en-US" sz="1400" i="1" baseline="-25000" dirty="0">
                <a:solidFill>
                  <a:srgbClr val="575757"/>
                </a:solidFill>
                <a:latin typeface="GE Inspira Pitch"/>
              </a:rPr>
              <a:t>J</a:t>
            </a:r>
            <a:r>
              <a:rPr lang="en-US" sz="1400" i="1" dirty="0">
                <a:solidFill>
                  <a:srgbClr val="575757"/>
                </a:solidFill>
                <a:latin typeface="GE Inspira Pitch"/>
              </a:rPr>
              <a:t> (t))  </a:t>
            </a:r>
          </a:p>
          <a:p>
            <a:pPr marL="256849" indent="-256849" defTabSz="684922">
              <a:buFont typeface="+mj-lt"/>
              <a:buAutoNum type="arabicPeriod"/>
            </a:pPr>
            <a:endParaRPr lang="en-US" sz="1400" i="1" dirty="0">
              <a:solidFill>
                <a:srgbClr val="575757"/>
              </a:solidFill>
              <a:latin typeface="GE Inspira Pitch"/>
            </a:endParaRPr>
          </a:p>
          <a:p>
            <a:pPr marL="256849" indent="-256849" defTabSz="684922">
              <a:buFont typeface="+mj-lt"/>
              <a:buAutoNum type="arabicPeriod"/>
            </a:pPr>
            <a:endParaRPr lang="en-US" sz="1400" i="1" dirty="0">
              <a:solidFill>
                <a:srgbClr val="575757"/>
              </a:solidFill>
              <a:latin typeface="GE Inspira Pitch"/>
            </a:endParaRPr>
          </a:p>
          <a:p>
            <a:pPr marL="256849" indent="-256849" defTabSz="684922">
              <a:buFont typeface="+mj-lt"/>
              <a:buAutoNum type="arabicPeriod"/>
            </a:pPr>
            <a:r>
              <a:rPr lang="en-US" sz="1400" i="1" dirty="0" err="1">
                <a:solidFill>
                  <a:srgbClr val="575757"/>
                </a:solidFill>
                <a:latin typeface="GE Inspira Pitch"/>
              </a:rPr>
              <a:t>P</a:t>
            </a:r>
            <a:r>
              <a:rPr lang="en-US" sz="1400" i="1" baseline="-25000" dirty="0" err="1">
                <a:solidFill>
                  <a:srgbClr val="575757"/>
                </a:solidFill>
                <a:latin typeface="GE Inspira Pitch"/>
              </a:rPr>
              <a:t>tail</a:t>
            </a:r>
            <a:r>
              <a:rPr lang="en-US" sz="1400" i="1" dirty="0">
                <a:solidFill>
                  <a:srgbClr val="575757"/>
                </a:solidFill>
                <a:latin typeface="GE Inspira Pitch"/>
              </a:rPr>
              <a:t> (t) = </a:t>
            </a:r>
          </a:p>
          <a:p>
            <a:pPr marL="256849" indent="-256849" defTabSz="684922">
              <a:buFont typeface="+mj-lt"/>
              <a:buAutoNum type="arabicPeriod"/>
            </a:pPr>
            <a:endParaRPr lang="en-US" sz="1400" i="1" dirty="0">
              <a:solidFill>
                <a:srgbClr val="575757"/>
              </a:solidFill>
              <a:latin typeface="GE Inspira Pitch"/>
            </a:endParaRPr>
          </a:p>
        </p:txBody>
      </p:sp>
      <p:graphicFrame>
        <p:nvGraphicFramePr>
          <p:cNvPr id="40" name="Object 39"/>
          <p:cNvGraphicFramePr>
            <a:graphicFrameLocks noChangeAspect="1"/>
          </p:cNvGraphicFramePr>
          <p:nvPr>
            <p:extLst>
              <p:ext uri="{D42A27DB-BD31-4B8C-83A1-F6EECF244321}">
                <p14:modId xmlns:p14="http://schemas.microsoft.com/office/powerpoint/2010/main" val="1808411296"/>
              </p:ext>
            </p:extLst>
          </p:nvPr>
        </p:nvGraphicFramePr>
        <p:xfrm>
          <a:off x="6527759" y="2691813"/>
          <a:ext cx="2086518" cy="756047"/>
        </p:xfrm>
        <a:graphic>
          <a:graphicData uri="http://schemas.openxmlformats.org/presentationml/2006/ole">
            <mc:AlternateContent xmlns:mc="http://schemas.openxmlformats.org/markup-compatibility/2006">
              <mc:Choice xmlns:v="urn:schemas-microsoft-com:vml" Requires="v">
                <p:oleObj spid="_x0000_s15463" name="Equation" r:id="rId4" imgW="1612900" imgH="584200" progId="Equation.3">
                  <p:embed/>
                </p:oleObj>
              </mc:Choice>
              <mc:Fallback>
                <p:oleObj name="Equation" r:id="rId4" imgW="1612900" imgH="584200" progId="Equation.3">
                  <p:embed/>
                  <p:pic>
                    <p:nvPicPr>
                      <p:cNvPr id="0" name=""/>
                      <p:cNvPicPr/>
                      <p:nvPr/>
                    </p:nvPicPr>
                    <p:blipFill>
                      <a:blip r:embed="rId5"/>
                      <a:stretch>
                        <a:fillRect/>
                      </a:stretch>
                    </p:blipFill>
                    <p:spPr>
                      <a:xfrm>
                        <a:off x="6527759" y="2691813"/>
                        <a:ext cx="2086518" cy="756047"/>
                      </a:xfrm>
                      <a:prstGeom prst="rect">
                        <a:avLst/>
                      </a:prstGeom>
                    </p:spPr>
                  </p:pic>
                </p:oleObj>
              </mc:Fallback>
            </mc:AlternateContent>
          </a:graphicData>
        </a:graphic>
      </p:graphicFrame>
      <p:cxnSp>
        <p:nvCxnSpPr>
          <p:cNvPr id="26" name="Straight Connector 25"/>
          <p:cNvCxnSpPr>
            <a:stCxn id="33" idx="1"/>
            <a:endCxn id="2053" idx="3"/>
          </p:cNvCxnSpPr>
          <p:nvPr/>
        </p:nvCxnSpPr>
        <p:spPr>
          <a:xfrm flipH="1" flipV="1">
            <a:off x="2351841" y="2983177"/>
            <a:ext cx="701717" cy="13963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574376" y="3739837"/>
            <a:ext cx="3156874" cy="727069"/>
          </a:xfrm>
          <a:prstGeom prst="rect">
            <a:avLst/>
          </a:prstGeom>
        </p:spPr>
        <p:txBody>
          <a:bodyPr wrap="square" lIns="68487" tIns="34244" rIns="68487" bIns="34244">
            <a:spAutoFit/>
          </a:bodyPr>
          <a:lstStyle/>
          <a:p>
            <a:pPr defTabSz="684922"/>
            <a:r>
              <a:rPr lang="en-US" sz="1400" b="1" i="1" dirty="0">
                <a:solidFill>
                  <a:srgbClr val="3693F8"/>
                </a:solidFill>
                <a:latin typeface="GE Inspira Pitch"/>
              </a:rPr>
              <a:t>Method is Scalable to as many component models required to achieve desired fidelity and business outcome.</a:t>
            </a:r>
          </a:p>
        </p:txBody>
      </p:sp>
      <p:sp>
        <p:nvSpPr>
          <p:cNvPr id="24" name="Rectangle 23"/>
          <p:cNvSpPr/>
          <p:nvPr/>
        </p:nvSpPr>
        <p:spPr>
          <a:xfrm>
            <a:off x="6215690" y="25486"/>
            <a:ext cx="2889231" cy="2781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68487" tIns="34244" rIns="68487" bIns="34244" rtlCol="0" anchor="ctr"/>
          <a:lstStyle/>
          <a:p>
            <a:pPr algn="ctr" defTabSz="684922"/>
            <a:r>
              <a:rPr lang="en-US" sz="1600" dirty="0" smtClean="0">
                <a:solidFill>
                  <a:prstClr val="white"/>
                </a:solidFill>
                <a:latin typeface="GE Inspira Pitch"/>
              </a:rPr>
              <a:t>Failure risk model</a:t>
            </a:r>
            <a:endParaRPr lang="en-US" sz="1600" dirty="0">
              <a:solidFill>
                <a:prstClr val="white"/>
              </a:solidFill>
              <a:latin typeface="GE Inspira Pitch"/>
            </a:endParaRPr>
          </a:p>
        </p:txBody>
      </p:sp>
    </p:spTree>
    <p:extLst>
      <p:ext uri="{BB962C8B-B14F-4D97-AF65-F5344CB8AC3E}">
        <p14:creationId xmlns:p14="http://schemas.microsoft.com/office/powerpoint/2010/main" val="387177548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smtClean="0">
                <a:solidFill>
                  <a:schemeClr val="accent2">
                    <a:lumMod val="60000"/>
                    <a:lumOff val="40000"/>
                  </a:schemeClr>
                </a:solidFill>
              </a:rPr>
              <a:t>Individualized Failure Indicator for Engine Oil Leakage Failure Mode </a:t>
            </a:r>
            <a:endParaRPr lang="en-US" sz="2000" b="1" dirty="0">
              <a:solidFill>
                <a:schemeClr val="accent2">
                  <a:lumMod val="60000"/>
                  <a:lumOff val="40000"/>
                </a:schemeClr>
              </a:solidFill>
            </a:endParaRPr>
          </a:p>
        </p:txBody>
      </p:sp>
      <p:pic>
        <p:nvPicPr>
          <p:cNvPr id="4" name="Picture 3" descr="Screen Shot 2015-11-19 at 11.21.0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584" y="1695800"/>
            <a:ext cx="4526116" cy="2566639"/>
          </a:xfrm>
          <a:prstGeom prst="rect">
            <a:avLst/>
          </a:prstGeom>
        </p:spPr>
      </p:pic>
      <p:cxnSp>
        <p:nvCxnSpPr>
          <p:cNvPr id="6" name="Straight Connector 5"/>
          <p:cNvCxnSpPr/>
          <p:nvPr/>
        </p:nvCxnSpPr>
        <p:spPr>
          <a:xfrm flipV="1">
            <a:off x="649824" y="3727526"/>
            <a:ext cx="4188876" cy="28575"/>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2371397" y="2474024"/>
            <a:ext cx="2102861" cy="761707"/>
          </a:xfrm>
          <a:prstGeom prst="rect">
            <a:avLst/>
          </a:prstGeom>
          <a:noFill/>
        </p:spPr>
        <p:txBody>
          <a:bodyPr wrap="square" lIns="68487" tIns="34244" rIns="68487" bIns="34244" rtlCol="0">
            <a:spAutoFit/>
          </a:bodyPr>
          <a:lstStyle/>
          <a:p>
            <a:pPr marL="214035" indent="-214035" defTabSz="684922">
              <a:buFont typeface="Arial"/>
              <a:buChar char="•"/>
            </a:pPr>
            <a:r>
              <a:rPr lang="en-US" sz="900" dirty="0">
                <a:solidFill>
                  <a:srgbClr val="575757"/>
                </a:solidFill>
                <a:latin typeface="GE Inspira Pitch"/>
              </a:rPr>
              <a:t>Each line represents one engine</a:t>
            </a:r>
          </a:p>
          <a:p>
            <a:pPr marL="214035" indent="-214035" defTabSz="684922">
              <a:buFont typeface="Arial"/>
              <a:buChar char="•"/>
            </a:pPr>
            <a:r>
              <a:rPr lang="en-US" sz="900" dirty="0">
                <a:solidFill>
                  <a:srgbClr val="575757"/>
                </a:solidFill>
                <a:latin typeface="GE Inspira Pitch"/>
              </a:rPr>
              <a:t>Red represents engine where engine oil leakage failure occurred</a:t>
            </a:r>
          </a:p>
          <a:p>
            <a:pPr marL="214035" indent="-214035" defTabSz="684922">
              <a:buFont typeface="Arial"/>
              <a:buChar char="•"/>
            </a:pPr>
            <a:r>
              <a:rPr lang="en-US" sz="900" dirty="0">
                <a:solidFill>
                  <a:srgbClr val="575757"/>
                </a:solidFill>
                <a:latin typeface="GE Inspira Pitch"/>
              </a:rPr>
              <a:t>Blue represents engines without engine oil leakage failure</a:t>
            </a:r>
          </a:p>
        </p:txBody>
      </p:sp>
      <p:sp>
        <p:nvSpPr>
          <p:cNvPr id="8" name="TextBox 7"/>
          <p:cNvSpPr txBox="1"/>
          <p:nvPr/>
        </p:nvSpPr>
        <p:spPr>
          <a:xfrm>
            <a:off x="2162022" y="3456982"/>
            <a:ext cx="2290410" cy="288488"/>
          </a:xfrm>
          <a:prstGeom prst="rect">
            <a:avLst/>
          </a:prstGeom>
          <a:noFill/>
        </p:spPr>
        <p:txBody>
          <a:bodyPr wrap="none" lIns="68487" tIns="34244" rIns="68487" bIns="34244" rtlCol="0">
            <a:spAutoFit/>
          </a:bodyPr>
          <a:lstStyle/>
          <a:p>
            <a:pPr defTabSz="684922"/>
            <a:r>
              <a:rPr lang="en-US" sz="1400" dirty="0">
                <a:solidFill>
                  <a:srgbClr val="575757"/>
                </a:solidFill>
                <a:latin typeface="GE Inspira Pitch"/>
              </a:rPr>
              <a:t>Inspection action threshold</a:t>
            </a:r>
          </a:p>
        </p:txBody>
      </p:sp>
      <p:sp>
        <p:nvSpPr>
          <p:cNvPr id="9" name="Rectangle 8"/>
          <p:cNvSpPr/>
          <p:nvPr/>
        </p:nvSpPr>
        <p:spPr>
          <a:xfrm>
            <a:off x="5767977" y="1339318"/>
            <a:ext cx="3261733" cy="2469866"/>
          </a:xfrm>
          <a:prstGeom prst="rect">
            <a:avLst/>
          </a:prstGeom>
        </p:spPr>
        <p:txBody>
          <a:bodyPr wrap="square" lIns="68487" tIns="34244" rIns="68487" bIns="34244">
            <a:spAutoFit/>
          </a:bodyPr>
          <a:lstStyle/>
          <a:p>
            <a:pPr marL="214035" indent="-214035" defTabSz="684922">
              <a:buFont typeface="Arial"/>
              <a:buChar char="•"/>
            </a:pPr>
            <a:r>
              <a:rPr lang="en-US" sz="1200" dirty="0">
                <a:solidFill>
                  <a:srgbClr val="575757"/>
                </a:solidFill>
                <a:latin typeface="GE Inspira Pitch"/>
              </a:rPr>
              <a:t>Individualized Failure Indicator </a:t>
            </a:r>
          </a:p>
          <a:p>
            <a:pPr defTabSz="684922"/>
            <a:r>
              <a:rPr lang="en-US" sz="1200" dirty="0">
                <a:solidFill>
                  <a:srgbClr val="575757"/>
                </a:solidFill>
                <a:latin typeface="GE Inspira Pitch"/>
              </a:rPr>
              <a:t>      =  Cumulative Failure Risk Score      </a:t>
            </a:r>
          </a:p>
          <a:p>
            <a:pPr defTabSz="684922"/>
            <a:r>
              <a:rPr lang="en-US" sz="1200" dirty="0">
                <a:solidFill>
                  <a:srgbClr val="575757"/>
                </a:solidFill>
                <a:latin typeface="GE Inspira Pitch"/>
              </a:rPr>
              <a:t>      over engine hours for each   </a:t>
            </a:r>
          </a:p>
          <a:p>
            <a:pPr defTabSz="684922"/>
            <a:r>
              <a:rPr lang="en-US" sz="1200" dirty="0">
                <a:solidFill>
                  <a:srgbClr val="575757"/>
                </a:solidFill>
                <a:latin typeface="GE Inspira Pitch"/>
              </a:rPr>
              <a:t>      component</a:t>
            </a:r>
          </a:p>
          <a:p>
            <a:pPr defTabSz="684922"/>
            <a:r>
              <a:rPr lang="en-US" sz="1200" dirty="0">
                <a:solidFill>
                  <a:srgbClr val="575757"/>
                </a:solidFill>
                <a:latin typeface="GE Inspira Pitch"/>
              </a:rPr>
              <a:t>  </a:t>
            </a:r>
          </a:p>
          <a:p>
            <a:pPr marL="214035" indent="-214035" defTabSz="684922">
              <a:buFont typeface="Arial"/>
              <a:buChar char="•"/>
            </a:pPr>
            <a:r>
              <a:rPr lang="en-US" sz="1200" dirty="0">
                <a:solidFill>
                  <a:srgbClr val="000000"/>
                </a:solidFill>
                <a:latin typeface="GE Inspira Pitch"/>
              </a:rPr>
              <a:t>A threshold-based inspection policy can be designed based on this failure indicator </a:t>
            </a:r>
          </a:p>
          <a:p>
            <a:pPr marL="214035" indent="-214035" defTabSz="684922">
              <a:buFont typeface="Arial"/>
              <a:buChar char="•"/>
            </a:pPr>
            <a:endParaRPr lang="en-US" sz="1200" dirty="0">
              <a:solidFill>
                <a:srgbClr val="000000"/>
              </a:solidFill>
              <a:latin typeface="GE Inspira Pitch"/>
            </a:endParaRPr>
          </a:p>
          <a:p>
            <a:pPr marL="214035" indent="-214035" defTabSz="684922">
              <a:buFont typeface="Arial"/>
              <a:buChar char="•"/>
            </a:pPr>
            <a:r>
              <a:rPr lang="en-US" sz="1200" dirty="0">
                <a:solidFill>
                  <a:srgbClr val="575757"/>
                </a:solidFill>
                <a:latin typeface="GE Inspira Pitch"/>
              </a:rPr>
              <a:t>Individualized cumulative failure risks score for a given component are calculated for each one, based on its VIMS characteristics</a:t>
            </a:r>
          </a:p>
          <a:p>
            <a:pPr marL="214035" indent="-214035" defTabSz="684922">
              <a:buFont typeface="Arial"/>
              <a:buChar char="•"/>
            </a:pPr>
            <a:endParaRPr lang="en-US" sz="1200" dirty="0">
              <a:solidFill>
                <a:srgbClr val="000000"/>
              </a:solidFill>
              <a:latin typeface="GE Inspira Pitch"/>
            </a:endParaRPr>
          </a:p>
          <a:p>
            <a:pPr defTabSz="684922"/>
            <a:endParaRPr lang="en-US" sz="1200" dirty="0">
              <a:solidFill>
                <a:srgbClr val="000000"/>
              </a:solidFill>
              <a:latin typeface="GE Inspira Pitch"/>
            </a:endParaRPr>
          </a:p>
        </p:txBody>
      </p:sp>
      <p:sp>
        <p:nvSpPr>
          <p:cNvPr id="10" name="TextBox 9"/>
          <p:cNvSpPr txBox="1"/>
          <p:nvPr/>
        </p:nvSpPr>
        <p:spPr>
          <a:xfrm>
            <a:off x="28724" y="1809432"/>
            <a:ext cx="538421" cy="2121001"/>
          </a:xfrm>
          <a:prstGeom prst="rect">
            <a:avLst/>
          </a:prstGeom>
          <a:noFill/>
        </p:spPr>
        <p:txBody>
          <a:bodyPr vert="vert270" wrap="none" lIns="68487" tIns="34244" rIns="68487" bIns="34244" rtlCol="0">
            <a:spAutoFit/>
          </a:bodyPr>
          <a:lstStyle/>
          <a:p>
            <a:pPr defTabSz="684922"/>
            <a:r>
              <a:rPr lang="en-US" sz="1200" dirty="0">
                <a:solidFill>
                  <a:srgbClr val="575757"/>
                </a:solidFill>
                <a:latin typeface="GE Inspira Pitch"/>
              </a:rPr>
              <a:t>Individualized Failure Indicator </a:t>
            </a:r>
          </a:p>
          <a:p>
            <a:pPr defTabSz="684922"/>
            <a:endParaRPr lang="en-US" sz="1400" dirty="0">
              <a:solidFill>
                <a:srgbClr val="575757"/>
              </a:solidFill>
              <a:latin typeface="GE Inspira Pitch"/>
            </a:endParaRPr>
          </a:p>
        </p:txBody>
      </p:sp>
      <p:sp>
        <p:nvSpPr>
          <p:cNvPr id="11" name="TextBox 10"/>
          <p:cNvSpPr txBox="1"/>
          <p:nvPr/>
        </p:nvSpPr>
        <p:spPr>
          <a:xfrm>
            <a:off x="312586" y="1199527"/>
            <a:ext cx="4467662" cy="415445"/>
          </a:xfrm>
          <a:prstGeom prst="rect">
            <a:avLst/>
          </a:prstGeom>
          <a:solidFill>
            <a:schemeClr val="accent3">
              <a:lumMod val="40000"/>
              <a:lumOff val="60000"/>
            </a:schemeClr>
          </a:solidFill>
        </p:spPr>
        <p:txBody>
          <a:bodyPr wrap="none" lIns="68487" tIns="34244" rIns="68487" bIns="34244" rtlCol="0">
            <a:spAutoFit/>
          </a:bodyPr>
          <a:lstStyle/>
          <a:p>
            <a:pPr marL="256849" indent="-256849" defTabSz="684922">
              <a:buFontTx/>
              <a:buAutoNum type="arabicPeriod"/>
            </a:pPr>
            <a:r>
              <a:rPr lang="en-US" sz="1100" dirty="0">
                <a:solidFill>
                  <a:srgbClr val="575757"/>
                </a:solidFill>
                <a:latin typeface="GE Inspira Pitch"/>
              </a:rPr>
              <a:t>Generate Individualized Failure risk curves, for each engine.</a:t>
            </a:r>
          </a:p>
          <a:p>
            <a:pPr marL="256849" indent="-256849" defTabSz="684922">
              <a:buFontTx/>
              <a:buAutoNum type="arabicPeriod"/>
            </a:pPr>
            <a:r>
              <a:rPr lang="en-US" sz="1100" dirty="0">
                <a:solidFill>
                  <a:srgbClr val="575757"/>
                </a:solidFill>
                <a:latin typeface="GE Inspira Pitch"/>
              </a:rPr>
              <a:t>An optimal threshold to schedule inspections could be calculated.</a:t>
            </a:r>
          </a:p>
        </p:txBody>
      </p:sp>
      <p:sp>
        <p:nvSpPr>
          <p:cNvPr id="12" name="TextBox 11"/>
          <p:cNvSpPr txBox="1"/>
          <p:nvPr/>
        </p:nvSpPr>
        <p:spPr>
          <a:xfrm>
            <a:off x="3521411" y="4380657"/>
            <a:ext cx="5334880" cy="242321"/>
          </a:xfrm>
          <a:prstGeom prst="rect">
            <a:avLst/>
          </a:prstGeom>
          <a:solidFill>
            <a:schemeClr val="accent2"/>
          </a:solidFill>
        </p:spPr>
        <p:txBody>
          <a:bodyPr wrap="square" lIns="68487" tIns="34244" rIns="68487" bIns="34244" rtlCol="0">
            <a:spAutoFit/>
          </a:bodyPr>
          <a:lstStyle/>
          <a:p>
            <a:pPr defTabSz="684922"/>
            <a:r>
              <a:rPr lang="en-US" sz="1100" dirty="0">
                <a:solidFill>
                  <a:prstClr val="white"/>
                </a:solidFill>
                <a:latin typeface="GE Inspira Pitch"/>
              </a:rPr>
              <a:t>Note: The scheduled inspection varies from engine to engine (different # of cycles) </a:t>
            </a:r>
          </a:p>
        </p:txBody>
      </p:sp>
      <p:sp>
        <p:nvSpPr>
          <p:cNvPr id="3" name="TextBox 2"/>
          <p:cNvSpPr txBox="1"/>
          <p:nvPr/>
        </p:nvSpPr>
        <p:spPr>
          <a:xfrm>
            <a:off x="2034109" y="4178575"/>
            <a:ext cx="1196684" cy="288488"/>
          </a:xfrm>
          <a:prstGeom prst="rect">
            <a:avLst/>
          </a:prstGeom>
          <a:solidFill>
            <a:schemeClr val="bg1"/>
          </a:solidFill>
        </p:spPr>
        <p:txBody>
          <a:bodyPr wrap="none" lIns="68487" tIns="34244" rIns="68487" bIns="34244" rtlCol="0">
            <a:spAutoFit/>
          </a:bodyPr>
          <a:lstStyle/>
          <a:p>
            <a:pPr defTabSz="684922"/>
            <a:r>
              <a:rPr lang="en-US" sz="1400" dirty="0">
                <a:solidFill>
                  <a:srgbClr val="575757"/>
                </a:solidFill>
                <a:latin typeface="GE Inspira Pitch"/>
              </a:rPr>
              <a:t>Engine Hours</a:t>
            </a:r>
          </a:p>
        </p:txBody>
      </p:sp>
      <p:sp>
        <p:nvSpPr>
          <p:cNvPr id="15" name="Rectangle 14"/>
          <p:cNvSpPr/>
          <p:nvPr/>
        </p:nvSpPr>
        <p:spPr>
          <a:xfrm>
            <a:off x="6215690" y="25486"/>
            <a:ext cx="2889231" cy="27816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68487" tIns="34244" rIns="68487" bIns="34244" rtlCol="0" anchor="ctr"/>
          <a:lstStyle/>
          <a:p>
            <a:pPr algn="ctr" defTabSz="684922"/>
            <a:r>
              <a:rPr lang="en-US" sz="1600" dirty="0" smtClean="0">
                <a:solidFill>
                  <a:prstClr val="white"/>
                </a:solidFill>
                <a:latin typeface="GE Inspira Pitch"/>
              </a:rPr>
              <a:t>(Example) Failure risk model</a:t>
            </a:r>
            <a:endParaRPr lang="en-US" sz="1600" dirty="0">
              <a:solidFill>
                <a:prstClr val="white"/>
              </a:solidFill>
              <a:latin typeface="GE Inspira Pitch"/>
            </a:endParaRPr>
          </a:p>
        </p:txBody>
      </p:sp>
    </p:spTree>
    <p:extLst>
      <p:ext uri="{BB962C8B-B14F-4D97-AF65-F5344CB8AC3E}">
        <p14:creationId xmlns:p14="http://schemas.microsoft.com/office/powerpoint/2010/main" val="198272206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lumMod val="60000"/>
              <a:lumOff val="40000"/>
            </a:schemeClr>
          </a:solidFill>
        </p:spPr>
        <p:txBody>
          <a:bodyPr>
            <a:noAutofit/>
          </a:bodyPr>
          <a:lstStyle/>
          <a:p>
            <a:r>
              <a:rPr lang="en-US" sz="2800" dirty="0">
                <a:latin typeface="GE Inspira Pitch"/>
                <a:cs typeface="GE Inspira Pitch"/>
              </a:rPr>
              <a:t>Model Result Presentation</a:t>
            </a:r>
          </a:p>
        </p:txBody>
      </p:sp>
      <p:sp>
        <p:nvSpPr>
          <p:cNvPr id="4" name="TextBox 3"/>
          <p:cNvSpPr txBox="1"/>
          <p:nvPr/>
        </p:nvSpPr>
        <p:spPr>
          <a:xfrm>
            <a:off x="618467" y="1391506"/>
            <a:ext cx="4762382" cy="1477097"/>
          </a:xfrm>
          <a:prstGeom prst="rect">
            <a:avLst/>
          </a:prstGeom>
          <a:noFill/>
        </p:spPr>
        <p:txBody>
          <a:bodyPr wrap="none" lIns="91212" tIns="45606" rIns="91212" bIns="45606" rtlCol="0">
            <a:spAutoFit/>
          </a:bodyPr>
          <a:lstStyle/>
          <a:p>
            <a:pPr marL="285066" indent="-285066">
              <a:buFont typeface="Arial"/>
              <a:buChar char="•"/>
            </a:pPr>
            <a:r>
              <a:rPr lang="en-US" dirty="0" smtClean="0">
                <a:latin typeface="GE Inspira"/>
                <a:cs typeface="GE Inspira"/>
              </a:rPr>
              <a:t>ROC plot, </a:t>
            </a:r>
            <a:r>
              <a:rPr lang="en-US" dirty="0" err="1" smtClean="0">
                <a:latin typeface="GE Inspira"/>
                <a:cs typeface="GE Inspira"/>
              </a:rPr>
              <a:t>AUC</a:t>
            </a:r>
            <a:r>
              <a:rPr lang="en-US" dirty="0" smtClean="0">
                <a:latin typeface="GE Inspira"/>
                <a:cs typeface="GE Inspira"/>
              </a:rPr>
              <a:t> calculations</a:t>
            </a:r>
          </a:p>
          <a:p>
            <a:pPr marL="285066" indent="-285066">
              <a:buFont typeface="Arial"/>
              <a:buChar char="•"/>
            </a:pPr>
            <a:endParaRPr lang="en-US" dirty="0" smtClean="0">
              <a:latin typeface="GE Inspira"/>
              <a:cs typeface="GE Inspira"/>
            </a:endParaRPr>
          </a:p>
          <a:p>
            <a:pPr marL="285066" indent="-285066">
              <a:buFont typeface="Arial"/>
              <a:buChar char="•"/>
            </a:pPr>
            <a:r>
              <a:rPr lang="en-US" dirty="0" smtClean="0">
                <a:latin typeface="GE Inspira"/>
                <a:cs typeface="GE Inspira"/>
              </a:rPr>
              <a:t>Risk score vs. Component (or Unit) Index plot</a:t>
            </a:r>
          </a:p>
          <a:p>
            <a:pPr marL="285066" indent="-285066">
              <a:buFont typeface="Arial"/>
              <a:buChar char="•"/>
            </a:pPr>
            <a:endParaRPr lang="en-US" dirty="0" smtClean="0">
              <a:latin typeface="GE Inspira"/>
              <a:cs typeface="GE Inspira"/>
            </a:endParaRPr>
          </a:p>
          <a:p>
            <a:pPr marL="285066" indent="-285066">
              <a:buFont typeface="Arial"/>
              <a:buChar char="•"/>
            </a:pPr>
            <a:r>
              <a:rPr lang="en-US" dirty="0" smtClean="0">
                <a:latin typeface="GE Inspira"/>
                <a:cs typeface="GE Inspira"/>
              </a:rPr>
              <a:t>Component Failure Risks for Each Unit</a:t>
            </a:r>
          </a:p>
        </p:txBody>
      </p:sp>
    </p:spTree>
    <p:extLst>
      <p:ext uri="{BB962C8B-B14F-4D97-AF65-F5344CB8AC3E}">
        <p14:creationId xmlns:p14="http://schemas.microsoft.com/office/powerpoint/2010/main" val="1824843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5202015" y="1029073"/>
            <a:ext cx="3572805" cy="2147084"/>
          </a:xfrm>
          <a:prstGeom prst="rect">
            <a:avLst/>
          </a:prstGeom>
        </p:spPr>
      </p:pic>
      <p:sp>
        <p:nvSpPr>
          <p:cNvPr id="3" name="Content Placeholder 2"/>
          <p:cNvSpPr>
            <a:spLocks noGrp="1"/>
          </p:cNvSpPr>
          <p:nvPr>
            <p:ph idx="1"/>
          </p:nvPr>
        </p:nvSpPr>
        <p:spPr>
          <a:xfrm>
            <a:off x="457200" y="1200159"/>
            <a:ext cx="8229600" cy="3817727"/>
          </a:xfrm>
        </p:spPr>
        <p:txBody>
          <a:bodyPr>
            <a:normAutofit fontScale="85000" lnSpcReduction="20000"/>
          </a:bodyPr>
          <a:lstStyle/>
          <a:p>
            <a:r>
              <a:rPr lang="en-US" sz="1500" dirty="0"/>
              <a:t>Component-wise binary classification</a:t>
            </a:r>
          </a:p>
          <a:p>
            <a:pPr lvl="1"/>
            <a:r>
              <a:rPr lang="en-US" sz="1200" dirty="0"/>
              <a:t># Removed components = 31</a:t>
            </a:r>
          </a:p>
          <a:p>
            <a:pPr lvl="1"/>
            <a:r>
              <a:rPr lang="en-US" sz="1200" dirty="0"/>
              <a:t># Healthy components = 118</a:t>
            </a:r>
          </a:p>
          <a:p>
            <a:r>
              <a:rPr lang="en-US" sz="1500" dirty="0"/>
              <a:t>Random Forest</a:t>
            </a:r>
          </a:p>
          <a:p>
            <a:r>
              <a:rPr lang="en-US" sz="1500" dirty="0"/>
              <a:t>Mean values used for selected features</a:t>
            </a:r>
          </a:p>
          <a:p>
            <a:r>
              <a:rPr lang="en-US" sz="1500" dirty="0"/>
              <a:t>leave-one-out cross-validation</a:t>
            </a:r>
          </a:p>
          <a:p>
            <a:r>
              <a:rPr lang="en-US" sz="1500" dirty="0"/>
              <a:t>Features: </a:t>
            </a:r>
          </a:p>
          <a:p>
            <a:pPr marL="342796" lvl="1" indent="0">
              <a:buNone/>
            </a:pPr>
            <a:r>
              <a:rPr lang="en-US" sz="1300" dirty="0">
                <a:solidFill>
                  <a:srgbClr val="008000"/>
                </a:solidFill>
              </a:rPr>
              <a:t>duty_cycle, gross_weight_lbs_0_mean, to_iaie, </a:t>
            </a:r>
          </a:p>
          <a:p>
            <a:pPr marL="342796" lvl="1" indent="0">
              <a:buNone/>
            </a:pPr>
            <a:r>
              <a:rPr lang="en-US" sz="1300" dirty="0">
                <a:solidFill>
                  <a:srgbClr val="008000"/>
                </a:solidFill>
              </a:rPr>
              <a:t>to_delfn, to_zxm, to_zvb1f_smoothed</a:t>
            </a:r>
          </a:p>
          <a:p>
            <a:pPr marL="342796" lvl="1" indent="0">
              <a:buNone/>
            </a:pPr>
            <a:r>
              <a:rPr lang="en-US" sz="1300" dirty="0">
                <a:solidFill>
                  <a:srgbClr val="008000"/>
                </a:solidFill>
              </a:rPr>
              <a:t> </a:t>
            </a:r>
            <a:endParaRPr lang="en-US" sz="1500" dirty="0">
              <a:solidFill>
                <a:srgbClr val="008000"/>
              </a:solidFill>
            </a:endParaRPr>
          </a:p>
          <a:p>
            <a:pPr marL="342796" lvl="1" indent="0">
              <a:buNone/>
            </a:pPr>
            <a:endParaRPr lang="en-US" sz="12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	</a:t>
            </a:r>
          </a:p>
          <a:p>
            <a:pPr marL="0" indent="0">
              <a:buNone/>
            </a:pPr>
            <a:r>
              <a:rPr lang="en-US" sz="1200" dirty="0"/>
              <a:t>	</a:t>
            </a:r>
          </a:p>
          <a:p>
            <a:pPr marL="0" indent="0">
              <a:buNone/>
            </a:pPr>
            <a:r>
              <a:rPr lang="en-US" sz="1200" dirty="0"/>
              <a:t>	Accuracy = 0.89</a:t>
            </a:r>
          </a:p>
          <a:p>
            <a:pPr marL="0" indent="0">
              <a:buNone/>
            </a:pPr>
            <a:r>
              <a:rPr lang="en-US" sz="1200" dirty="0"/>
              <a:t>	</a:t>
            </a:r>
            <a:r>
              <a:rPr lang="en-US" sz="1200" dirty="0" err="1"/>
              <a:t>HitRate</a:t>
            </a:r>
            <a:r>
              <a:rPr lang="en-US" sz="1200" dirty="0"/>
              <a:t> = 0.90</a:t>
            </a:r>
          </a:p>
          <a:p>
            <a:pPr marL="0" indent="0">
              <a:buNone/>
            </a:pPr>
            <a:r>
              <a:rPr lang="en-US" sz="1200" dirty="0"/>
              <a:t>	</a:t>
            </a:r>
            <a:r>
              <a:rPr lang="en-US" sz="1200" dirty="0" err="1"/>
              <a:t>FalseAlarmRate</a:t>
            </a:r>
            <a:r>
              <a:rPr lang="en-US" sz="1200" dirty="0"/>
              <a:t> = 0.11</a:t>
            </a:r>
          </a:p>
        </p:txBody>
      </p:sp>
      <p:graphicFrame>
        <p:nvGraphicFramePr>
          <p:cNvPr id="6" name="Table 5"/>
          <p:cNvGraphicFramePr>
            <a:graphicFrameLocks noGrp="1"/>
          </p:cNvGraphicFramePr>
          <p:nvPr>
            <p:extLst>
              <p:ext uri="{D42A27DB-BD31-4B8C-83A1-F6EECF244321}">
                <p14:modId xmlns:p14="http://schemas.microsoft.com/office/powerpoint/2010/main" val="3775575452"/>
              </p:ext>
            </p:extLst>
          </p:nvPr>
        </p:nvGraphicFramePr>
        <p:xfrm>
          <a:off x="887459" y="2980716"/>
          <a:ext cx="3234870" cy="1028700"/>
        </p:xfrm>
        <a:graphic>
          <a:graphicData uri="http://schemas.openxmlformats.org/drawingml/2006/table">
            <a:tbl>
              <a:tblPr firstRow="1" bandRow="1">
                <a:tableStyleId>{5C22544A-7EE6-4342-B048-85BDC9FD1C3A}</a:tableStyleId>
              </a:tblPr>
              <a:tblGrid>
                <a:gridCol w="1078290"/>
                <a:gridCol w="1078290"/>
                <a:gridCol w="1078290"/>
              </a:tblGrid>
              <a:tr h="457200">
                <a:tc>
                  <a:txBody>
                    <a:bodyPr/>
                    <a:lstStyle/>
                    <a:p>
                      <a:endParaRPr lang="en-US" sz="1400" dirty="0">
                        <a:solidFill>
                          <a:schemeClr val="tx1"/>
                        </a:solidFill>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r>
                        <a:rPr lang="en-US" sz="1400" b="0" dirty="0" err="1" smtClean="0">
                          <a:solidFill>
                            <a:schemeClr val="tx1"/>
                          </a:solidFill>
                        </a:rPr>
                        <a:t>Pr</a:t>
                      </a:r>
                      <a:r>
                        <a:rPr lang="en-US" sz="1400" b="0" baseline="0" dirty="0" smtClean="0">
                          <a:solidFill>
                            <a:schemeClr val="tx1"/>
                          </a:solidFill>
                        </a:rPr>
                        <a:t> = No</a:t>
                      </a:r>
                    </a:p>
                    <a:p>
                      <a:r>
                        <a:rPr lang="en-US" sz="1100" b="0" baseline="0" dirty="0" smtClean="0">
                          <a:solidFill>
                            <a:schemeClr val="tx1"/>
                          </a:solidFill>
                        </a:rPr>
                        <a:t>(Healthy)</a:t>
                      </a:r>
                      <a:endParaRPr lang="en-US" sz="1100" b="0" dirty="0">
                        <a:solidFill>
                          <a:schemeClr val="tx1"/>
                        </a:solidFill>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r>
                        <a:rPr lang="en-US" sz="1400" b="0" dirty="0" err="1" smtClean="0">
                          <a:solidFill>
                            <a:schemeClr val="tx1"/>
                          </a:solidFill>
                        </a:rPr>
                        <a:t>Pr</a:t>
                      </a:r>
                      <a:r>
                        <a:rPr lang="en-US" sz="1400" b="0" baseline="0" dirty="0" err="1" smtClean="0">
                          <a:solidFill>
                            <a:schemeClr val="tx1"/>
                          </a:solidFill>
                        </a:rPr>
                        <a:t> = Yes </a:t>
                      </a:r>
                    </a:p>
                    <a:p>
                      <a:r>
                        <a:rPr lang="en-US" sz="1100" b="0" baseline="0" dirty="0" err="1" smtClean="0">
                          <a:solidFill>
                            <a:schemeClr val="tx1"/>
                          </a:solidFill>
                        </a:rPr>
                        <a:t>(Removed)</a:t>
                      </a:r>
                      <a:endParaRPr lang="en-US" sz="1100" b="0" dirty="0" smtClean="0">
                        <a:solidFill>
                          <a:schemeClr val="tx1"/>
                        </a:solidFill>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r>
              <a:tr h="285750">
                <a:tc>
                  <a:txBody>
                    <a:bodyPr/>
                    <a:lstStyle/>
                    <a:p>
                      <a:r>
                        <a:rPr lang="en-US" sz="1400" baseline="0" dirty="0" smtClean="0"/>
                        <a:t>Healthy</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ctr"/>
                      <a:r>
                        <a:rPr lang="en-US" sz="1400" dirty="0" smtClean="0"/>
                        <a:t>105</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400" dirty="0" smtClean="0"/>
                        <a:t>13</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285750">
                <a:tc>
                  <a:txBody>
                    <a:bodyPr/>
                    <a:lstStyle/>
                    <a:p>
                      <a:r>
                        <a:rPr lang="en-US" sz="1400" dirty="0" smtClean="0"/>
                        <a:t>Removed</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ctr"/>
                      <a:r>
                        <a:rPr lang="en-US" sz="1400" dirty="0" smtClean="0"/>
                        <a:t>3</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400" dirty="0" smtClean="0"/>
                        <a:t>28</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bl>
          </a:graphicData>
        </a:graphic>
      </p:graphicFrame>
      <p:cxnSp>
        <p:nvCxnSpPr>
          <p:cNvPr id="12" name="Straight Connector 11"/>
          <p:cNvCxnSpPr/>
          <p:nvPr/>
        </p:nvCxnSpPr>
        <p:spPr>
          <a:xfrm>
            <a:off x="5511649" y="2287239"/>
            <a:ext cx="3175152"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5702199" y="2096255"/>
            <a:ext cx="1557742" cy="207749"/>
          </a:xfrm>
          <a:prstGeom prst="rect">
            <a:avLst/>
          </a:prstGeom>
        </p:spPr>
        <p:txBody>
          <a:bodyPr wrap="square" lIns="68559" tIns="34280" rIns="68559" bIns="34280">
            <a:spAutoFit/>
          </a:bodyPr>
          <a:lstStyle/>
          <a:p>
            <a:pPr defTabSz="342796"/>
            <a:r>
              <a:rPr lang="en-US" sz="900" dirty="0">
                <a:solidFill>
                  <a:prstClr val="white">
                    <a:lumMod val="50000"/>
                  </a:prstClr>
                </a:solidFill>
                <a:latin typeface="Calibri"/>
              </a:rPr>
              <a:t>Detection Threshold</a:t>
            </a:r>
          </a:p>
        </p:txBody>
      </p:sp>
      <p:sp>
        <p:nvSpPr>
          <p:cNvPr id="14" name="Rectangle 13"/>
          <p:cNvSpPr/>
          <p:nvPr/>
        </p:nvSpPr>
        <p:spPr>
          <a:xfrm>
            <a:off x="7079478" y="1577132"/>
            <a:ext cx="1039451" cy="415497"/>
          </a:xfrm>
          <a:prstGeom prst="rect">
            <a:avLst/>
          </a:prstGeom>
        </p:spPr>
        <p:txBody>
          <a:bodyPr wrap="square" lIns="68559" tIns="34280" rIns="68559" bIns="34280">
            <a:spAutoFit/>
          </a:bodyPr>
          <a:lstStyle/>
          <a:p>
            <a:pPr defTabSz="342796"/>
            <a:r>
              <a:rPr lang="en-US" sz="1100" dirty="0">
                <a:solidFill>
                  <a:srgbClr val="FF0000"/>
                </a:solidFill>
                <a:latin typeface="Calibri"/>
              </a:rPr>
              <a:t>A/I Valve Removals</a:t>
            </a:r>
          </a:p>
        </p:txBody>
      </p:sp>
      <p:cxnSp>
        <p:nvCxnSpPr>
          <p:cNvPr id="15" name="Straight Arrow Connector 14"/>
          <p:cNvCxnSpPr/>
          <p:nvPr/>
        </p:nvCxnSpPr>
        <p:spPr>
          <a:xfrm>
            <a:off x="7685576" y="1752872"/>
            <a:ext cx="457200" cy="2047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itle 1"/>
          <p:cNvSpPr>
            <a:spLocks noGrp="1"/>
          </p:cNvSpPr>
          <p:nvPr>
            <p:ph type="title"/>
          </p:nvPr>
        </p:nvSpPr>
        <p:spPr>
          <a:xfrm>
            <a:off x="457200" y="205979"/>
            <a:ext cx="8229600" cy="857250"/>
          </a:xfrm>
        </p:spPr>
        <p:txBody>
          <a:bodyPr>
            <a:normAutofit/>
          </a:bodyPr>
          <a:lstStyle/>
          <a:p>
            <a:r>
              <a:rPr lang="en-US" dirty="0" smtClean="0"/>
              <a:t>Classification Results </a:t>
            </a:r>
            <a:br>
              <a:rPr lang="en-US" dirty="0" smtClean="0"/>
            </a:br>
            <a:r>
              <a:rPr lang="en-US" sz="1400" dirty="0">
                <a:solidFill>
                  <a:schemeClr val="tx2">
                    <a:lumMod val="60000"/>
                    <a:lumOff val="40000"/>
                  </a:schemeClr>
                </a:solidFill>
              </a:rPr>
              <a:t>with CEOD Features and Non-Overhaul, Non-Repair population removed, and short cycles population included.  </a:t>
            </a:r>
          </a:p>
        </p:txBody>
      </p:sp>
      <p:pic>
        <p:nvPicPr>
          <p:cNvPr id="10" name="Picture 9"/>
          <p:cNvPicPr>
            <a:picLocks noChangeAspect="1"/>
          </p:cNvPicPr>
          <p:nvPr/>
        </p:nvPicPr>
        <p:blipFill>
          <a:blip r:embed="rId4"/>
          <a:stretch>
            <a:fillRect/>
          </a:stretch>
        </p:blipFill>
        <p:spPr>
          <a:xfrm>
            <a:off x="5192478" y="3219451"/>
            <a:ext cx="3763354" cy="1900580"/>
          </a:xfrm>
          <a:prstGeom prst="rect">
            <a:avLst/>
          </a:prstGeom>
        </p:spPr>
      </p:pic>
      <p:sp>
        <p:nvSpPr>
          <p:cNvPr id="8" name="Rectangle 7"/>
          <p:cNvSpPr/>
          <p:nvPr/>
        </p:nvSpPr>
        <p:spPr>
          <a:xfrm>
            <a:off x="6817920" y="3170796"/>
            <a:ext cx="908172" cy="288539"/>
          </a:xfrm>
          <a:prstGeom prst="rect">
            <a:avLst/>
          </a:prstGeom>
          <a:solidFill>
            <a:schemeClr val="bg1"/>
          </a:solidFill>
        </p:spPr>
        <p:txBody>
          <a:bodyPr wrap="none" lIns="68559" tIns="34280" rIns="68559" bIns="34280">
            <a:spAutoFit/>
          </a:bodyPr>
          <a:lstStyle/>
          <a:p>
            <a:pPr defTabSz="342796"/>
            <a:r>
              <a:rPr lang="en-US" sz="1400" dirty="0">
                <a:solidFill>
                  <a:srgbClr val="F79646">
                    <a:lumMod val="75000"/>
                  </a:srgbClr>
                </a:solidFill>
                <a:latin typeface="Calibri"/>
              </a:rPr>
              <a:t>ROC curve </a:t>
            </a:r>
          </a:p>
        </p:txBody>
      </p:sp>
      <p:sp>
        <p:nvSpPr>
          <p:cNvPr id="16" name="Rectangle 15"/>
          <p:cNvSpPr/>
          <p:nvPr/>
        </p:nvSpPr>
        <p:spPr>
          <a:xfrm>
            <a:off x="5702200" y="25486"/>
            <a:ext cx="3402722" cy="278167"/>
          </a:xfrm>
          <a:prstGeom prst="rect">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lIns="68487" tIns="34244" rIns="68487" bIns="34244" rtlCol="0" anchor="ctr"/>
          <a:lstStyle/>
          <a:p>
            <a:pPr algn="ctr" defTabSz="684922"/>
            <a:r>
              <a:rPr lang="en-US" sz="1600" dirty="0" smtClean="0">
                <a:solidFill>
                  <a:prstClr val="white"/>
                </a:solidFill>
                <a:latin typeface="GE Inspira Pitch"/>
              </a:rPr>
              <a:t>(Example) Model Result Presentation</a:t>
            </a:r>
            <a:endParaRPr lang="en-US" sz="1600" dirty="0">
              <a:solidFill>
                <a:prstClr val="white"/>
              </a:solidFill>
              <a:latin typeface="GE Inspira Pitch"/>
            </a:endParaRPr>
          </a:p>
        </p:txBody>
      </p:sp>
    </p:spTree>
    <p:extLst>
      <p:ext uri="{BB962C8B-B14F-4D97-AF65-F5344CB8AC3E}">
        <p14:creationId xmlns:p14="http://schemas.microsoft.com/office/powerpoint/2010/main" val="647192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2901" y="709815"/>
            <a:ext cx="1816501" cy="424390"/>
          </a:xfrm>
        </p:spPr>
        <p:txBody>
          <a:bodyPr/>
          <a:lstStyle/>
          <a:p>
            <a:r>
              <a:rPr lang="en-US" dirty="0" smtClean="0"/>
              <a:t>Fleet View</a:t>
            </a:r>
            <a:endParaRPr lang="en-US" dirty="0"/>
          </a:p>
        </p:txBody>
      </p:sp>
      <p:sp>
        <p:nvSpPr>
          <p:cNvPr id="3" name="Slide Number Placeholder 2"/>
          <p:cNvSpPr>
            <a:spLocks noGrp="1"/>
          </p:cNvSpPr>
          <p:nvPr>
            <p:ph type="sldNum" sz="quarter" idx="12"/>
          </p:nvPr>
        </p:nvSpPr>
        <p:spPr/>
        <p:txBody>
          <a:bodyPr/>
          <a:lstStyle/>
          <a:p>
            <a:fld id="{0D558541-60C9-42A2-8392-FF12533A6B7A}" type="slidenum">
              <a:rPr lang="en-US" smtClean="0">
                <a:latin typeface="GE Inspira Pitch"/>
              </a:rPr>
              <a:pPr/>
              <a:t>4</a:t>
            </a:fld>
            <a:endParaRPr lang="en-US">
              <a:latin typeface="GE Inspira Pitch"/>
            </a:endParaRPr>
          </a:p>
        </p:txBody>
      </p:sp>
      <p:sp>
        <p:nvSpPr>
          <p:cNvPr id="6" name="Title 1"/>
          <p:cNvSpPr txBox="1">
            <a:spLocks/>
          </p:cNvSpPr>
          <p:nvPr/>
        </p:nvSpPr>
        <p:spPr>
          <a:xfrm>
            <a:off x="5254269" y="709815"/>
            <a:ext cx="3539348" cy="42439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kern="1200" spc="0" baseline="0">
                <a:solidFill>
                  <a:schemeClr val="tx1"/>
                </a:solidFill>
                <a:latin typeface="+mj-lt"/>
                <a:ea typeface="+mj-ea"/>
                <a:cs typeface="+mj-cs"/>
              </a:defRPr>
            </a:lvl1pPr>
          </a:lstStyle>
          <a:p>
            <a:r>
              <a:rPr lang="en-US" dirty="0" smtClean="0">
                <a:solidFill>
                  <a:srgbClr val="575757"/>
                </a:solidFill>
                <a:latin typeface="GE Inspira Pitch"/>
              </a:rPr>
              <a:t>Tail Number View</a:t>
            </a:r>
            <a:endParaRPr lang="en-US" dirty="0">
              <a:solidFill>
                <a:srgbClr val="575757"/>
              </a:solidFill>
              <a:latin typeface="GE Inspira Pitch"/>
            </a:endParaRP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9598" y="1107212"/>
            <a:ext cx="3338531" cy="3227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53" y="1107192"/>
            <a:ext cx="3338531" cy="3119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789560" y="4493972"/>
            <a:ext cx="4179101" cy="288515"/>
          </a:xfrm>
          <a:prstGeom prst="rect">
            <a:avLst/>
          </a:prstGeom>
        </p:spPr>
        <p:txBody>
          <a:bodyPr wrap="none" lIns="68514" tIns="34258" rIns="68514" bIns="34258">
            <a:spAutoFit/>
          </a:bodyPr>
          <a:lstStyle/>
          <a:p>
            <a:pPr defTabSz="685178"/>
            <a:r>
              <a:rPr lang="en-US" sz="1400" dirty="0">
                <a:solidFill>
                  <a:srgbClr val="575757"/>
                </a:solidFill>
                <a:latin typeface="GE Inspira Pitch"/>
              </a:rPr>
              <a:t>Drill Down to Components Driving Tail Number Risk</a:t>
            </a:r>
          </a:p>
        </p:txBody>
      </p:sp>
      <p:cxnSp>
        <p:nvCxnSpPr>
          <p:cNvPr id="8" name="Straight Arrow Connector 7"/>
          <p:cNvCxnSpPr/>
          <p:nvPr/>
        </p:nvCxnSpPr>
        <p:spPr>
          <a:xfrm flipV="1">
            <a:off x="6801843" y="4161913"/>
            <a:ext cx="222100" cy="42324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239619" y="8884"/>
            <a:ext cx="4916593" cy="369263"/>
          </a:xfrm>
          <a:prstGeom prst="rect">
            <a:avLst/>
          </a:prstGeom>
          <a:solidFill>
            <a:schemeClr val="accent1"/>
          </a:solidFill>
          <a:ln>
            <a:solidFill>
              <a:srgbClr val="0365C0"/>
            </a:solidFill>
          </a:ln>
        </p:spPr>
        <p:txBody>
          <a:bodyPr wrap="none" lIns="91372" tIns="45686" rIns="91372" bIns="45686">
            <a:spAutoFit/>
          </a:bodyPr>
          <a:lstStyle/>
          <a:p>
            <a:r>
              <a:rPr lang="en-US" dirty="0" smtClean="0"/>
              <a:t>(Example) ABM </a:t>
            </a:r>
            <a:r>
              <a:rPr lang="en-US" dirty="0"/>
              <a:t>Predix </a:t>
            </a:r>
            <a:r>
              <a:rPr lang="en-US" dirty="0" smtClean="0"/>
              <a:t>App for an Aviation Client</a:t>
            </a:r>
            <a:endParaRPr lang="en-US" dirty="0"/>
          </a:p>
        </p:txBody>
      </p:sp>
    </p:spTree>
    <p:extLst>
      <p:ext uri="{BB962C8B-B14F-4D97-AF65-F5344CB8AC3E}">
        <p14:creationId xmlns:p14="http://schemas.microsoft.com/office/powerpoint/2010/main" val="312596055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724" y="341056"/>
            <a:ext cx="2035435" cy="654764"/>
          </a:xfrm>
        </p:spPr>
        <p:txBody>
          <a:bodyPr/>
          <a:lstStyle/>
          <a:p>
            <a:r>
              <a:rPr lang="en-US" dirty="0" smtClean="0"/>
              <a:t>Model Output</a:t>
            </a:r>
            <a:br>
              <a:rPr lang="en-US" dirty="0" smtClean="0"/>
            </a:br>
            <a:r>
              <a:rPr lang="en-US" dirty="0"/>
              <a:t/>
            </a:r>
            <a:br>
              <a:rPr lang="en-US" dirty="0"/>
            </a:br>
            <a:r>
              <a:rPr lang="en-US" sz="2100" i="1" dirty="0">
                <a:solidFill>
                  <a:schemeClr val="accent1"/>
                </a:solidFill>
              </a:rPr>
              <a:t>Tail Risk Score = </a:t>
            </a:r>
            <a:br>
              <a:rPr lang="en-US" sz="2100" i="1" dirty="0">
                <a:solidFill>
                  <a:schemeClr val="accent1"/>
                </a:solidFill>
              </a:rPr>
            </a:br>
            <a:r>
              <a:rPr lang="en-US" sz="2100" i="1" dirty="0">
                <a:solidFill>
                  <a:schemeClr val="accent1"/>
                </a:solidFill>
              </a:rPr>
              <a:t/>
            </a:r>
            <a:br>
              <a:rPr lang="en-US" sz="2100" i="1" dirty="0">
                <a:solidFill>
                  <a:schemeClr val="accent1"/>
                </a:solidFill>
              </a:rPr>
            </a:br>
            <a:r>
              <a:rPr lang="en-US" sz="2100" i="1" dirty="0">
                <a:solidFill>
                  <a:schemeClr val="accent1"/>
                </a:solidFill>
              </a:rPr>
              <a:t>Aggregated Component Risks</a:t>
            </a:r>
          </a:p>
        </p:txBody>
      </p:sp>
      <p:sp>
        <p:nvSpPr>
          <p:cNvPr id="3" name="Slide Number Placeholder 2"/>
          <p:cNvSpPr>
            <a:spLocks noGrp="1"/>
          </p:cNvSpPr>
          <p:nvPr>
            <p:ph type="sldNum" sz="quarter" idx="12"/>
          </p:nvPr>
        </p:nvSpPr>
        <p:spPr>
          <a:xfrm>
            <a:off x="8560532" y="5090647"/>
            <a:ext cx="274320" cy="101918"/>
          </a:xfrm>
        </p:spPr>
        <p:txBody>
          <a:bodyPr/>
          <a:lstStyle/>
          <a:p>
            <a:fld id="{0D558541-60C9-42A2-8392-FF12533A6B7A}" type="slidenum">
              <a:rPr lang="en-US" smtClean="0">
                <a:solidFill>
                  <a:prstClr val="white"/>
                </a:solidFill>
                <a:latin typeface="GE Inspira Pitch"/>
              </a:rPr>
              <a:pPr/>
              <a:t>40</a:t>
            </a:fld>
            <a:endParaRPr lang="en-US">
              <a:solidFill>
                <a:prstClr val="white"/>
              </a:solidFill>
              <a:latin typeface="GE Inspira Pitch"/>
            </a:endParaRPr>
          </a:p>
        </p:txBody>
      </p:sp>
      <p:graphicFrame>
        <p:nvGraphicFramePr>
          <p:cNvPr id="5" name="Table 4"/>
          <p:cNvGraphicFramePr>
            <a:graphicFrameLocks noGrp="1"/>
          </p:cNvGraphicFramePr>
          <p:nvPr>
            <p:extLst>
              <p:ext uri="{D42A27DB-BD31-4B8C-83A1-F6EECF244321}">
                <p14:modId xmlns:p14="http://schemas.microsoft.com/office/powerpoint/2010/main" val="4221204045"/>
              </p:ext>
            </p:extLst>
          </p:nvPr>
        </p:nvGraphicFramePr>
        <p:xfrm>
          <a:off x="2778523" y="821004"/>
          <a:ext cx="5533561" cy="4333192"/>
        </p:xfrm>
        <a:graphic>
          <a:graphicData uri="http://schemas.openxmlformats.org/drawingml/2006/table">
            <a:tbl>
              <a:tblPr/>
              <a:tblGrid>
                <a:gridCol w="537743"/>
                <a:gridCol w="650497"/>
                <a:gridCol w="327850"/>
                <a:gridCol w="489174"/>
                <a:gridCol w="634885"/>
                <a:gridCol w="593254"/>
                <a:gridCol w="525602"/>
                <a:gridCol w="645293"/>
                <a:gridCol w="593254"/>
                <a:gridCol w="536009"/>
              </a:tblGrid>
              <a:tr h="177650">
                <a:tc>
                  <a:txBody>
                    <a:bodyPr/>
                    <a:lstStyle/>
                    <a:p>
                      <a:pPr algn="l" fontAlgn="b"/>
                      <a:endParaRPr lang="en-US" sz="600" b="0" i="0" u="none" strike="noStrike" dirty="0">
                        <a:solidFill>
                          <a:srgbClr val="000000"/>
                        </a:solidFill>
                        <a:effectLst/>
                        <a:latin typeface="Calibri"/>
                      </a:endParaRPr>
                    </a:p>
                  </a:txBody>
                  <a:tcPr marL="3074" marR="3074" marT="3074" marB="0" anchor="b">
                    <a:lnL>
                      <a:noFill/>
                    </a:lnL>
                    <a:lnR w="6350" cap="flat" cmpd="sng" algn="ctr">
                      <a:solidFill>
                        <a:srgbClr val="000000"/>
                      </a:solidFill>
                      <a:prstDash val="solid"/>
                      <a:round/>
                      <a:headEnd type="none" w="med" len="med"/>
                      <a:tailEnd type="none" w="med" len="med"/>
                    </a:lnR>
                    <a:lnT>
                      <a:noFill/>
                    </a:lnT>
                    <a:lnB>
                      <a:noFill/>
                    </a:lnB>
                  </a:tcPr>
                </a:tc>
                <a:tc gridSpan="9">
                  <a:txBody>
                    <a:bodyPr/>
                    <a:lstStyle/>
                    <a:p>
                      <a:pPr algn="ctr" fontAlgn="t"/>
                      <a:r>
                        <a:rPr lang="en-US" sz="600" b="1" i="0" u="none" strike="noStrike" dirty="0">
                          <a:solidFill>
                            <a:srgbClr val="000000"/>
                          </a:solidFill>
                          <a:effectLst/>
                          <a:latin typeface="Calibri"/>
                        </a:rPr>
                        <a:t>Predicted Risk Score </a:t>
                      </a:r>
                    </a:p>
                  </a:txBody>
                  <a:tcPr marL="3074" marR="3074" marT="307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94514">
                <a:tc>
                  <a:txBody>
                    <a:bodyPr/>
                    <a:lstStyle/>
                    <a:p>
                      <a:pPr algn="l" fontAlgn="b"/>
                      <a:endParaRPr lang="en-US" sz="600" b="0" i="0" u="none" strike="noStrike">
                        <a:solidFill>
                          <a:srgbClr val="000000"/>
                        </a:solidFill>
                        <a:effectLst/>
                        <a:latin typeface="Calibri"/>
                      </a:endParaRPr>
                    </a:p>
                  </a:txBody>
                  <a:tcPr marL="3074" marR="3074" marT="3074" marB="0" anchor="b">
                    <a:lnL>
                      <a:noFill/>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US" sz="600" b="1" i="0" u="none" strike="noStrike" dirty="0">
                          <a:solidFill>
                            <a:srgbClr val="000000"/>
                          </a:solidFill>
                          <a:effectLst/>
                          <a:latin typeface="Calibri"/>
                        </a:rPr>
                        <a:t>ATA CODE</a:t>
                      </a:r>
                    </a:p>
                  </a:txBody>
                  <a:tcPr marL="3074" marR="3074" marT="30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DB4E2"/>
                    </a:solidFill>
                  </a:tcPr>
                </a:tc>
                <a:tc>
                  <a:txBody>
                    <a:bodyPr/>
                    <a:lstStyle/>
                    <a:p>
                      <a:pPr algn="ctr" fontAlgn="b"/>
                      <a:r>
                        <a:rPr lang="en-US" sz="600" b="1" i="0" u="none" strike="noStrike">
                          <a:solidFill>
                            <a:srgbClr val="000000"/>
                          </a:solidFill>
                          <a:effectLst/>
                          <a:latin typeface="Calibri"/>
                        </a:rPr>
                        <a:t>8010</a:t>
                      </a:r>
                    </a:p>
                  </a:txBody>
                  <a:tcPr marL="3074" marR="3074" marT="3074"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600" b="1" i="0" u="none" strike="noStrike" dirty="0">
                          <a:solidFill>
                            <a:srgbClr val="000000"/>
                          </a:solidFill>
                          <a:effectLst/>
                          <a:latin typeface="Calibri"/>
                        </a:rPr>
                        <a:t>7322</a:t>
                      </a:r>
                    </a:p>
                  </a:txBody>
                  <a:tcPr marL="3074" marR="3074" marT="30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600" b="1" i="0" u="none" strike="noStrike">
                          <a:solidFill>
                            <a:srgbClr val="000000"/>
                          </a:solidFill>
                          <a:effectLst/>
                          <a:latin typeface="Calibri"/>
                        </a:rPr>
                        <a:t>3610</a:t>
                      </a:r>
                    </a:p>
                  </a:txBody>
                  <a:tcPr marL="3074" marR="3074" marT="30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600" b="1" i="0" u="none" strike="noStrike">
                          <a:solidFill>
                            <a:srgbClr val="000000"/>
                          </a:solidFill>
                          <a:effectLst/>
                          <a:latin typeface="Calibri"/>
                        </a:rPr>
                        <a:t>2911</a:t>
                      </a:r>
                    </a:p>
                  </a:txBody>
                  <a:tcPr marL="3074" marR="3074" marT="30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600" b="1" i="0" u="none" strike="noStrike">
                          <a:solidFill>
                            <a:srgbClr val="000000"/>
                          </a:solidFill>
                          <a:effectLst/>
                          <a:latin typeface="Calibri"/>
                        </a:rPr>
                        <a:t>2420</a:t>
                      </a:r>
                    </a:p>
                  </a:txBody>
                  <a:tcPr marL="3074" marR="3074" marT="30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600" b="1" i="0" u="none" strike="noStrike">
                          <a:solidFill>
                            <a:srgbClr val="000000"/>
                          </a:solidFill>
                          <a:effectLst/>
                          <a:latin typeface="Calibri"/>
                        </a:rPr>
                        <a:t>3243</a:t>
                      </a:r>
                    </a:p>
                  </a:txBody>
                  <a:tcPr marL="3074" marR="3074" marT="30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600" b="1" i="0" u="none" strike="noStrike">
                          <a:solidFill>
                            <a:srgbClr val="000000"/>
                          </a:solidFill>
                          <a:effectLst/>
                          <a:latin typeface="Calibri"/>
                        </a:rPr>
                        <a:t>2210</a:t>
                      </a:r>
                    </a:p>
                  </a:txBody>
                  <a:tcPr marL="3074" marR="3074" marT="30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600" b="1" i="0" u="none" strike="noStrike">
                          <a:solidFill>
                            <a:srgbClr val="000000"/>
                          </a:solidFill>
                          <a:effectLst/>
                          <a:latin typeface="Calibri"/>
                        </a:rPr>
                        <a:t>7830</a:t>
                      </a:r>
                    </a:p>
                  </a:txBody>
                  <a:tcPr marL="3074" marR="3074" marT="30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r>
              <a:tr h="185954">
                <a:tc>
                  <a:txBody>
                    <a:bodyPr/>
                    <a:lstStyle/>
                    <a:p>
                      <a:pPr algn="ctr" fontAlgn="ctr"/>
                      <a:r>
                        <a:rPr lang="en-US" sz="600" b="1" i="0" u="none" strike="noStrike" dirty="0">
                          <a:solidFill>
                            <a:srgbClr val="000000"/>
                          </a:solidFill>
                          <a:effectLst/>
                          <a:latin typeface="Calibri"/>
                        </a:rPr>
                        <a:t>Tail</a:t>
                      </a:r>
                    </a:p>
                  </a:txBody>
                  <a:tcPr marL="3074" marR="3074" marT="3074"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1" i="0" u="none" strike="noStrike" dirty="0">
                          <a:solidFill>
                            <a:srgbClr val="000000"/>
                          </a:solidFill>
                          <a:effectLst/>
                          <a:latin typeface="Calibri"/>
                        </a:rPr>
                        <a:t>Tail Total Risk</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fontAlgn="b"/>
                      <a:r>
                        <a:rPr lang="en-US" sz="600" b="1" i="0" u="none" strike="noStrike">
                          <a:solidFill>
                            <a:srgbClr val="000000"/>
                          </a:solidFill>
                          <a:effectLst/>
                          <a:latin typeface="Calibri"/>
                        </a:rPr>
                        <a:t>Starter</a:t>
                      </a:r>
                    </a:p>
                  </a:txBody>
                  <a:tcPr marL="3074" marR="3074" marT="3074"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600" b="1" i="0" u="none" strike="noStrike">
                          <a:solidFill>
                            <a:srgbClr val="000000"/>
                          </a:solidFill>
                          <a:effectLst/>
                          <a:latin typeface="Calibri"/>
                        </a:rPr>
                        <a:t>EEC Code</a:t>
                      </a:r>
                    </a:p>
                  </a:txBody>
                  <a:tcPr marL="3074" marR="3074" marT="30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600" b="1" i="0" u="none" strike="noStrike">
                          <a:solidFill>
                            <a:srgbClr val="000000"/>
                          </a:solidFill>
                          <a:effectLst/>
                          <a:latin typeface="Calibri"/>
                        </a:rPr>
                        <a:t>Bleed Valves</a:t>
                      </a:r>
                    </a:p>
                  </a:txBody>
                  <a:tcPr marL="3074" marR="3074" marT="30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600" b="1" i="0" u="none" strike="noStrike">
                          <a:solidFill>
                            <a:srgbClr val="000000"/>
                          </a:solidFill>
                          <a:effectLst/>
                          <a:latin typeface="Calibri"/>
                        </a:rPr>
                        <a:t>Hydraulic Power</a:t>
                      </a:r>
                    </a:p>
                  </a:txBody>
                  <a:tcPr marL="3074" marR="3074" marT="30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600" b="1" i="0" u="none" strike="noStrike">
                          <a:solidFill>
                            <a:srgbClr val="000000"/>
                          </a:solidFill>
                          <a:effectLst/>
                          <a:latin typeface="Calibri"/>
                        </a:rPr>
                        <a:t>AC Generation</a:t>
                      </a:r>
                    </a:p>
                  </a:txBody>
                  <a:tcPr marL="3074" marR="3074" marT="30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600" b="1" i="0" u="none" strike="noStrike">
                          <a:solidFill>
                            <a:srgbClr val="000000"/>
                          </a:solidFill>
                          <a:effectLst/>
                          <a:latin typeface="Calibri"/>
                        </a:rPr>
                        <a:t>Brakes/Cooling Sys</a:t>
                      </a:r>
                    </a:p>
                  </a:txBody>
                  <a:tcPr marL="3074" marR="3074" marT="30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600" b="1" i="0" u="none" strike="noStrike">
                          <a:solidFill>
                            <a:srgbClr val="000000"/>
                          </a:solidFill>
                          <a:effectLst/>
                          <a:latin typeface="Calibri"/>
                        </a:rPr>
                        <a:t>Auto Pilot Control</a:t>
                      </a:r>
                    </a:p>
                  </a:txBody>
                  <a:tcPr marL="3074" marR="3074" marT="30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600" b="1" i="0" u="none" strike="noStrike">
                          <a:solidFill>
                            <a:srgbClr val="000000"/>
                          </a:solidFill>
                          <a:effectLst/>
                          <a:latin typeface="Calibri"/>
                        </a:rPr>
                        <a:t>Thrust Reverser</a:t>
                      </a:r>
                    </a:p>
                  </a:txBody>
                  <a:tcPr marL="3074" marR="3074" marT="30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r>
              <a:tr h="94514">
                <a:tc>
                  <a:txBody>
                    <a:bodyPr/>
                    <a:lstStyle/>
                    <a:p>
                      <a:pPr algn="ctr" fontAlgn="b"/>
                      <a:r>
                        <a:rPr lang="en-US" sz="600" b="0" i="0" u="none" strike="noStrike" dirty="0">
                          <a:solidFill>
                            <a:srgbClr val="000000"/>
                          </a:solidFill>
                          <a:effectLst/>
                          <a:latin typeface="Calibri"/>
                        </a:rPr>
                        <a:t>601</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dirty="0">
                          <a:solidFill>
                            <a:srgbClr val="000000"/>
                          </a:solidFill>
                          <a:effectLst/>
                          <a:latin typeface="Calibri"/>
                        </a:rPr>
                        <a:t>1.00</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r>
                        <a:rPr lang="en-US" sz="600" b="0" i="0" u="none" strike="noStrike">
                          <a:solidFill>
                            <a:srgbClr val="000000"/>
                          </a:solidFill>
                          <a:effectLst/>
                          <a:latin typeface="Calibri"/>
                        </a:rPr>
                        <a:t>1.00</a:t>
                      </a:r>
                    </a:p>
                  </a:txBody>
                  <a:tcPr marL="3074" marR="3074" marT="3074" marB="0" anchor="b">
                    <a:lnL w="12700"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8696B"/>
                    </a:solidFill>
                  </a:tcPr>
                </a:tc>
                <a:tc>
                  <a:txBody>
                    <a:bodyPr/>
                    <a:lstStyle/>
                    <a:p>
                      <a:pPr algn="ctr" fontAlgn="b"/>
                      <a:r>
                        <a:rPr lang="en-US" sz="600" b="0" i="0" u="none" strike="noStrike">
                          <a:solidFill>
                            <a:srgbClr val="000000"/>
                          </a:solidFill>
                          <a:effectLst/>
                          <a:latin typeface="Calibri"/>
                        </a:rPr>
                        <a:t>0.43</a:t>
                      </a:r>
                    </a:p>
                  </a:txBody>
                  <a:tcPr marL="3074" marR="3074" marT="3074" marB="0" anchor="b">
                    <a:lnL>
                      <a:noFill/>
                    </a:lnL>
                    <a:lnR>
                      <a:noFill/>
                    </a:lnR>
                    <a:lnT w="6350" cap="flat" cmpd="sng" algn="ctr">
                      <a:solidFill>
                        <a:srgbClr val="000000"/>
                      </a:solidFill>
                      <a:prstDash val="solid"/>
                      <a:round/>
                      <a:headEnd type="none" w="med" len="med"/>
                      <a:tailEnd type="none" w="med" len="med"/>
                    </a:lnT>
                    <a:lnB>
                      <a:noFill/>
                    </a:lnB>
                    <a:solidFill>
                      <a:srgbClr val="FDC27D"/>
                    </a:solidFill>
                  </a:tcPr>
                </a:tc>
                <a:tc>
                  <a:txBody>
                    <a:bodyPr/>
                    <a:lstStyle/>
                    <a:p>
                      <a:pPr algn="ctr" fontAlgn="b"/>
                      <a:r>
                        <a:rPr lang="en-US" sz="600" b="0" i="0" u="none" strike="noStrike">
                          <a:solidFill>
                            <a:srgbClr val="000000"/>
                          </a:solidFill>
                          <a:effectLst/>
                          <a:latin typeface="Calibri"/>
                        </a:rPr>
                        <a:t>1.00</a:t>
                      </a:r>
                    </a:p>
                  </a:txBody>
                  <a:tcPr marL="3074" marR="3074" marT="3074" marB="0" anchor="b">
                    <a:lnL>
                      <a:noFill/>
                    </a:lnL>
                    <a:lnR>
                      <a:noFill/>
                    </a:lnR>
                    <a:lnT w="6350" cap="flat" cmpd="sng" algn="ctr">
                      <a:solidFill>
                        <a:srgbClr val="000000"/>
                      </a:solidFill>
                      <a:prstDash val="solid"/>
                      <a:round/>
                      <a:headEnd type="none" w="med" len="med"/>
                      <a:tailEnd type="none" w="med" len="med"/>
                    </a:lnT>
                    <a:lnB>
                      <a:noFill/>
                    </a:lnB>
                    <a:solidFill>
                      <a:srgbClr val="F8696B"/>
                    </a:solidFill>
                  </a:tcPr>
                </a:tc>
                <a:tc>
                  <a:txBody>
                    <a:bodyPr/>
                    <a:lstStyle/>
                    <a:p>
                      <a:pPr algn="ctr" fontAlgn="b"/>
                      <a:r>
                        <a:rPr lang="en-US" sz="600" b="0" i="0" u="none" strike="noStrike">
                          <a:solidFill>
                            <a:srgbClr val="000000"/>
                          </a:solidFill>
                          <a:effectLst/>
                          <a:latin typeface="Calibri"/>
                        </a:rPr>
                        <a:t>1.00</a:t>
                      </a:r>
                    </a:p>
                  </a:txBody>
                  <a:tcPr marL="3074" marR="3074" marT="3074" marB="0" anchor="b">
                    <a:lnL>
                      <a:noFill/>
                    </a:lnL>
                    <a:lnR>
                      <a:noFill/>
                    </a:lnR>
                    <a:lnT w="6350" cap="flat" cmpd="sng" algn="ctr">
                      <a:solidFill>
                        <a:srgbClr val="000000"/>
                      </a:solidFill>
                      <a:prstDash val="solid"/>
                      <a:round/>
                      <a:headEnd type="none" w="med" len="med"/>
                      <a:tailEnd type="none" w="med" len="med"/>
                    </a:lnT>
                    <a:lnB>
                      <a:noFill/>
                    </a:lnB>
                    <a:solidFill>
                      <a:srgbClr val="F8696B"/>
                    </a:solidFill>
                  </a:tcPr>
                </a:tc>
                <a:tc>
                  <a:txBody>
                    <a:bodyPr/>
                    <a:lstStyle/>
                    <a:p>
                      <a:pPr algn="ctr" fontAlgn="b"/>
                      <a:r>
                        <a:rPr lang="en-US" sz="600" b="0" i="0" u="none" strike="noStrike">
                          <a:solidFill>
                            <a:srgbClr val="000000"/>
                          </a:solidFill>
                          <a:effectLst/>
                          <a:latin typeface="Calibri"/>
                        </a:rPr>
                        <a:t>0.74</a:t>
                      </a:r>
                    </a:p>
                  </a:txBody>
                  <a:tcPr marL="3074" marR="3074" marT="3074" marB="0" anchor="b">
                    <a:lnL>
                      <a:noFill/>
                    </a:lnL>
                    <a:lnR>
                      <a:noFill/>
                    </a:lnR>
                    <a:lnT w="6350" cap="flat" cmpd="sng" algn="ctr">
                      <a:solidFill>
                        <a:srgbClr val="000000"/>
                      </a:solidFill>
                      <a:prstDash val="solid"/>
                      <a:round/>
                      <a:headEnd type="none" w="med" len="med"/>
                      <a:tailEnd type="none" w="med" len="med"/>
                    </a:lnT>
                    <a:lnB>
                      <a:noFill/>
                    </a:lnB>
                    <a:solidFill>
                      <a:srgbClr val="FB9273"/>
                    </a:solidFill>
                  </a:tcPr>
                </a:tc>
                <a:tc>
                  <a:txBody>
                    <a:bodyPr/>
                    <a:lstStyle/>
                    <a:p>
                      <a:pPr algn="ctr" fontAlgn="b"/>
                      <a:r>
                        <a:rPr lang="en-US" sz="600" b="0" i="0" u="none" strike="noStrike">
                          <a:solidFill>
                            <a:srgbClr val="000000"/>
                          </a:solidFill>
                          <a:effectLst/>
                          <a:latin typeface="Calibri"/>
                        </a:rPr>
                        <a:t>1.00</a:t>
                      </a:r>
                    </a:p>
                  </a:txBody>
                  <a:tcPr marL="3074" marR="3074" marT="3074" marB="0" anchor="b">
                    <a:lnL>
                      <a:noFill/>
                    </a:lnL>
                    <a:lnR>
                      <a:noFill/>
                    </a:lnR>
                    <a:lnT w="6350" cap="flat" cmpd="sng" algn="ctr">
                      <a:solidFill>
                        <a:srgbClr val="000000"/>
                      </a:solidFill>
                      <a:prstDash val="solid"/>
                      <a:round/>
                      <a:headEnd type="none" w="med" len="med"/>
                      <a:tailEnd type="none" w="med" len="med"/>
                    </a:lnT>
                    <a:lnB>
                      <a:noFill/>
                    </a:lnB>
                    <a:solidFill>
                      <a:srgbClr val="F8696B"/>
                    </a:solidFill>
                  </a:tcPr>
                </a:tc>
                <a:tc>
                  <a:txBody>
                    <a:bodyPr/>
                    <a:lstStyle/>
                    <a:p>
                      <a:pPr algn="ctr" fontAlgn="b"/>
                      <a:r>
                        <a:rPr lang="en-US" sz="600" b="0" i="0" u="none" strike="noStrike">
                          <a:solidFill>
                            <a:srgbClr val="000000"/>
                          </a:solidFill>
                          <a:effectLst/>
                          <a:latin typeface="Calibri"/>
                        </a:rPr>
                        <a:t>0.80</a:t>
                      </a:r>
                    </a:p>
                  </a:txBody>
                  <a:tcPr marL="3074" marR="3074" marT="3074" marB="0" anchor="b">
                    <a:lnL>
                      <a:noFill/>
                    </a:lnL>
                    <a:lnR>
                      <a:noFill/>
                    </a:lnR>
                    <a:lnT w="6350" cap="flat" cmpd="sng" algn="ctr">
                      <a:solidFill>
                        <a:srgbClr val="000000"/>
                      </a:solidFill>
                      <a:prstDash val="solid"/>
                      <a:round/>
                      <a:headEnd type="none" w="med" len="med"/>
                      <a:tailEnd type="none" w="med" len="med"/>
                    </a:lnT>
                    <a:lnB>
                      <a:noFill/>
                    </a:lnB>
                    <a:solidFill>
                      <a:srgbClr val="FA8871"/>
                    </a:solidFill>
                  </a:tcPr>
                </a:tc>
                <a:tc>
                  <a:txBody>
                    <a:bodyPr/>
                    <a:lstStyle/>
                    <a:p>
                      <a:pPr algn="ctr" fontAlgn="b"/>
                      <a:r>
                        <a:rPr lang="en-US" sz="600" b="0" i="0" u="none" strike="noStrike">
                          <a:solidFill>
                            <a:srgbClr val="000000"/>
                          </a:solidFill>
                          <a:effectLst/>
                          <a:latin typeface="Calibri"/>
                        </a:rPr>
                        <a:t>0.55</a:t>
                      </a:r>
                    </a:p>
                  </a:txBody>
                  <a:tcPr marL="3074" marR="3074" marT="3074" marB="0" anchor="b">
                    <a:lnL>
                      <a:noFill/>
                    </a:lnL>
                    <a:lnR>
                      <a:noFill/>
                    </a:lnR>
                    <a:lnT w="6350" cap="flat" cmpd="sng" algn="ctr">
                      <a:solidFill>
                        <a:srgbClr val="000000"/>
                      </a:solidFill>
                      <a:prstDash val="solid"/>
                      <a:round/>
                      <a:headEnd type="none" w="med" len="med"/>
                      <a:tailEnd type="none" w="med" len="med"/>
                    </a:lnT>
                    <a:lnB>
                      <a:noFill/>
                    </a:lnB>
                    <a:solidFill>
                      <a:srgbClr val="FCB079"/>
                    </a:solidFill>
                  </a:tcPr>
                </a:tc>
              </a:tr>
              <a:tr h="94514">
                <a:tc>
                  <a:txBody>
                    <a:bodyPr/>
                    <a:lstStyle/>
                    <a:p>
                      <a:pPr algn="ctr" fontAlgn="b"/>
                      <a:r>
                        <a:rPr lang="en-US" sz="600" b="0" i="0" u="none" strike="noStrike">
                          <a:solidFill>
                            <a:srgbClr val="000000"/>
                          </a:solidFill>
                          <a:effectLst/>
                          <a:latin typeface="Calibri"/>
                        </a:rPr>
                        <a:t>590</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dirty="0">
                          <a:solidFill>
                            <a:srgbClr val="000000"/>
                          </a:solidFill>
                          <a:effectLst/>
                          <a:latin typeface="Calibri"/>
                        </a:rPr>
                        <a:t>0.91</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86E"/>
                    </a:solidFill>
                  </a:tcPr>
                </a:tc>
                <a:tc>
                  <a:txBody>
                    <a:bodyPr/>
                    <a:lstStyle/>
                    <a:p>
                      <a:pPr algn="ctr" fontAlgn="b"/>
                      <a:r>
                        <a:rPr lang="en-US" sz="600" b="0" i="0" u="none" strike="noStrike">
                          <a:solidFill>
                            <a:srgbClr val="000000"/>
                          </a:solidFill>
                          <a:effectLst/>
                          <a:latin typeface="Calibri"/>
                        </a:rPr>
                        <a:t>0.09</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B5D57F"/>
                    </a:solidFill>
                  </a:tcPr>
                </a:tc>
                <a:tc>
                  <a:txBody>
                    <a:bodyPr/>
                    <a:lstStyle/>
                    <a:p>
                      <a:pPr algn="ctr" fontAlgn="b"/>
                      <a:r>
                        <a:rPr lang="en-US" sz="600" b="0" i="0" u="none" strike="noStrike">
                          <a:solidFill>
                            <a:srgbClr val="000000"/>
                          </a:solidFill>
                          <a:effectLst/>
                          <a:latin typeface="Calibri"/>
                        </a:rPr>
                        <a:t>1.00</a:t>
                      </a:r>
                    </a:p>
                  </a:txBody>
                  <a:tcPr marL="3074" marR="3074" marT="3074" marB="0" anchor="b">
                    <a:lnL>
                      <a:noFill/>
                    </a:lnL>
                    <a:lnR>
                      <a:noFill/>
                    </a:lnR>
                    <a:lnT>
                      <a:noFill/>
                    </a:lnT>
                    <a:lnB>
                      <a:noFill/>
                    </a:lnB>
                    <a:solidFill>
                      <a:srgbClr val="F8696B"/>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3BE7B"/>
                    </a:solidFill>
                  </a:tcPr>
                </a:tc>
                <a:tc>
                  <a:txBody>
                    <a:bodyPr/>
                    <a:lstStyle/>
                    <a:p>
                      <a:pPr algn="ctr" fontAlgn="b"/>
                      <a:r>
                        <a:rPr lang="en-US" sz="600" b="0" i="0" u="none" strike="noStrike">
                          <a:solidFill>
                            <a:srgbClr val="000000"/>
                          </a:solidFill>
                          <a:effectLst/>
                          <a:latin typeface="Calibri"/>
                        </a:rPr>
                        <a:t>0.62</a:t>
                      </a:r>
                    </a:p>
                  </a:txBody>
                  <a:tcPr marL="3074" marR="3074" marT="3074" marB="0" anchor="b">
                    <a:lnL>
                      <a:noFill/>
                    </a:lnL>
                    <a:lnR>
                      <a:noFill/>
                    </a:lnR>
                    <a:lnT>
                      <a:noFill/>
                    </a:lnT>
                    <a:lnB>
                      <a:noFill/>
                    </a:lnB>
                    <a:solidFill>
                      <a:srgbClr val="FCA477"/>
                    </a:solidFill>
                  </a:tcPr>
                </a:tc>
                <a:tc>
                  <a:txBody>
                    <a:bodyPr/>
                    <a:lstStyle/>
                    <a:p>
                      <a:pPr algn="ctr" fontAlgn="b"/>
                      <a:r>
                        <a:rPr lang="en-US" sz="600" b="0" i="0" u="none" strike="noStrike">
                          <a:solidFill>
                            <a:srgbClr val="000000"/>
                          </a:solidFill>
                          <a:effectLst/>
                          <a:latin typeface="Calibri"/>
                        </a:rPr>
                        <a:t>0.11</a:t>
                      </a:r>
                    </a:p>
                  </a:txBody>
                  <a:tcPr marL="3074" marR="3074" marT="3074" marB="0" anchor="b">
                    <a:lnL>
                      <a:noFill/>
                    </a:lnL>
                    <a:lnR>
                      <a:noFill/>
                    </a:lnR>
                    <a:lnT>
                      <a:noFill/>
                    </a:lnT>
                    <a:lnB>
                      <a:noFill/>
                    </a:lnB>
                    <a:solidFill>
                      <a:srgbClr val="CBDC81"/>
                    </a:solidFill>
                  </a:tcPr>
                </a:tc>
                <a:tc>
                  <a:txBody>
                    <a:bodyPr/>
                    <a:lstStyle/>
                    <a:p>
                      <a:pPr algn="ctr" fontAlgn="b"/>
                      <a:r>
                        <a:rPr lang="en-US" sz="600" b="0" i="0" u="none" strike="noStrike">
                          <a:solidFill>
                            <a:srgbClr val="000000"/>
                          </a:solidFill>
                          <a:effectLst/>
                          <a:latin typeface="Calibri"/>
                        </a:rPr>
                        <a:t>0.58</a:t>
                      </a:r>
                    </a:p>
                  </a:txBody>
                  <a:tcPr marL="3074" marR="3074" marT="3074" marB="0" anchor="b">
                    <a:lnL>
                      <a:noFill/>
                    </a:lnL>
                    <a:lnR>
                      <a:noFill/>
                    </a:lnR>
                    <a:lnT>
                      <a:noFill/>
                    </a:lnT>
                    <a:lnB>
                      <a:noFill/>
                    </a:lnB>
                    <a:solidFill>
                      <a:srgbClr val="FCAB78"/>
                    </a:solidFill>
                  </a:tcPr>
                </a:tc>
                <a:tc>
                  <a:txBody>
                    <a:bodyPr/>
                    <a:lstStyle/>
                    <a:p>
                      <a:pPr algn="ctr" fontAlgn="b"/>
                      <a:r>
                        <a:rPr lang="en-US" sz="600" b="0" i="0" u="none" strike="noStrike">
                          <a:solidFill>
                            <a:srgbClr val="000000"/>
                          </a:solidFill>
                          <a:effectLst/>
                          <a:latin typeface="Calibri"/>
                        </a:rPr>
                        <a:t>0.30</a:t>
                      </a:r>
                    </a:p>
                  </a:txBody>
                  <a:tcPr marL="3074" marR="3074" marT="3074" marB="0" anchor="b">
                    <a:lnL>
                      <a:noFill/>
                    </a:lnL>
                    <a:lnR>
                      <a:noFill/>
                    </a:lnR>
                    <a:lnT>
                      <a:noFill/>
                    </a:lnT>
                    <a:lnB>
                      <a:noFill/>
                    </a:lnB>
                    <a:solidFill>
                      <a:srgbClr val="FED680"/>
                    </a:solidFill>
                  </a:tcPr>
                </a:tc>
                <a:tc>
                  <a:txBody>
                    <a:bodyPr/>
                    <a:lstStyle/>
                    <a:p>
                      <a:pPr algn="ctr" fontAlgn="b"/>
                      <a:r>
                        <a:rPr lang="en-US" sz="600" b="0" i="0" u="none" strike="noStrike">
                          <a:solidFill>
                            <a:srgbClr val="000000"/>
                          </a:solidFill>
                          <a:effectLst/>
                          <a:latin typeface="Calibri"/>
                        </a:rPr>
                        <a:t>0.51</a:t>
                      </a:r>
                    </a:p>
                  </a:txBody>
                  <a:tcPr marL="3074" marR="3074" marT="3074" marB="0" anchor="b">
                    <a:lnL>
                      <a:noFill/>
                    </a:lnL>
                    <a:lnR>
                      <a:noFill/>
                    </a:lnR>
                    <a:lnT>
                      <a:noFill/>
                    </a:lnT>
                    <a:lnB>
                      <a:noFill/>
                    </a:lnB>
                    <a:solidFill>
                      <a:srgbClr val="FDB67A"/>
                    </a:solidFill>
                  </a:tcPr>
                </a:tc>
              </a:tr>
              <a:tr h="94514">
                <a:tc>
                  <a:txBody>
                    <a:bodyPr/>
                    <a:lstStyle/>
                    <a:p>
                      <a:pPr algn="ctr" fontAlgn="b"/>
                      <a:r>
                        <a:rPr lang="en-US" sz="600" b="0" i="0" u="none" strike="noStrike">
                          <a:solidFill>
                            <a:srgbClr val="000000"/>
                          </a:solidFill>
                          <a:effectLst/>
                          <a:latin typeface="Calibri"/>
                        </a:rPr>
                        <a:t>594</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a:solidFill>
                            <a:srgbClr val="000000"/>
                          </a:solidFill>
                          <a:effectLst/>
                          <a:latin typeface="Calibri"/>
                        </a:rPr>
                        <a:t>0.87</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7E6F"/>
                    </a:solidFill>
                  </a:tcPr>
                </a:tc>
                <a:tc>
                  <a:txBody>
                    <a:bodyPr/>
                    <a:lstStyle/>
                    <a:p>
                      <a:pPr algn="ctr" fontAlgn="b"/>
                      <a:r>
                        <a:rPr lang="en-US" sz="600" b="0" i="0" u="none" strike="noStrike">
                          <a:solidFill>
                            <a:srgbClr val="000000"/>
                          </a:solidFill>
                          <a:effectLst/>
                          <a:latin typeface="Calibri"/>
                        </a:rPr>
                        <a:t>0.03</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7EC57C"/>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6BE7B"/>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5BE7B"/>
                    </a:solidFill>
                  </a:tcPr>
                </a:tc>
                <a:tc>
                  <a:txBody>
                    <a:bodyPr/>
                    <a:lstStyle/>
                    <a:p>
                      <a:pPr algn="ctr" fontAlgn="b"/>
                      <a:r>
                        <a:rPr lang="en-US" sz="600" b="0" i="0" u="none" strike="noStrike">
                          <a:solidFill>
                            <a:srgbClr val="000000"/>
                          </a:solidFill>
                          <a:effectLst/>
                          <a:latin typeface="Calibri"/>
                        </a:rPr>
                        <a:t>0.95</a:t>
                      </a:r>
                    </a:p>
                  </a:txBody>
                  <a:tcPr marL="3074" marR="3074" marT="3074" marB="0" anchor="b">
                    <a:lnL>
                      <a:noFill/>
                    </a:lnL>
                    <a:lnR>
                      <a:noFill/>
                    </a:lnR>
                    <a:lnT>
                      <a:noFill/>
                    </a:lnT>
                    <a:lnB>
                      <a:noFill/>
                    </a:lnB>
                    <a:solidFill>
                      <a:srgbClr val="F9716D"/>
                    </a:solidFill>
                  </a:tcPr>
                </a:tc>
                <a:tc>
                  <a:txBody>
                    <a:bodyPr/>
                    <a:lstStyle/>
                    <a:p>
                      <a:pPr algn="ctr" fontAlgn="b"/>
                      <a:r>
                        <a:rPr lang="en-US" sz="600" b="0" i="0" u="none" strike="noStrike">
                          <a:solidFill>
                            <a:srgbClr val="000000"/>
                          </a:solidFill>
                          <a:effectLst/>
                          <a:latin typeface="Calibri"/>
                        </a:rPr>
                        <a:t>0.39</a:t>
                      </a:r>
                    </a:p>
                  </a:txBody>
                  <a:tcPr marL="3074" marR="3074" marT="3074" marB="0" anchor="b">
                    <a:lnL>
                      <a:noFill/>
                    </a:lnL>
                    <a:lnR>
                      <a:noFill/>
                    </a:lnR>
                    <a:lnT>
                      <a:noFill/>
                    </a:lnT>
                    <a:lnB>
                      <a:noFill/>
                    </a:lnB>
                    <a:solidFill>
                      <a:srgbClr val="FEC97E"/>
                    </a:solidFill>
                  </a:tcPr>
                </a:tc>
                <a:tc>
                  <a:txBody>
                    <a:bodyPr/>
                    <a:lstStyle/>
                    <a:p>
                      <a:pPr algn="ctr" fontAlgn="b"/>
                      <a:r>
                        <a:rPr lang="en-US" sz="600" b="0" i="0" u="none" strike="noStrike">
                          <a:solidFill>
                            <a:srgbClr val="000000"/>
                          </a:solidFill>
                          <a:effectLst/>
                          <a:latin typeface="Calibri"/>
                        </a:rPr>
                        <a:t>0.76</a:t>
                      </a:r>
                    </a:p>
                  </a:txBody>
                  <a:tcPr marL="3074" marR="3074" marT="3074" marB="0" anchor="b">
                    <a:lnL>
                      <a:noFill/>
                    </a:lnL>
                    <a:lnR>
                      <a:noFill/>
                    </a:lnR>
                    <a:lnT>
                      <a:noFill/>
                    </a:lnT>
                    <a:lnB>
                      <a:noFill/>
                    </a:lnB>
                    <a:solidFill>
                      <a:srgbClr val="FB8F73"/>
                    </a:solidFill>
                  </a:tcPr>
                </a:tc>
                <a:tc>
                  <a:txBody>
                    <a:bodyPr/>
                    <a:lstStyle/>
                    <a:p>
                      <a:pPr algn="ctr" fontAlgn="b"/>
                      <a:r>
                        <a:rPr lang="en-US" sz="600" b="0" i="0" u="none" strike="noStrike">
                          <a:solidFill>
                            <a:srgbClr val="000000"/>
                          </a:solidFill>
                          <a:effectLst/>
                          <a:latin typeface="Calibri"/>
                        </a:rPr>
                        <a:t>1.00</a:t>
                      </a:r>
                    </a:p>
                  </a:txBody>
                  <a:tcPr marL="3074" marR="3074" marT="3074" marB="0" anchor="b">
                    <a:lnL>
                      <a:noFill/>
                    </a:lnL>
                    <a:lnR>
                      <a:noFill/>
                    </a:lnR>
                    <a:lnT>
                      <a:noFill/>
                    </a:lnT>
                    <a:lnB>
                      <a:noFill/>
                    </a:lnB>
                    <a:solidFill>
                      <a:srgbClr val="F8696B"/>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4BE7B"/>
                    </a:solidFill>
                  </a:tcPr>
                </a:tc>
              </a:tr>
              <a:tr h="94514">
                <a:tc>
                  <a:txBody>
                    <a:bodyPr/>
                    <a:lstStyle/>
                    <a:p>
                      <a:pPr algn="ctr" fontAlgn="b"/>
                      <a:r>
                        <a:rPr lang="en-US" sz="600" b="0" i="0" u="none" strike="noStrike">
                          <a:solidFill>
                            <a:srgbClr val="000000"/>
                          </a:solidFill>
                          <a:effectLst/>
                          <a:latin typeface="Calibri"/>
                        </a:rPr>
                        <a:t>618</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a:solidFill>
                            <a:srgbClr val="000000"/>
                          </a:solidFill>
                          <a:effectLst/>
                          <a:latin typeface="Calibri"/>
                        </a:rPr>
                        <a:t>0.84</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270"/>
                    </a:solidFill>
                  </a:tcPr>
                </a:tc>
                <a:tc>
                  <a:txBody>
                    <a:bodyPr/>
                    <a:lstStyle/>
                    <a:p>
                      <a:pPr algn="ctr" fontAlgn="b"/>
                      <a:r>
                        <a:rPr lang="en-US" sz="600" b="0" i="0" u="none" strike="noStrike">
                          <a:solidFill>
                            <a:srgbClr val="000000"/>
                          </a:solidFill>
                          <a:effectLst/>
                          <a:latin typeface="Calibri"/>
                        </a:rPr>
                        <a:t>0.16</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F4E883"/>
                    </a:solidFill>
                  </a:tcPr>
                </a:tc>
                <a:tc>
                  <a:txBody>
                    <a:bodyPr/>
                    <a:lstStyle/>
                    <a:p>
                      <a:pPr algn="ctr" fontAlgn="b"/>
                      <a:r>
                        <a:rPr lang="en-US" sz="600" b="0" i="0" u="none" strike="noStrike">
                          <a:solidFill>
                            <a:srgbClr val="000000"/>
                          </a:solidFill>
                          <a:effectLst/>
                          <a:latin typeface="Calibri"/>
                        </a:rPr>
                        <a:t>0.23</a:t>
                      </a:r>
                    </a:p>
                  </a:txBody>
                  <a:tcPr marL="3074" marR="3074" marT="3074" marB="0" anchor="b">
                    <a:lnL>
                      <a:noFill/>
                    </a:lnL>
                    <a:lnR>
                      <a:noFill/>
                    </a:lnR>
                    <a:lnT>
                      <a:noFill/>
                    </a:lnT>
                    <a:lnB>
                      <a:noFill/>
                    </a:lnB>
                    <a:solidFill>
                      <a:srgbClr val="FFE283"/>
                    </a:solidFill>
                  </a:tcPr>
                </a:tc>
                <a:tc>
                  <a:txBody>
                    <a:bodyPr/>
                    <a:lstStyle/>
                    <a:p>
                      <a:pPr algn="ctr" fontAlgn="b"/>
                      <a:r>
                        <a:rPr lang="en-US" sz="600" b="0" i="0" u="none" strike="noStrike">
                          <a:solidFill>
                            <a:srgbClr val="000000"/>
                          </a:solidFill>
                          <a:effectLst/>
                          <a:latin typeface="Calibri"/>
                        </a:rPr>
                        <a:t>0.50</a:t>
                      </a:r>
                    </a:p>
                  </a:txBody>
                  <a:tcPr marL="3074" marR="3074" marT="3074" marB="0" anchor="b">
                    <a:lnL>
                      <a:noFill/>
                    </a:lnL>
                    <a:lnR>
                      <a:noFill/>
                    </a:lnR>
                    <a:lnT>
                      <a:noFill/>
                    </a:lnT>
                    <a:lnB>
                      <a:noFill/>
                    </a:lnB>
                    <a:solidFill>
                      <a:srgbClr val="FDB87B"/>
                    </a:solidFill>
                  </a:tcPr>
                </a:tc>
                <a:tc>
                  <a:txBody>
                    <a:bodyPr/>
                    <a:lstStyle/>
                    <a:p>
                      <a:pPr algn="ctr" fontAlgn="b"/>
                      <a:r>
                        <a:rPr lang="en-US" sz="600" b="0" i="0" u="none" strike="noStrike">
                          <a:solidFill>
                            <a:srgbClr val="000000"/>
                          </a:solidFill>
                          <a:effectLst/>
                          <a:latin typeface="Calibri"/>
                        </a:rPr>
                        <a:t>0.13</a:t>
                      </a:r>
                    </a:p>
                  </a:txBody>
                  <a:tcPr marL="3074" marR="3074" marT="3074" marB="0" anchor="b">
                    <a:lnL>
                      <a:noFill/>
                    </a:lnL>
                    <a:lnR>
                      <a:noFill/>
                    </a:lnR>
                    <a:lnT>
                      <a:noFill/>
                    </a:lnT>
                    <a:lnB>
                      <a:noFill/>
                    </a:lnB>
                    <a:solidFill>
                      <a:srgbClr val="DDE182"/>
                    </a:solidFill>
                  </a:tcPr>
                </a:tc>
                <a:tc>
                  <a:txBody>
                    <a:bodyPr/>
                    <a:lstStyle/>
                    <a:p>
                      <a:pPr algn="ctr" fontAlgn="b"/>
                      <a:r>
                        <a:rPr lang="en-US" sz="600" b="0" i="0" u="none" strike="noStrike">
                          <a:solidFill>
                            <a:srgbClr val="000000"/>
                          </a:solidFill>
                          <a:effectLst/>
                          <a:latin typeface="Calibri"/>
                        </a:rPr>
                        <a:t>1.00</a:t>
                      </a:r>
                    </a:p>
                  </a:txBody>
                  <a:tcPr marL="3074" marR="3074" marT="3074" marB="0" anchor="b">
                    <a:lnL>
                      <a:noFill/>
                    </a:lnL>
                    <a:lnR>
                      <a:noFill/>
                    </a:lnR>
                    <a:lnT>
                      <a:noFill/>
                    </a:lnT>
                    <a:lnB>
                      <a:noFill/>
                    </a:lnB>
                    <a:solidFill>
                      <a:srgbClr val="F8696B"/>
                    </a:solidFill>
                  </a:tcPr>
                </a:tc>
                <a:tc>
                  <a:txBody>
                    <a:bodyPr/>
                    <a:lstStyle/>
                    <a:p>
                      <a:pPr algn="ctr" fontAlgn="b"/>
                      <a:r>
                        <a:rPr lang="en-US" sz="600" b="0" i="0" u="none" strike="noStrike">
                          <a:solidFill>
                            <a:srgbClr val="000000"/>
                          </a:solidFill>
                          <a:effectLst/>
                          <a:latin typeface="Calibri"/>
                        </a:rPr>
                        <a:t>0.34</a:t>
                      </a:r>
                    </a:p>
                  </a:txBody>
                  <a:tcPr marL="3074" marR="3074" marT="3074" marB="0" anchor="b">
                    <a:lnL>
                      <a:noFill/>
                    </a:lnL>
                    <a:lnR>
                      <a:noFill/>
                    </a:lnR>
                    <a:lnT>
                      <a:noFill/>
                    </a:lnT>
                    <a:lnB>
                      <a:noFill/>
                    </a:lnB>
                    <a:solidFill>
                      <a:srgbClr val="FED17F"/>
                    </a:solidFill>
                  </a:tcPr>
                </a:tc>
                <a:tc>
                  <a:txBody>
                    <a:bodyPr/>
                    <a:lstStyle/>
                    <a:p>
                      <a:pPr algn="ctr" fontAlgn="b"/>
                      <a:r>
                        <a:rPr lang="en-US" sz="600" b="0" i="0" u="none" strike="noStrike">
                          <a:solidFill>
                            <a:srgbClr val="000000"/>
                          </a:solidFill>
                          <a:effectLst/>
                          <a:latin typeface="Calibri"/>
                        </a:rPr>
                        <a:t>0.53</a:t>
                      </a:r>
                    </a:p>
                  </a:txBody>
                  <a:tcPr marL="3074" marR="3074" marT="3074" marB="0" anchor="b">
                    <a:lnL>
                      <a:noFill/>
                    </a:lnL>
                    <a:lnR>
                      <a:noFill/>
                    </a:lnR>
                    <a:lnT>
                      <a:noFill/>
                    </a:lnT>
                    <a:lnB>
                      <a:noFill/>
                    </a:lnB>
                    <a:solidFill>
                      <a:srgbClr val="FCB37A"/>
                    </a:solidFill>
                  </a:tcPr>
                </a:tc>
                <a:tc>
                  <a:txBody>
                    <a:bodyPr/>
                    <a:lstStyle/>
                    <a:p>
                      <a:pPr algn="ctr" fontAlgn="b"/>
                      <a:r>
                        <a:rPr lang="en-US" sz="600" b="0" i="0" u="none" strike="noStrike">
                          <a:solidFill>
                            <a:srgbClr val="000000"/>
                          </a:solidFill>
                          <a:effectLst/>
                          <a:latin typeface="Calibri"/>
                        </a:rPr>
                        <a:t>0.03</a:t>
                      </a:r>
                    </a:p>
                  </a:txBody>
                  <a:tcPr marL="3074" marR="3074" marT="3074" marB="0" anchor="b">
                    <a:lnL>
                      <a:noFill/>
                    </a:lnL>
                    <a:lnR>
                      <a:noFill/>
                    </a:lnR>
                    <a:lnT>
                      <a:noFill/>
                    </a:lnT>
                    <a:lnB>
                      <a:noFill/>
                    </a:lnB>
                    <a:solidFill>
                      <a:srgbClr val="7CC57C"/>
                    </a:solidFill>
                  </a:tcPr>
                </a:tc>
              </a:tr>
              <a:tr h="94514">
                <a:tc>
                  <a:txBody>
                    <a:bodyPr/>
                    <a:lstStyle/>
                    <a:p>
                      <a:pPr algn="ctr" fontAlgn="b"/>
                      <a:r>
                        <a:rPr lang="en-US" sz="600" b="0" i="0" u="none" strike="noStrike">
                          <a:solidFill>
                            <a:srgbClr val="000000"/>
                          </a:solidFill>
                          <a:effectLst/>
                          <a:latin typeface="Calibri"/>
                        </a:rPr>
                        <a:t>612</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a:solidFill>
                            <a:srgbClr val="000000"/>
                          </a:solidFill>
                          <a:effectLst/>
                          <a:latin typeface="Calibri"/>
                        </a:rPr>
                        <a:t>0.74</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273"/>
                    </a:solidFill>
                  </a:tcPr>
                </a:tc>
                <a:tc>
                  <a:txBody>
                    <a:bodyPr/>
                    <a:lstStyle/>
                    <a:p>
                      <a:pPr algn="ctr" fontAlgn="b"/>
                      <a:r>
                        <a:rPr lang="en-US" sz="600" b="0" i="0" u="none" strike="noStrike">
                          <a:solidFill>
                            <a:srgbClr val="000000"/>
                          </a:solidFill>
                          <a:effectLst/>
                          <a:latin typeface="Calibri"/>
                        </a:rPr>
                        <a:t>0.64</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FBA176"/>
                    </a:solidFill>
                  </a:tcPr>
                </a:tc>
                <a:tc>
                  <a:txBody>
                    <a:bodyPr/>
                    <a:lstStyle/>
                    <a:p>
                      <a:pPr algn="ctr" fontAlgn="b"/>
                      <a:r>
                        <a:rPr lang="en-US" sz="600" b="0" i="0" u="none" strike="noStrike">
                          <a:solidFill>
                            <a:srgbClr val="000000"/>
                          </a:solidFill>
                          <a:effectLst/>
                          <a:latin typeface="Calibri"/>
                        </a:rPr>
                        <a:t>0.01</a:t>
                      </a:r>
                    </a:p>
                  </a:txBody>
                  <a:tcPr marL="3074" marR="3074" marT="3074" marB="0" anchor="b">
                    <a:lnL>
                      <a:noFill/>
                    </a:lnL>
                    <a:lnR>
                      <a:noFill/>
                    </a:lnR>
                    <a:lnT>
                      <a:noFill/>
                    </a:lnT>
                    <a:lnB>
                      <a:noFill/>
                    </a:lnB>
                    <a:solidFill>
                      <a:srgbClr val="6BC07B"/>
                    </a:solidFill>
                  </a:tcPr>
                </a:tc>
                <a:tc>
                  <a:txBody>
                    <a:bodyPr/>
                    <a:lstStyle/>
                    <a:p>
                      <a:pPr algn="ctr" fontAlgn="b"/>
                      <a:r>
                        <a:rPr lang="en-US" sz="600" b="0" i="0" u="none" strike="noStrike">
                          <a:solidFill>
                            <a:srgbClr val="000000"/>
                          </a:solidFill>
                          <a:effectLst/>
                          <a:latin typeface="Calibri"/>
                        </a:rPr>
                        <a:t>0.74</a:t>
                      </a:r>
                    </a:p>
                  </a:txBody>
                  <a:tcPr marL="3074" marR="3074" marT="3074" marB="0" anchor="b">
                    <a:lnL>
                      <a:noFill/>
                    </a:lnL>
                    <a:lnR>
                      <a:noFill/>
                    </a:lnR>
                    <a:lnT>
                      <a:noFill/>
                    </a:lnT>
                    <a:lnB>
                      <a:noFill/>
                    </a:lnB>
                    <a:solidFill>
                      <a:srgbClr val="FB9273"/>
                    </a:solidFill>
                  </a:tcPr>
                </a:tc>
                <a:tc>
                  <a:txBody>
                    <a:bodyPr/>
                    <a:lstStyle/>
                    <a:p>
                      <a:pPr algn="ctr" fontAlgn="b"/>
                      <a:r>
                        <a:rPr lang="en-US" sz="600" b="0" i="0" u="none" strike="noStrike">
                          <a:solidFill>
                            <a:srgbClr val="000000"/>
                          </a:solidFill>
                          <a:effectLst/>
                          <a:latin typeface="Calibri"/>
                        </a:rPr>
                        <a:t>0.03</a:t>
                      </a:r>
                    </a:p>
                  </a:txBody>
                  <a:tcPr marL="3074" marR="3074" marT="3074" marB="0" anchor="b">
                    <a:lnL>
                      <a:noFill/>
                    </a:lnL>
                    <a:lnR>
                      <a:noFill/>
                    </a:lnR>
                    <a:lnT>
                      <a:noFill/>
                    </a:lnT>
                    <a:lnB>
                      <a:noFill/>
                    </a:lnB>
                    <a:solidFill>
                      <a:srgbClr val="7CC57C"/>
                    </a:solidFill>
                  </a:tcPr>
                </a:tc>
                <a:tc>
                  <a:txBody>
                    <a:bodyPr/>
                    <a:lstStyle/>
                    <a:p>
                      <a:pPr algn="ctr" fontAlgn="b"/>
                      <a:r>
                        <a:rPr lang="en-US" sz="600" b="0" i="0" u="none" strike="noStrike">
                          <a:solidFill>
                            <a:srgbClr val="000000"/>
                          </a:solidFill>
                          <a:effectLst/>
                          <a:latin typeface="Calibri"/>
                        </a:rPr>
                        <a:t>0.33</a:t>
                      </a:r>
                    </a:p>
                  </a:txBody>
                  <a:tcPr marL="3074" marR="3074" marT="3074" marB="0" anchor="b">
                    <a:lnL>
                      <a:noFill/>
                    </a:lnL>
                    <a:lnR>
                      <a:noFill/>
                    </a:lnR>
                    <a:lnT>
                      <a:noFill/>
                    </a:lnT>
                    <a:lnB>
                      <a:noFill/>
                    </a:lnB>
                    <a:solidFill>
                      <a:srgbClr val="FED17F"/>
                    </a:solidFill>
                  </a:tcPr>
                </a:tc>
                <a:tc>
                  <a:txBody>
                    <a:bodyPr/>
                    <a:lstStyle/>
                    <a:p>
                      <a:pPr algn="ctr" fontAlgn="b"/>
                      <a:r>
                        <a:rPr lang="en-US" sz="600" b="0" i="0" u="none" strike="noStrike">
                          <a:solidFill>
                            <a:srgbClr val="000000"/>
                          </a:solidFill>
                          <a:effectLst/>
                          <a:latin typeface="Calibri"/>
                        </a:rPr>
                        <a:t>0.03</a:t>
                      </a:r>
                    </a:p>
                  </a:txBody>
                  <a:tcPr marL="3074" marR="3074" marT="3074" marB="0" anchor="b">
                    <a:lnL>
                      <a:noFill/>
                    </a:lnL>
                    <a:lnR>
                      <a:noFill/>
                    </a:lnR>
                    <a:lnT>
                      <a:noFill/>
                    </a:lnT>
                    <a:lnB>
                      <a:noFill/>
                    </a:lnB>
                    <a:solidFill>
                      <a:srgbClr val="7AC47C"/>
                    </a:solidFill>
                  </a:tcPr>
                </a:tc>
                <a:tc>
                  <a:txBody>
                    <a:bodyPr/>
                    <a:lstStyle/>
                    <a:p>
                      <a:pPr algn="ctr" fontAlgn="b"/>
                      <a:r>
                        <a:rPr lang="en-US" sz="600" b="0" i="0" u="none" strike="noStrike">
                          <a:solidFill>
                            <a:srgbClr val="000000"/>
                          </a:solidFill>
                          <a:effectLst/>
                          <a:latin typeface="Calibri"/>
                        </a:rPr>
                        <a:t>0.24</a:t>
                      </a:r>
                    </a:p>
                  </a:txBody>
                  <a:tcPr marL="3074" marR="3074" marT="3074" marB="0" anchor="b">
                    <a:lnL>
                      <a:noFill/>
                    </a:lnL>
                    <a:lnR>
                      <a:noFill/>
                    </a:lnR>
                    <a:lnT>
                      <a:noFill/>
                    </a:lnT>
                    <a:lnB>
                      <a:noFill/>
                    </a:lnB>
                    <a:solidFill>
                      <a:srgbClr val="FFE082"/>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4BE7B"/>
                    </a:solidFill>
                  </a:tcPr>
                </a:tc>
              </a:tr>
              <a:tr h="94514">
                <a:tc>
                  <a:txBody>
                    <a:bodyPr/>
                    <a:lstStyle/>
                    <a:p>
                      <a:pPr algn="ctr" fontAlgn="b"/>
                      <a:r>
                        <a:rPr lang="en-US" sz="600" b="0" i="0" u="none" strike="noStrike">
                          <a:solidFill>
                            <a:srgbClr val="000000"/>
                          </a:solidFill>
                          <a:effectLst/>
                          <a:latin typeface="Calibri"/>
                        </a:rPr>
                        <a:t>591</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dirty="0">
                          <a:solidFill>
                            <a:srgbClr val="000000"/>
                          </a:solidFill>
                          <a:effectLst/>
                          <a:latin typeface="Calibri"/>
                        </a:rPr>
                        <a:t>0.72</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574"/>
                    </a:solidFill>
                  </a:tcPr>
                </a:tc>
                <a:tc>
                  <a:txBody>
                    <a:bodyPr/>
                    <a:lstStyle/>
                    <a:p>
                      <a:pPr algn="ctr" fontAlgn="b"/>
                      <a:r>
                        <a:rPr lang="en-US" sz="600" b="0" i="0" u="none" strike="noStrike">
                          <a:solidFill>
                            <a:srgbClr val="000000"/>
                          </a:solidFill>
                          <a:effectLst/>
                          <a:latin typeface="Calibri"/>
                        </a:rPr>
                        <a:t>0.03</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7CC57C"/>
                    </a:solidFill>
                  </a:tcPr>
                </a:tc>
                <a:tc>
                  <a:txBody>
                    <a:bodyPr/>
                    <a:lstStyle/>
                    <a:p>
                      <a:pPr algn="ctr" fontAlgn="b"/>
                      <a:r>
                        <a:rPr lang="en-US" sz="600" b="0" i="0" u="none" strike="noStrike">
                          <a:solidFill>
                            <a:srgbClr val="000000"/>
                          </a:solidFill>
                          <a:effectLst/>
                          <a:latin typeface="Calibri"/>
                        </a:rPr>
                        <a:t>0.10</a:t>
                      </a:r>
                    </a:p>
                  </a:txBody>
                  <a:tcPr marL="3074" marR="3074" marT="3074" marB="0" anchor="b">
                    <a:lnL>
                      <a:noFill/>
                    </a:lnL>
                    <a:lnR>
                      <a:noFill/>
                    </a:lnR>
                    <a:lnT>
                      <a:noFill/>
                    </a:lnT>
                    <a:lnB>
                      <a:noFill/>
                    </a:lnB>
                    <a:solidFill>
                      <a:srgbClr val="C0D980"/>
                    </a:solidFill>
                  </a:tcPr>
                </a:tc>
                <a:tc>
                  <a:txBody>
                    <a:bodyPr/>
                    <a:lstStyle/>
                    <a:p>
                      <a:pPr algn="ctr" fontAlgn="b"/>
                      <a:r>
                        <a:rPr lang="en-US" sz="600" b="0" i="0" u="none" strike="noStrike">
                          <a:solidFill>
                            <a:srgbClr val="000000"/>
                          </a:solidFill>
                          <a:effectLst/>
                          <a:latin typeface="Calibri"/>
                        </a:rPr>
                        <a:t>0.08</a:t>
                      </a:r>
                    </a:p>
                  </a:txBody>
                  <a:tcPr marL="3074" marR="3074" marT="3074" marB="0" anchor="b">
                    <a:lnL>
                      <a:noFill/>
                    </a:lnL>
                    <a:lnR>
                      <a:noFill/>
                    </a:lnR>
                    <a:lnT>
                      <a:noFill/>
                    </a:lnT>
                    <a:lnB>
                      <a:noFill/>
                    </a:lnB>
                    <a:solidFill>
                      <a:srgbClr val="A9D27F"/>
                    </a:solidFill>
                  </a:tcPr>
                </a:tc>
                <a:tc>
                  <a:txBody>
                    <a:bodyPr/>
                    <a:lstStyle/>
                    <a:p>
                      <a:pPr algn="ctr" fontAlgn="b"/>
                      <a:r>
                        <a:rPr lang="en-US" sz="600" b="0" i="0" u="none" strike="noStrike">
                          <a:solidFill>
                            <a:srgbClr val="000000"/>
                          </a:solidFill>
                          <a:effectLst/>
                          <a:latin typeface="Calibri"/>
                        </a:rPr>
                        <a:t>0.12</a:t>
                      </a:r>
                    </a:p>
                  </a:txBody>
                  <a:tcPr marL="3074" marR="3074" marT="3074" marB="0" anchor="b">
                    <a:lnL>
                      <a:noFill/>
                    </a:lnL>
                    <a:lnR>
                      <a:noFill/>
                    </a:lnR>
                    <a:lnT>
                      <a:noFill/>
                    </a:lnT>
                    <a:lnB>
                      <a:noFill/>
                    </a:lnB>
                    <a:solidFill>
                      <a:srgbClr val="D7DF81"/>
                    </a:solidFill>
                  </a:tcPr>
                </a:tc>
                <a:tc>
                  <a:txBody>
                    <a:bodyPr/>
                    <a:lstStyle/>
                    <a:p>
                      <a:pPr algn="ctr" fontAlgn="b"/>
                      <a:r>
                        <a:rPr lang="en-US" sz="600" b="0" i="0" u="none" strike="noStrike">
                          <a:solidFill>
                            <a:srgbClr val="000000"/>
                          </a:solidFill>
                          <a:effectLst/>
                          <a:latin typeface="Calibri"/>
                        </a:rPr>
                        <a:t>0.03</a:t>
                      </a:r>
                    </a:p>
                  </a:txBody>
                  <a:tcPr marL="3074" marR="3074" marT="3074" marB="0" anchor="b">
                    <a:lnL>
                      <a:noFill/>
                    </a:lnL>
                    <a:lnR>
                      <a:noFill/>
                    </a:lnR>
                    <a:lnT>
                      <a:noFill/>
                    </a:lnT>
                    <a:lnB>
                      <a:noFill/>
                    </a:lnB>
                    <a:solidFill>
                      <a:srgbClr val="7FC67C"/>
                    </a:solidFill>
                  </a:tcPr>
                </a:tc>
                <a:tc>
                  <a:txBody>
                    <a:bodyPr/>
                    <a:lstStyle/>
                    <a:p>
                      <a:pPr algn="ctr" fontAlgn="b"/>
                      <a:r>
                        <a:rPr lang="en-US" sz="600" b="0" i="0" u="none" strike="noStrike">
                          <a:solidFill>
                            <a:srgbClr val="000000"/>
                          </a:solidFill>
                          <a:effectLst/>
                          <a:latin typeface="Calibri"/>
                        </a:rPr>
                        <a:t>0.79</a:t>
                      </a:r>
                    </a:p>
                  </a:txBody>
                  <a:tcPr marL="3074" marR="3074" marT="3074" marB="0" anchor="b">
                    <a:lnL>
                      <a:noFill/>
                    </a:lnL>
                    <a:lnR>
                      <a:noFill/>
                    </a:lnR>
                    <a:lnT>
                      <a:noFill/>
                    </a:lnT>
                    <a:lnB>
                      <a:noFill/>
                    </a:lnB>
                    <a:solidFill>
                      <a:srgbClr val="FA8B72"/>
                    </a:solidFill>
                  </a:tcPr>
                </a:tc>
                <a:tc>
                  <a:txBody>
                    <a:bodyPr/>
                    <a:lstStyle/>
                    <a:p>
                      <a:pPr algn="ctr" fontAlgn="b"/>
                      <a:r>
                        <a:rPr lang="en-US" sz="600" b="0" i="0" u="none" strike="noStrike">
                          <a:solidFill>
                            <a:srgbClr val="000000"/>
                          </a:solidFill>
                          <a:effectLst/>
                          <a:latin typeface="Calibri"/>
                        </a:rPr>
                        <a:t>0.11</a:t>
                      </a:r>
                    </a:p>
                  </a:txBody>
                  <a:tcPr marL="3074" marR="3074" marT="3074" marB="0" anchor="b">
                    <a:lnL>
                      <a:noFill/>
                    </a:lnL>
                    <a:lnR>
                      <a:noFill/>
                    </a:lnR>
                    <a:lnT>
                      <a:noFill/>
                    </a:lnT>
                    <a:lnB>
                      <a:noFill/>
                    </a:lnB>
                    <a:solidFill>
                      <a:srgbClr val="C9DB80"/>
                    </a:solidFill>
                  </a:tcPr>
                </a:tc>
                <a:tc>
                  <a:txBody>
                    <a:bodyPr/>
                    <a:lstStyle/>
                    <a:p>
                      <a:pPr algn="ctr" fontAlgn="b"/>
                      <a:r>
                        <a:rPr lang="en-US" sz="600" b="0" i="0" u="none" strike="noStrike">
                          <a:solidFill>
                            <a:srgbClr val="000000"/>
                          </a:solidFill>
                          <a:effectLst/>
                          <a:latin typeface="Calibri"/>
                        </a:rPr>
                        <a:t>0.04</a:t>
                      </a:r>
                    </a:p>
                  </a:txBody>
                  <a:tcPr marL="3074" marR="3074" marT="3074" marB="0" anchor="b">
                    <a:lnL>
                      <a:noFill/>
                    </a:lnL>
                    <a:lnR>
                      <a:noFill/>
                    </a:lnR>
                    <a:lnT>
                      <a:noFill/>
                    </a:lnT>
                    <a:lnB>
                      <a:noFill/>
                    </a:lnB>
                    <a:solidFill>
                      <a:srgbClr val="8CC97D"/>
                    </a:solidFill>
                  </a:tcPr>
                </a:tc>
              </a:tr>
              <a:tr h="94514">
                <a:tc>
                  <a:txBody>
                    <a:bodyPr/>
                    <a:lstStyle/>
                    <a:p>
                      <a:pPr algn="ctr" fontAlgn="b"/>
                      <a:r>
                        <a:rPr lang="en-US" sz="600" b="0" i="0" u="none" strike="noStrike" dirty="0">
                          <a:solidFill>
                            <a:srgbClr val="000000"/>
                          </a:solidFill>
                          <a:effectLst/>
                          <a:latin typeface="Calibri"/>
                        </a:rPr>
                        <a:t>582</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a:solidFill>
                            <a:srgbClr val="000000"/>
                          </a:solidFill>
                          <a:effectLst/>
                          <a:latin typeface="Calibri"/>
                        </a:rPr>
                        <a:t>0.71</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774"/>
                    </a:solidFill>
                  </a:tcPr>
                </a:tc>
                <a:tc>
                  <a:txBody>
                    <a:bodyPr/>
                    <a:lstStyle/>
                    <a:p>
                      <a:pPr algn="ctr" fontAlgn="b"/>
                      <a:r>
                        <a:rPr lang="en-US" sz="600" b="0" i="0" u="none" strike="noStrike">
                          <a:solidFill>
                            <a:srgbClr val="000000"/>
                          </a:solidFill>
                          <a:effectLst/>
                          <a:latin typeface="Calibri"/>
                        </a:rPr>
                        <a:t>0.07</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A6D17E"/>
                    </a:solidFill>
                  </a:tcPr>
                </a:tc>
                <a:tc>
                  <a:txBody>
                    <a:bodyPr/>
                    <a:lstStyle/>
                    <a:p>
                      <a:pPr algn="ctr" fontAlgn="b"/>
                      <a:r>
                        <a:rPr lang="en-US" sz="600" b="0" i="0" u="none" strike="noStrike">
                          <a:solidFill>
                            <a:srgbClr val="000000"/>
                          </a:solidFill>
                          <a:effectLst/>
                          <a:latin typeface="Calibri"/>
                        </a:rPr>
                        <a:t>0.03</a:t>
                      </a:r>
                    </a:p>
                  </a:txBody>
                  <a:tcPr marL="3074" marR="3074" marT="3074" marB="0" anchor="b">
                    <a:lnL>
                      <a:noFill/>
                    </a:lnL>
                    <a:lnR>
                      <a:noFill/>
                    </a:lnR>
                    <a:lnT>
                      <a:noFill/>
                    </a:lnT>
                    <a:lnB>
                      <a:noFill/>
                    </a:lnB>
                    <a:solidFill>
                      <a:srgbClr val="7FC67C"/>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6BE7B"/>
                    </a:solidFill>
                  </a:tcPr>
                </a:tc>
                <a:tc>
                  <a:txBody>
                    <a:bodyPr/>
                    <a:lstStyle/>
                    <a:p>
                      <a:pPr algn="ctr" fontAlgn="b"/>
                      <a:r>
                        <a:rPr lang="en-US" sz="600" b="0" i="0" u="none" strike="noStrike">
                          <a:solidFill>
                            <a:srgbClr val="000000"/>
                          </a:solidFill>
                          <a:effectLst/>
                          <a:latin typeface="Calibri"/>
                        </a:rPr>
                        <a:t>0.50</a:t>
                      </a:r>
                    </a:p>
                  </a:txBody>
                  <a:tcPr marL="3074" marR="3074" marT="3074" marB="0" anchor="b">
                    <a:lnL>
                      <a:noFill/>
                    </a:lnL>
                    <a:lnR>
                      <a:noFill/>
                    </a:lnR>
                    <a:lnT>
                      <a:noFill/>
                    </a:lnT>
                    <a:lnB>
                      <a:noFill/>
                    </a:lnB>
                    <a:solidFill>
                      <a:srgbClr val="FDB87B"/>
                    </a:solidFill>
                  </a:tcPr>
                </a:tc>
                <a:tc>
                  <a:txBody>
                    <a:bodyPr/>
                    <a:lstStyle/>
                    <a:p>
                      <a:pPr algn="ctr" fontAlgn="b"/>
                      <a:r>
                        <a:rPr lang="en-US" sz="600" b="0" i="0" u="none" strike="noStrike">
                          <a:solidFill>
                            <a:srgbClr val="000000"/>
                          </a:solidFill>
                          <a:effectLst/>
                          <a:latin typeface="Calibri"/>
                        </a:rPr>
                        <a:t>0.24</a:t>
                      </a:r>
                    </a:p>
                  </a:txBody>
                  <a:tcPr marL="3074" marR="3074" marT="3074" marB="0" anchor="b">
                    <a:lnL>
                      <a:noFill/>
                    </a:lnL>
                    <a:lnR>
                      <a:noFill/>
                    </a:lnR>
                    <a:lnT>
                      <a:noFill/>
                    </a:lnT>
                    <a:lnB>
                      <a:noFill/>
                    </a:lnB>
                    <a:solidFill>
                      <a:srgbClr val="FFE082"/>
                    </a:solidFill>
                  </a:tcPr>
                </a:tc>
                <a:tc>
                  <a:txBody>
                    <a:bodyPr/>
                    <a:lstStyle/>
                    <a:p>
                      <a:pPr algn="ctr" fontAlgn="b"/>
                      <a:r>
                        <a:rPr lang="en-US" sz="600" b="0" i="0" u="none" strike="noStrike">
                          <a:solidFill>
                            <a:srgbClr val="000000"/>
                          </a:solidFill>
                          <a:effectLst/>
                          <a:latin typeface="Calibri"/>
                        </a:rPr>
                        <a:t>0.78</a:t>
                      </a:r>
                    </a:p>
                  </a:txBody>
                  <a:tcPr marL="3074" marR="3074" marT="3074" marB="0" anchor="b">
                    <a:lnL>
                      <a:noFill/>
                    </a:lnL>
                    <a:lnR>
                      <a:noFill/>
                    </a:lnR>
                    <a:lnT>
                      <a:noFill/>
                    </a:lnT>
                    <a:lnB>
                      <a:noFill/>
                    </a:lnB>
                    <a:solidFill>
                      <a:srgbClr val="FA8D72"/>
                    </a:solidFill>
                  </a:tcPr>
                </a:tc>
                <a:tc>
                  <a:txBody>
                    <a:bodyPr/>
                    <a:lstStyle/>
                    <a:p>
                      <a:pPr algn="ctr" fontAlgn="b"/>
                      <a:r>
                        <a:rPr lang="en-US" sz="600" b="0" i="0" u="none" strike="noStrike">
                          <a:solidFill>
                            <a:srgbClr val="000000"/>
                          </a:solidFill>
                          <a:effectLst/>
                          <a:latin typeface="Calibri"/>
                        </a:rPr>
                        <a:t>0.04</a:t>
                      </a:r>
                    </a:p>
                  </a:txBody>
                  <a:tcPr marL="3074" marR="3074" marT="3074" marB="0" anchor="b">
                    <a:lnL>
                      <a:noFill/>
                    </a:lnL>
                    <a:lnR>
                      <a:noFill/>
                    </a:lnR>
                    <a:lnT>
                      <a:noFill/>
                    </a:lnT>
                    <a:lnB>
                      <a:noFill/>
                    </a:lnB>
                    <a:solidFill>
                      <a:srgbClr val="85C77C"/>
                    </a:solidFill>
                  </a:tcPr>
                </a:tc>
                <a:tc>
                  <a:txBody>
                    <a:bodyPr/>
                    <a:lstStyle/>
                    <a:p>
                      <a:pPr algn="ctr" fontAlgn="b"/>
                      <a:r>
                        <a:rPr lang="en-US" sz="600" b="0" i="0" u="none" strike="noStrike">
                          <a:solidFill>
                            <a:srgbClr val="000000"/>
                          </a:solidFill>
                          <a:effectLst/>
                          <a:latin typeface="Calibri"/>
                        </a:rPr>
                        <a:t>0.18</a:t>
                      </a:r>
                    </a:p>
                  </a:txBody>
                  <a:tcPr marL="3074" marR="3074" marT="3074" marB="0" anchor="b">
                    <a:lnL>
                      <a:noFill/>
                    </a:lnL>
                    <a:lnR>
                      <a:noFill/>
                    </a:lnR>
                    <a:lnT>
                      <a:noFill/>
                    </a:lnT>
                    <a:lnB>
                      <a:noFill/>
                    </a:lnB>
                    <a:solidFill>
                      <a:srgbClr val="FFEA84"/>
                    </a:solidFill>
                  </a:tcPr>
                </a:tc>
              </a:tr>
              <a:tr h="94514">
                <a:tc>
                  <a:txBody>
                    <a:bodyPr/>
                    <a:lstStyle/>
                    <a:p>
                      <a:pPr algn="ctr" fontAlgn="b"/>
                      <a:r>
                        <a:rPr lang="en-US" sz="600" b="0" i="0" u="none" strike="noStrike">
                          <a:solidFill>
                            <a:srgbClr val="000000"/>
                          </a:solidFill>
                          <a:effectLst/>
                          <a:latin typeface="Calibri"/>
                        </a:rPr>
                        <a:t>592</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a:solidFill>
                            <a:srgbClr val="000000"/>
                          </a:solidFill>
                          <a:effectLst/>
                          <a:latin typeface="Calibri"/>
                        </a:rPr>
                        <a:t>0.69</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975"/>
                    </a:solidFill>
                  </a:tcPr>
                </a:tc>
                <a:tc>
                  <a:txBody>
                    <a:bodyPr/>
                    <a:lstStyle/>
                    <a:p>
                      <a:pPr algn="ctr" fontAlgn="b"/>
                      <a:r>
                        <a:rPr lang="en-US" sz="600" b="0" i="0" u="none" strike="noStrike">
                          <a:solidFill>
                            <a:srgbClr val="000000"/>
                          </a:solidFill>
                          <a:effectLst/>
                          <a:latin typeface="Calibri"/>
                        </a:rPr>
                        <a:t>0.14</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E7E482"/>
                    </a:solidFill>
                  </a:tcPr>
                </a:tc>
                <a:tc>
                  <a:txBody>
                    <a:bodyPr/>
                    <a:lstStyle/>
                    <a:p>
                      <a:pPr algn="ctr" fontAlgn="b"/>
                      <a:r>
                        <a:rPr lang="en-US" sz="600" b="0" i="0" u="none" strike="noStrike">
                          <a:solidFill>
                            <a:srgbClr val="000000"/>
                          </a:solidFill>
                          <a:effectLst/>
                          <a:latin typeface="Calibri"/>
                        </a:rPr>
                        <a:t>0.71</a:t>
                      </a:r>
                    </a:p>
                  </a:txBody>
                  <a:tcPr marL="3074" marR="3074" marT="3074" marB="0" anchor="b">
                    <a:lnL>
                      <a:noFill/>
                    </a:lnL>
                    <a:lnR>
                      <a:noFill/>
                    </a:lnR>
                    <a:lnT>
                      <a:noFill/>
                    </a:lnT>
                    <a:lnB>
                      <a:noFill/>
                    </a:lnB>
                    <a:solidFill>
                      <a:srgbClr val="FB9774"/>
                    </a:solidFill>
                  </a:tcPr>
                </a:tc>
                <a:tc>
                  <a:txBody>
                    <a:bodyPr/>
                    <a:lstStyle/>
                    <a:p>
                      <a:pPr algn="ctr" fontAlgn="b"/>
                      <a:r>
                        <a:rPr lang="en-US" sz="600" b="0" i="0" u="none" strike="noStrike">
                          <a:solidFill>
                            <a:srgbClr val="000000"/>
                          </a:solidFill>
                          <a:effectLst/>
                          <a:latin typeface="Calibri"/>
                        </a:rPr>
                        <a:t>0.43</a:t>
                      </a:r>
                    </a:p>
                  </a:txBody>
                  <a:tcPr marL="3074" marR="3074" marT="3074" marB="0" anchor="b">
                    <a:lnL>
                      <a:noFill/>
                    </a:lnL>
                    <a:lnR>
                      <a:noFill/>
                    </a:lnR>
                    <a:lnT>
                      <a:noFill/>
                    </a:lnT>
                    <a:lnB>
                      <a:noFill/>
                    </a:lnB>
                    <a:solidFill>
                      <a:srgbClr val="FDC27D"/>
                    </a:solidFill>
                  </a:tcPr>
                </a:tc>
                <a:tc>
                  <a:txBody>
                    <a:bodyPr/>
                    <a:lstStyle/>
                    <a:p>
                      <a:pPr algn="ctr" fontAlgn="b"/>
                      <a:r>
                        <a:rPr lang="en-US" sz="600" b="0" i="0" u="none" strike="noStrike">
                          <a:solidFill>
                            <a:srgbClr val="000000"/>
                          </a:solidFill>
                          <a:effectLst/>
                          <a:latin typeface="Calibri"/>
                        </a:rPr>
                        <a:t>0.76</a:t>
                      </a:r>
                    </a:p>
                  </a:txBody>
                  <a:tcPr marL="3074" marR="3074" marT="3074" marB="0" anchor="b">
                    <a:lnL>
                      <a:noFill/>
                    </a:lnL>
                    <a:lnR>
                      <a:noFill/>
                    </a:lnR>
                    <a:lnT>
                      <a:noFill/>
                    </a:lnT>
                    <a:lnB>
                      <a:noFill/>
                    </a:lnB>
                    <a:solidFill>
                      <a:srgbClr val="FA8E73"/>
                    </a:solidFill>
                  </a:tcPr>
                </a:tc>
                <a:tc>
                  <a:txBody>
                    <a:bodyPr/>
                    <a:lstStyle/>
                    <a:p>
                      <a:pPr algn="ctr" fontAlgn="b"/>
                      <a:r>
                        <a:rPr lang="en-US" sz="600" b="0" i="0" u="none" strike="noStrike">
                          <a:solidFill>
                            <a:srgbClr val="000000"/>
                          </a:solidFill>
                          <a:effectLst/>
                          <a:latin typeface="Calibri"/>
                        </a:rPr>
                        <a:t>0.20</a:t>
                      </a:r>
                    </a:p>
                  </a:txBody>
                  <a:tcPr marL="3074" marR="3074" marT="3074" marB="0" anchor="b">
                    <a:lnL>
                      <a:noFill/>
                    </a:lnL>
                    <a:lnR>
                      <a:noFill/>
                    </a:lnR>
                    <a:lnT>
                      <a:noFill/>
                    </a:lnT>
                    <a:lnB>
                      <a:noFill/>
                    </a:lnB>
                    <a:solidFill>
                      <a:srgbClr val="FFE683"/>
                    </a:solidFill>
                  </a:tcPr>
                </a:tc>
                <a:tc>
                  <a:txBody>
                    <a:bodyPr/>
                    <a:lstStyle/>
                    <a:p>
                      <a:pPr algn="ctr" fontAlgn="b"/>
                      <a:r>
                        <a:rPr lang="en-US" sz="600" b="0" i="0" u="none" strike="noStrike">
                          <a:solidFill>
                            <a:srgbClr val="000000"/>
                          </a:solidFill>
                          <a:effectLst/>
                          <a:latin typeface="Calibri"/>
                        </a:rPr>
                        <a:t>0.61</a:t>
                      </a:r>
                    </a:p>
                  </a:txBody>
                  <a:tcPr marL="3074" marR="3074" marT="3074" marB="0" anchor="b">
                    <a:lnL>
                      <a:noFill/>
                    </a:lnL>
                    <a:lnR>
                      <a:noFill/>
                    </a:lnR>
                    <a:lnT>
                      <a:noFill/>
                    </a:lnT>
                    <a:lnB>
                      <a:noFill/>
                    </a:lnB>
                    <a:solidFill>
                      <a:srgbClr val="FCA777"/>
                    </a:solidFill>
                  </a:tcPr>
                </a:tc>
                <a:tc>
                  <a:txBody>
                    <a:bodyPr/>
                    <a:lstStyle/>
                    <a:p>
                      <a:pPr algn="ctr" fontAlgn="b"/>
                      <a:r>
                        <a:rPr lang="en-US" sz="600" b="0" i="0" u="none" strike="noStrike">
                          <a:solidFill>
                            <a:srgbClr val="000000"/>
                          </a:solidFill>
                          <a:effectLst/>
                          <a:latin typeface="Calibri"/>
                        </a:rPr>
                        <a:t>0.61</a:t>
                      </a:r>
                    </a:p>
                  </a:txBody>
                  <a:tcPr marL="3074" marR="3074" marT="3074" marB="0" anchor="b">
                    <a:lnL>
                      <a:noFill/>
                    </a:lnL>
                    <a:lnR>
                      <a:noFill/>
                    </a:lnR>
                    <a:lnT>
                      <a:noFill/>
                    </a:lnT>
                    <a:lnB>
                      <a:noFill/>
                    </a:lnB>
                    <a:solidFill>
                      <a:srgbClr val="FCA677"/>
                    </a:solidFill>
                  </a:tcPr>
                </a:tc>
                <a:tc>
                  <a:txBody>
                    <a:bodyPr/>
                    <a:lstStyle/>
                    <a:p>
                      <a:pPr algn="ctr" fontAlgn="b"/>
                      <a:r>
                        <a:rPr lang="en-US" sz="600" b="0" i="0" u="none" strike="noStrike">
                          <a:solidFill>
                            <a:srgbClr val="000000"/>
                          </a:solidFill>
                          <a:effectLst/>
                          <a:latin typeface="Calibri"/>
                        </a:rPr>
                        <a:t>0.48</a:t>
                      </a:r>
                    </a:p>
                  </a:txBody>
                  <a:tcPr marL="3074" marR="3074" marT="3074" marB="0" anchor="b">
                    <a:lnL>
                      <a:noFill/>
                    </a:lnL>
                    <a:lnR>
                      <a:noFill/>
                    </a:lnR>
                    <a:lnT>
                      <a:noFill/>
                    </a:lnT>
                    <a:lnB>
                      <a:noFill/>
                    </a:lnB>
                    <a:solidFill>
                      <a:srgbClr val="FDBB7B"/>
                    </a:solidFill>
                  </a:tcPr>
                </a:tc>
              </a:tr>
              <a:tr h="94514">
                <a:tc>
                  <a:txBody>
                    <a:bodyPr/>
                    <a:lstStyle/>
                    <a:p>
                      <a:pPr algn="ctr" fontAlgn="b"/>
                      <a:r>
                        <a:rPr lang="en-US" sz="600" b="0" i="0" u="none" strike="noStrike">
                          <a:solidFill>
                            <a:srgbClr val="000000"/>
                          </a:solidFill>
                          <a:effectLst/>
                          <a:latin typeface="Calibri"/>
                        </a:rPr>
                        <a:t>614</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a:solidFill>
                            <a:srgbClr val="000000"/>
                          </a:solidFill>
                          <a:effectLst/>
                          <a:latin typeface="Calibri"/>
                        </a:rPr>
                        <a:t>0.69</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975"/>
                    </a:solidFill>
                  </a:tcPr>
                </a:tc>
                <a:tc>
                  <a:txBody>
                    <a:bodyPr/>
                    <a:lstStyle/>
                    <a:p>
                      <a:pPr algn="ctr" fontAlgn="b"/>
                      <a:r>
                        <a:rPr lang="en-US" sz="600" b="0" i="0" u="none" strike="noStrike">
                          <a:solidFill>
                            <a:srgbClr val="000000"/>
                          </a:solidFill>
                          <a:effectLst/>
                          <a:latin typeface="Calibri"/>
                        </a:rPr>
                        <a:t>0.02</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76C37C"/>
                    </a:solidFill>
                  </a:tcPr>
                </a:tc>
                <a:tc>
                  <a:txBody>
                    <a:bodyPr/>
                    <a:lstStyle/>
                    <a:p>
                      <a:pPr algn="ctr" fontAlgn="b"/>
                      <a:r>
                        <a:rPr lang="en-US" sz="600" b="0" i="0" u="none" strike="noStrike">
                          <a:solidFill>
                            <a:srgbClr val="000000"/>
                          </a:solidFill>
                          <a:effectLst/>
                          <a:latin typeface="Calibri"/>
                        </a:rPr>
                        <a:t>0.01</a:t>
                      </a:r>
                    </a:p>
                  </a:txBody>
                  <a:tcPr marL="3074" marR="3074" marT="3074" marB="0" anchor="b">
                    <a:lnL>
                      <a:noFill/>
                    </a:lnL>
                    <a:lnR>
                      <a:noFill/>
                    </a:lnR>
                    <a:lnT>
                      <a:noFill/>
                    </a:lnT>
                    <a:lnB>
                      <a:noFill/>
                    </a:lnB>
                    <a:solidFill>
                      <a:srgbClr val="6DC17B"/>
                    </a:solidFill>
                  </a:tcPr>
                </a:tc>
                <a:tc>
                  <a:txBody>
                    <a:bodyPr/>
                    <a:lstStyle/>
                    <a:p>
                      <a:pPr algn="ctr" fontAlgn="b"/>
                      <a:r>
                        <a:rPr lang="en-US" sz="600" b="0" i="0" u="none" strike="noStrike">
                          <a:solidFill>
                            <a:srgbClr val="000000"/>
                          </a:solidFill>
                          <a:effectLst/>
                          <a:latin typeface="Calibri"/>
                        </a:rPr>
                        <a:t>0.39</a:t>
                      </a:r>
                    </a:p>
                  </a:txBody>
                  <a:tcPr marL="3074" marR="3074" marT="3074" marB="0" anchor="b">
                    <a:lnL>
                      <a:noFill/>
                    </a:lnL>
                    <a:lnR>
                      <a:noFill/>
                    </a:lnR>
                    <a:lnT>
                      <a:noFill/>
                    </a:lnT>
                    <a:lnB>
                      <a:noFill/>
                    </a:lnB>
                    <a:solidFill>
                      <a:srgbClr val="FEC87E"/>
                    </a:solidFill>
                  </a:tcPr>
                </a:tc>
                <a:tc>
                  <a:txBody>
                    <a:bodyPr/>
                    <a:lstStyle/>
                    <a:p>
                      <a:pPr algn="ctr" fontAlgn="b"/>
                      <a:r>
                        <a:rPr lang="en-US" sz="600" b="0" i="0" u="none" strike="noStrike">
                          <a:solidFill>
                            <a:srgbClr val="000000"/>
                          </a:solidFill>
                          <a:effectLst/>
                          <a:latin typeface="Calibri"/>
                        </a:rPr>
                        <a:t>0.76</a:t>
                      </a:r>
                    </a:p>
                  </a:txBody>
                  <a:tcPr marL="3074" marR="3074" marT="3074" marB="0" anchor="b">
                    <a:lnL>
                      <a:noFill/>
                    </a:lnL>
                    <a:lnR>
                      <a:noFill/>
                    </a:lnR>
                    <a:lnT>
                      <a:noFill/>
                    </a:lnT>
                    <a:lnB>
                      <a:noFill/>
                    </a:lnB>
                    <a:solidFill>
                      <a:srgbClr val="FA8F73"/>
                    </a:solidFill>
                  </a:tcPr>
                </a:tc>
                <a:tc>
                  <a:txBody>
                    <a:bodyPr/>
                    <a:lstStyle/>
                    <a:p>
                      <a:pPr algn="ctr" fontAlgn="b"/>
                      <a:r>
                        <a:rPr lang="en-US" sz="600" b="0" i="0" u="none" strike="noStrike">
                          <a:solidFill>
                            <a:srgbClr val="000000"/>
                          </a:solidFill>
                          <a:effectLst/>
                          <a:latin typeface="Calibri"/>
                        </a:rPr>
                        <a:t>0.14</a:t>
                      </a:r>
                    </a:p>
                  </a:txBody>
                  <a:tcPr marL="3074" marR="3074" marT="3074" marB="0" anchor="b">
                    <a:lnL>
                      <a:noFill/>
                    </a:lnL>
                    <a:lnR>
                      <a:noFill/>
                    </a:lnR>
                    <a:lnT>
                      <a:noFill/>
                    </a:lnT>
                    <a:lnB>
                      <a:noFill/>
                    </a:lnB>
                    <a:solidFill>
                      <a:srgbClr val="E4E382"/>
                    </a:solidFill>
                  </a:tcPr>
                </a:tc>
                <a:tc>
                  <a:txBody>
                    <a:bodyPr/>
                    <a:lstStyle/>
                    <a:p>
                      <a:pPr algn="ctr" fontAlgn="b"/>
                      <a:r>
                        <a:rPr lang="en-US" sz="600" b="0" i="0" u="none" strike="noStrike">
                          <a:solidFill>
                            <a:srgbClr val="000000"/>
                          </a:solidFill>
                          <a:effectLst/>
                          <a:latin typeface="Calibri"/>
                        </a:rPr>
                        <a:t>0.30</a:t>
                      </a:r>
                    </a:p>
                  </a:txBody>
                  <a:tcPr marL="3074" marR="3074" marT="3074" marB="0" anchor="b">
                    <a:lnL>
                      <a:noFill/>
                    </a:lnL>
                    <a:lnR>
                      <a:noFill/>
                    </a:lnR>
                    <a:lnT>
                      <a:noFill/>
                    </a:lnT>
                    <a:lnB>
                      <a:noFill/>
                    </a:lnB>
                    <a:solidFill>
                      <a:srgbClr val="FED781"/>
                    </a:solidFill>
                  </a:tcPr>
                </a:tc>
                <a:tc>
                  <a:txBody>
                    <a:bodyPr/>
                    <a:lstStyle/>
                    <a:p>
                      <a:pPr algn="ctr" fontAlgn="b"/>
                      <a:r>
                        <a:rPr lang="en-US" sz="600" b="0" i="0" u="none" strike="noStrike">
                          <a:solidFill>
                            <a:srgbClr val="000000"/>
                          </a:solidFill>
                          <a:effectLst/>
                          <a:latin typeface="Calibri"/>
                        </a:rPr>
                        <a:t>0.10</a:t>
                      </a:r>
                    </a:p>
                  </a:txBody>
                  <a:tcPr marL="3074" marR="3074" marT="3074" marB="0" anchor="b">
                    <a:lnL>
                      <a:noFill/>
                    </a:lnL>
                    <a:lnR>
                      <a:noFill/>
                    </a:lnR>
                    <a:lnT>
                      <a:noFill/>
                    </a:lnT>
                    <a:lnB>
                      <a:noFill/>
                    </a:lnB>
                    <a:solidFill>
                      <a:srgbClr val="C3D980"/>
                    </a:solidFill>
                  </a:tcPr>
                </a:tc>
                <a:tc>
                  <a:txBody>
                    <a:bodyPr/>
                    <a:lstStyle/>
                    <a:p>
                      <a:pPr algn="ctr" fontAlgn="b"/>
                      <a:r>
                        <a:rPr lang="en-US" sz="600" b="0" i="0" u="none" strike="noStrike">
                          <a:solidFill>
                            <a:srgbClr val="000000"/>
                          </a:solidFill>
                          <a:effectLst/>
                          <a:latin typeface="Calibri"/>
                        </a:rPr>
                        <a:t>0.02</a:t>
                      </a:r>
                    </a:p>
                  </a:txBody>
                  <a:tcPr marL="3074" marR="3074" marT="3074" marB="0" anchor="b">
                    <a:lnL>
                      <a:noFill/>
                    </a:lnL>
                    <a:lnR>
                      <a:noFill/>
                    </a:lnR>
                    <a:lnT>
                      <a:noFill/>
                    </a:lnT>
                    <a:lnB>
                      <a:noFill/>
                    </a:lnB>
                    <a:solidFill>
                      <a:srgbClr val="75C37C"/>
                    </a:solidFill>
                  </a:tcPr>
                </a:tc>
              </a:tr>
              <a:tr h="94514">
                <a:tc>
                  <a:txBody>
                    <a:bodyPr/>
                    <a:lstStyle/>
                    <a:p>
                      <a:pPr algn="ctr" fontAlgn="b"/>
                      <a:r>
                        <a:rPr lang="en-US" sz="600" b="0" i="0" u="none" strike="noStrike">
                          <a:solidFill>
                            <a:srgbClr val="000000"/>
                          </a:solidFill>
                          <a:effectLst/>
                          <a:latin typeface="Calibri"/>
                        </a:rPr>
                        <a:t>588</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dirty="0">
                          <a:solidFill>
                            <a:srgbClr val="000000"/>
                          </a:solidFill>
                          <a:effectLst/>
                          <a:latin typeface="Calibri"/>
                        </a:rPr>
                        <a:t>0.68</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C75"/>
                    </a:solidFill>
                  </a:tcPr>
                </a:tc>
                <a:tc>
                  <a:txBody>
                    <a:bodyPr/>
                    <a:lstStyle/>
                    <a:p>
                      <a:pPr algn="ctr" fontAlgn="b"/>
                      <a:r>
                        <a:rPr lang="en-US" sz="600" b="0" i="0" u="none" strike="noStrike">
                          <a:solidFill>
                            <a:srgbClr val="000000"/>
                          </a:solidFill>
                          <a:effectLst/>
                          <a:latin typeface="Calibri"/>
                        </a:rPr>
                        <a:t>0.18</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FFEA84"/>
                    </a:solidFill>
                  </a:tcPr>
                </a:tc>
                <a:tc>
                  <a:txBody>
                    <a:bodyPr/>
                    <a:lstStyle/>
                    <a:p>
                      <a:pPr algn="ctr" fontAlgn="b"/>
                      <a:r>
                        <a:rPr lang="en-US" sz="600" b="0" i="0" u="none" strike="noStrike">
                          <a:solidFill>
                            <a:srgbClr val="000000"/>
                          </a:solidFill>
                          <a:effectLst/>
                          <a:latin typeface="Calibri"/>
                        </a:rPr>
                        <a:t>0.29</a:t>
                      </a:r>
                    </a:p>
                  </a:txBody>
                  <a:tcPr marL="3074" marR="3074" marT="3074" marB="0" anchor="b">
                    <a:lnL>
                      <a:noFill/>
                    </a:lnL>
                    <a:lnR>
                      <a:noFill/>
                    </a:lnR>
                    <a:lnT>
                      <a:noFill/>
                    </a:lnT>
                    <a:lnB>
                      <a:noFill/>
                    </a:lnB>
                    <a:solidFill>
                      <a:srgbClr val="FED881"/>
                    </a:solidFill>
                  </a:tcPr>
                </a:tc>
                <a:tc>
                  <a:txBody>
                    <a:bodyPr/>
                    <a:lstStyle/>
                    <a:p>
                      <a:pPr algn="ctr" fontAlgn="b"/>
                      <a:r>
                        <a:rPr lang="en-US" sz="600" b="0" i="0" u="none" strike="noStrike">
                          <a:solidFill>
                            <a:srgbClr val="000000"/>
                          </a:solidFill>
                          <a:effectLst/>
                          <a:latin typeface="Calibri"/>
                        </a:rPr>
                        <a:t>0.05</a:t>
                      </a:r>
                    </a:p>
                  </a:txBody>
                  <a:tcPr marL="3074" marR="3074" marT="3074" marB="0" anchor="b">
                    <a:lnL>
                      <a:noFill/>
                    </a:lnL>
                    <a:lnR>
                      <a:noFill/>
                    </a:lnR>
                    <a:lnT>
                      <a:noFill/>
                    </a:lnT>
                    <a:lnB>
                      <a:noFill/>
                    </a:lnB>
                    <a:solidFill>
                      <a:srgbClr val="8FCA7D"/>
                    </a:solidFill>
                  </a:tcPr>
                </a:tc>
                <a:tc>
                  <a:txBody>
                    <a:bodyPr/>
                    <a:lstStyle/>
                    <a:p>
                      <a:pPr algn="ctr" fontAlgn="b"/>
                      <a:r>
                        <a:rPr lang="en-US" sz="600" b="0" i="0" u="none" strike="noStrike">
                          <a:solidFill>
                            <a:srgbClr val="000000"/>
                          </a:solidFill>
                          <a:effectLst/>
                          <a:latin typeface="Calibri"/>
                        </a:rPr>
                        <a:t>0.74</a:t>
                      </a:r>
                    </a:p>
                  </a:txBody>
                  <a:tcPr marL="3074" marR="3074" marT="3074" marB="0" anchor="b">
                    <a:lnL>
                      <a:noFill/>
                    </a:lnL>
                    <a:lnR>
                      <a:noFill/>
                    </a:lnR>
                    <a:lnT>
                      <a:noFill/>
                    </a:lnT>
                    <a:lnB>
                      <a:noFill/>
                    </a:lnB>
                    <a:solidFill>
                      <a:srgbClr val="FB9273"/>
                    </a:solidFill>
                  </a:tcPr>
                </a:tc>
                <a:tc>
                  <a:txBody>
                    <a:bodyPr/>
                    <a:lstStyle/>
                    <a:p>
                      <a:pPr algn="ctr" fontAlgn="b"/>
                      <a:r>
                        <a:rPr lang="en-US" sz="600" b="0" i="0" u="none" strike="noStrike">
                          <a:solidFill>
                            <a:srgbClr val="000000"/>
                          </a:solidFill>
                          <a:effectLst/>
                          <a:latin typeface="Calibri"/>
                        </a:rPr>
                        <a:t>0.17</a:t>
                      </a:r>
                    </a:p>
                  </a:txBody>
                  <a:tcPr marL="3074" marR="3074" marT="3074" marB="0" anchor="b">
                    <a:lnL>
                      <a:noFill/>
                    </a:lnL>
                    <a:lnR>
                      <a:noFill/>
                    </a:lnR>
                    <a:lnT>
                      <a:noFill/>
                    </a:lnT>
                    <a:lnB>
                      <a:noFill/>
                    </a:lnB>
                    <a:solidFill>
                      <a:srgbClr val="FFEB84"/>
                    </a:solidFill>
                  </a:tcPr>
                </a:tc>
                <a:tc>
                  <a:txBody>
                    <a:bodyPr/>
                    <a:lstStyle/>
                    <a:p>
                      <a:pPr algn="ctr" fontAlgn="b"/>
                      <a:r>
                        <a:rPr lang="en-US" sz="600" b="0" i="0" u="none" strike="noStrike">
                          <a:solidFill>
                            <a:srgbClr val="000000"/>
                          </a:solidFill>
                          <a:effectLst/>
                          <a:latin typeface="Calibri"/>
                        </a:rPr>
                        <a:t>0.37</a:t>
                      </a:r>
                    </a:p>
                  </a:txBody>
                  <a:tcPr marL="3074" marR="3074" marT="3074" marB="0" anchor="b">
                    <a:lnL>
                      <a:noFill/>
                    </a:lnL>
                    <a:lnR>
                      <a:noFill/>
                    </a:lnR>
                    <a:lnT>
                      <a:noFill/>
                    </a:lnT>
                    <a:lnB>
                      <a:noFill/>
                    </a:lnB>
                    <a:solidFill>
                      <a:srgbClr val="FECC7E"/>
                    </a:solidFill>
                  </a:tcPr>
                </a:tc>
                <a:tc>
                  <a:txBody>
                    <a:bodyPr/>
                    <a:lstStyle/>
                    <a:p>
                      <a:pPr algn="ctr" fontAlgn="b"/>
                      <a:r>
                        <a:rPr lang="en-US" sz="600" b="0" i="0" u="none" strike="noStrike">
                          <a:solidFill>
                            <a:srgbClr val="000000"/>
                          </a:solidFill>
                          <a:effectLst/>
                          <a:latin typeface="Calibri"/>
                        </a:rPr>
                        <a:t>0.30</a:t>
                      </a:r>
                    </a:p>
                  </a:txBody>
                  <a:tcPr marL="3074" marR="3074" marT="3074" marB="0" anchor="b">
                    <a:lnL>
                      <a:noFill/>
                    </a:lnL>
                    <a:lnR>
                      <a:noFill/>
                    </a:lnR>
                    <a:lnT>
                      <a:noFill/>
                    </a:lnT>
                    <a:lnB>
                      <a:noFill/>
                    </a:lnB>
                    <a:solidFill>
                      <a:srgbClr val="FED781"/>
                    </a:solidFill>
                  </a:tcPr>
                </a:tc>
                <a:tc>
                  <a:txBody>
                    <a:bodyPr/>
                    <a:lstStyle/>
                    <a:p>
                      <a:pPr algn="ctr" fontAlgn="b"/>
                      <a:r>
                        <a:rPr lang="en-US" sz="600" b="0" i="0" u="none" strike="noStrike">
                          <a:solidFill>
                            <a:srgbClr val="000000"/>
                          </a:solidFill>
                          <a:effectLst/>
                          <a:latin typeface="Calibri"/>
                        </a:rPr>
                        <a:t>0.01</a:t>
                      </a:r>
                    </a:p>
                  </a:txBody>
                  <a:tcPr marL="3074" marR="3074" marT="3074" marB="0" anchor="b">
                    <a:lnL>
                      <a:noFill/>
                    </a:lnL>
                    <a:lnR>
                      <a:noFill/>
                    </a:lnR>
                    <a:lnT>
                      <a:noFill/>
                    </a:lnT>
                    <a:lnB>
                      <a:noFill/>
                    </a:lnB>
                    <a:solidFill>
                      <a:srgbClr val="6BC07B"/>
                    </a:solidFill>
                  </a:tcPr>
                </a:tc>
              </a:tr>
              <a:tr h="94514">
                <a:tc>
                  <a:txBody>
                    <a:bodyPr/>
                    <a:lstStyle/>
                    <a:p>
                      <a:pPr algn="ctr" fontAlgn="b"/>
                      <a:r>
                        <a:rPr lang="en-US" sz="600" b="0" i="0" u="none" strike="noStrike">
                          <a:solidFill>
                            <a:srgbClr val="000000"/>
                          </a:solidFill>
                          <a:effectLst/>
                          <a:latin typeface="Calibri"/>
                        </a:rPr>
                        <a:t>584</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a:solidFill>
                            <a:srgbClr val="000000"/>
                          </a:solidFill>
                          <a:effectLst/>
                          <a:latin typeface="Calibri"/>
                        </a:rPr>
                        <a:t>0.67</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D75"/>
                    </a:solidFill>
                  </a:tcPr>
                </a:tc>
                <a:tc>
                  <a:txBody>
                    <a:bodyPr/>
                    <a:lstStyle/>
                    <a:p>
                      <a:pPr algn="ctr" fontAlgn="b"/>
                      <a:r>
                        <a:rPr lang="en-US" sz="600" b="0" i="0" u="none" strike="noStrike">
                          <a:solidFill>
                            <a:srgbClr val="000000"/>
                          </a:solidFill>
                          <a:effectLst/>
                          <a:latin typeface="Calibri"/>
                        </a:rPr>
                        <a:t>0.52</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FDB57A"/>
                    </a:solidFill>
                  </a:tcPr>
                </a:tc>
                <a:tc>
                  <a:txBody>
                    <a:bodyPr/>
                    <a:lstStyle/>
                    <a:p>
                      <a:pPr algn="ctr" fontAlgn="b"/>
                      <a:r>
                        <a:rPr lang="en-US" sz="600" b="0" i="0" u="none" strike="noStrike">
                          <a:solidFill>
                            <a:srgbClr val="000000"/>
                          </a:solidFill>
                          <a:effectLst/>
                          <a:latin typeface="Calibri"/>
                        </a:rPr>
                        <a:t>0.01</a:t>
                      </a:r>
                    </a:p>
                  </a:txBody>
                  <a:tcPr marL="3074" marR="3074" marT="3074" marB="0" anchor="b">
                    <a:lnL>
                      <a:noFill/>
                    </a:lnL>
                    <a:lnR>
                      <a:noFill/>
                    </a:lnR>
                    <a:lnT>
                      <a:noFill/>
                    </a:lnT>
                    <a:lnB>
                      <a:noFill/>
                    </a:lnB>
                    <a:solidFill>
                      <a:srgbClr val="69BF7B"/>
                    </a:solidFill>
                  </a:tcPr>
                </a:tc>
                <a:tc>
                  <a:txBody>
                    <a:bodyPr/>
                    <a:lstStyle/>
                    <a:p>
                      <a:pPr algn="ctr" fontAlgn="b"/>
                      <a:r>
                        <a:rPr lang="en-US" sz="600" b="0" i="0" u="none" strike="noStrike">
                          <a:solidFill>
                            <a:srgbClr val="000000"/>
                          </a:solidFill>
                          <a:effectLst/>
                          <a:latin typeface="Calibri"/>
                        </a:rPr>
                        <a:t>0.67</a:t>
                      </a:r>
                    </a:p>
                  </a:txBody>
                  <a:tcPr marL="3074" marR="3074" marT="3074" marB="0" anchor="b">
                    <a:lnL>
                      <a:noFill/>
                    </a:lnL>
                    <a:lnR>
                      <a:noFill/>
                    </a:lnR>
                    <a:lnT>
                      <a:noFill/>
                    </a:lnT>
                    <a:lnB>
                      <a:noFill/>
                    </a:lnB>
                    <a:solidFill>
                      <a:srgbClr val="FB9D75"/>
                    </a:solidFill>
                  </a:tcPr>
                </a:tc>
                <a:tc>
                  <a:txBody>
                    <a:bodyPr/>
                    <a:lstStyle/>
                    <a:p>
                      <a:pPr algn="ctr" fontAlgn="b"/>
                      <a:r>
                        <a:rPr lang="en-US" sz="600" b="0" i="0" u="none" strike="noStrike">
                          <a:solidFill>
                            <a:srgbClr val="000000"/>
                          </a:solidFill>
                          <a:effectLst/>
                          <a:latin typeface="Calibri"/>
                        </a:rPr>
                        <a:t>0.73</a:t>
                      </a:r>
                    </a:p>
                  </a:txBody>
                  <a:tcPr marL="3074" marR="3074" marT="3074" marB="0" anchor="b">
                    <a:lnL>
                      <a:noFill/>
                    </a:lnL>
                    <a:lnR>
                      <a:noFill/>
                    </a:lnR>
                    <a:lnT>
                      <a:noFill/>
                    </a:lnT>
                    <a:lnB>
                      <a:noFill/>
                    </a:lnB>
                    <a:solidFill>
                      <a:srgbClr val="FB9374"/>
                    </a:solidFill>
                  </a:tcPr>
                </a:tc>
                <a:tc>
                  <a:txBody>
                    <a:bodyPr/>
                    <a:lstStyle/>
                    <a:p>
                      <a:pPr algn="ctr" fontAlgn="b"/>
                      <a:r>
                        <a:rPr lang="en-US" sz="600" b="0" i="0" u="none" strike="noStrike">
                          <a:solidFill>
                            <a:srgbClr val="000000"/>
                          </a:solidFill>
                          <a:effectLst/>
                          <a:latin typeface="Calibri"/>
                        </a:rPr>
                        <a:t>0.41</a:t>
                      </a:r>
                    </a:p>
                  </a:txBody>
                  <a:tcPr marL="3074" marR="3074" marT="3074" marB="0" anchor="b">
                    <a:lnL>
                      <a:noFill/>
                    </a:lnL>
                    <a:lnR>
                      <a:noFill/>
                    </a:lnR>
                    <a:lnT>
                      <a:noFill/>
                    </a:lnT>
                    <a:lnB>
                      <a:noFill/>
                    </a:lnB>
                    <a:solidFill>
                      <a:srgbClr val="FDC67D"/>
                    </a:solidFill>
                  </a:tcPr>
                </a:tc>
                <a:tc>
                  <a:txBody>
                    <a:bodyPr/>
                    <a:lstStyle/>
                    <a:p>
                      <a:pPr algn="ctr" fontAlgn="b"/>
                      <a:r>
                        <a:rPr lang="en-US" sz="600" b="0" i="0" u="none" strike="noStrike">
                          <a:solidFill>
                            <a:srgbClr val="000000"/>
                          </a:solidFill>
                          <a:effectLst/>
                          <a:latin typeface="Calibri"/>
                        </a:rPr>
                        <a:t>0.53</a:t>
                      </a:r>
                    </a:p>
                  </a:txBody>
                  <a:tcPr marL="3074" marR="3074" marT="3074" marB="0" anchor="b">
                    <a:lnL>
                      <a:noFill/>
                    </a:lnL>
                    <a:lnR>
                      <a:noFill/>
                    </a:lnR>
                    <a:lnT>
                      <a:noFill/>
                    </a:lnT>
                    <a:lnB>
                      <a:noFill/>
                    </a:lnB>
                    <a:solidFill>
                      <a:srgbClr val="FCB37A"/>
                    </a:solidFill>
                  </a:tcPr>
                </a:tc>
                <a:tc>
                  <a:txBody>
                    <a:bodyPr/>
                    <a:lstStyle/>
                    <a:p>
                      <a:pPr algn="ctr" fontAlgn="b"/>
                      <a:r>
                        <a:rPr lang="en-US" sz="600" b="0" i="0" u="none" strike="noStrike">
                          <a:solidFill>
                            <a:srgbClr val="000000"/>
                          </a:solidFill>
                          <a:effectLst/>
                          <a:latin typeface="Calibri"/>
                        </a:rPr>
                        <a:t>0.48</a:t>
                      </a:r>
                    </a:p>
                  </a:txBody>
                  <a:tcPr marL="3074" marR="3074" marT="3074" marB="0" anchor="b">
                    <a:lnL>
                      <a:noFill/>
                    </a:lnL>
                    <a:lnR>
                      <a:noFill/>
                    </a:lnR>
                    <a:lnT>
                      <a:noFill/>
                    </a:lnT>
                    <a:lnB>
                      <a:noFill/>
                    </a:lnB>
                    <a:solidFill>
                      <a:srgbClr val="FDBB7B"/>
                    </a:solidFill>
                  </a:tcPr>
                </a:tc>
                <a:tc>
                  <a:txBody>
                    <a:bodyPr/>
                    <a:lstStyle/>
                    <a:p>
                      <a:pPr algn="ctr" fontAlgn="b"/>
                      <a:r>
                        <a:rPr lang="en-US" sz="600" b="0" i="0" u="none" strike="noStrike">
                          <a:solidFill>
                            <a:srgbClr val="000000"/>
                          </a:solidFill>
                          <a:effectLst/>
                          <a:latin typeface="Calibri"/>
                        </a:rPr>
                        <a:t>0.35</a:t>
                      </a:r>
                    </a:p>
                  </a:txBody>
                  <a:tcPr marL="3074" marR="3074" marT="3074" marB="0" anchor="b">
                    <a:lnL>
                      <a:noFill/>
                    </a:lnL>
                    <a:lnR>
                      <a:noFill/>
                    </a:lnR>
                    <a:lnT>
                      <a:noFill/>
                    </a:lnT>
                    <a:lnB>
                      <a:noFill/>
                    </a:lnB>
                    <a:solidFill>
                      <a:srgbClr val="FECF7F"/>
                    </a:solidFill>
                  </a:tcPr>
                </a:tc>
              </a:tr>
              <a:tr h="94514">
                <a:tc>
                  <a:txBody>
                    <a:bodyPr/>
                    <a:lstStyle/>
                    <a:p>
                      <a:pPr algn="ctr" fontAlgn="b"/>
                      <a:r>
                        <a:rPr lang="en-US" sz="600" b="0" i="0" u="none" strike="noStrike">
                          <a:solidFill>
                            <a:srgbClr val="000000"/>
                          </a:solidFill>
                          <a:effectLst/>
                          <a:latin typeface="Calibri"/>
                        </a:rPr>
                        <a:t>593</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a:solidFill>
                            <a:srgbClr val="000000"/>
                          </a:solidFill>
                          <a:effectLst/>
                          <a:latin typeface="Calibri"/>
                        </a:rPr>
                        <a:t>0.62</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577"/>
                    </a:solidFill>
                  </a:tcPr>
                </a:tc>
                <a:tc>
                  <a:txBody>
                    <a:bodyPr/>
                    <a:lstStyle/>
                    <a:p>
                      <a:pPr algn="ctr" fontAlgn="b"/>
                      <a:r>
                        <a:rPr lang="en-US" sz="600" b="0" i="0" u="none" strike="noStrike">
                          <a:solidFill>
                            <a:srgbClr val="000000"/>
                          </a:solidFill>
                          <a:effectLst/>
                          <a:latin typeface="Calibri"/>
                        </a:rPr>
                        <a:t>0.19</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FFE884"/>
                    </a:solidFill>
                  </a:tcPr>
                </a:tc>
                <a:tc>
                  <a:txBody>
                    <a:bodyPr/>
                    <a:lstStyle/>
                    <a:p>
                      <a:pPr algn="ctr" fontAlgn="b"/>
                      <a:r>
                        <a:rPr lang="en-US" sz="600" b="0" i="0" u="none" strike="noStrike">
                          <a:solidFill>
                            <a:srgbClr val="000000"/>
                          </a:solidFill>
                          <a:effectLst/>
                          <a:latin typeface="Calibri"/>
                        </a:rPr>
                        <a:t>0.05</a:t>
                      </a:r>
                    </a:p>
                  </a:txBody>
                  <a:tcPr marL="3074" marR="3074" marT="3074" marB="0" anchor="b">
                    <a:lnL>
                      <a:noFill/>
                    </a:lnL>
                    <a:lnR>
                      <a:noFill/>
                    </a:lnR>
                    <a:lnT>
                      <a:noFill/>
                    </a:lnT>
                    <a:lnB>
                      <a:noFill/>
                    </a:lnB>
                    <a:solidFill>
                      <a:srgbClr val="96CC7D"/>
                    </a:solidFill>
                  </a:tcPr>
                </a:tc>
                <a:tc>
                  <a:txBody>
                    <a:bodyPr/>
                    <a:lstStyle/>
                    <a:p>
                      <a:pPr algn="ctr" fontAlgn="b"/>
                      <a:r>
                        <a:rPr lang="en-US" sz="600" b="0" i="0" u="none" strike="noStrike">
                          <a:solidFill>
                            <a:srgbClr val="000000"/>
                          </a:solidFill>
                          <a:effectLst/>
                          <a:latin typeface="Calibri"/>
                        </a:rPr>
                        <a:t>0.62</a:t>
                      </a:r>
                    </a:p>
                  </a:txBody>
                  <a:tcPr marL="3074" marR="3074" marT="3074" marB="0" anchor="b">
                    <a:lnL>
                      <a:noFill/>
                    </a:lnL>
                    <a:lnR>
                      <a:noFill/>
                    </a:lnR>
                    <a:lnT>
                      <a:noFill/>
                    </a:lnT>
                    <a:lnB>
                      <a:noFill/>
                    </a:lnB>
                    <a:solidFill>
                      <a:srgbClr val="FCA577"/>
                    </a:solidFill>
                  </a:tcPr>
                </a:tc>
                <a:tc>
                  <a:txBody>
                    <a:bodyPr/>
                    <a:lstStyle/>
                    <a:p>
                      <a:pPr algn="ctr" fontAlgn="b"/>
                      <a:r>
                        <a:rPr lang="en-US" sz="600" b="0" i="0" u="none" strike="noStrike">
                          <a:solidFill>
                            <a:srgbClr val="000000"/>
                          </a:solidFill>
                          <a:effectLst/>
                          <a:latin typeface="Calibri"/>
                        </a:rPr>
                        <a:t>0.13</a:t>
                      </a:r>
                    </a:p>
                  </a:txBody>
                  <a:tcPr marL="3074" marR="3074" marT="3074" marB="0" anchor="b">
                    <a:lnL>
                      <a:noFill/>
                    </a:lnL>
                    <a:lnR>
                      <a:noFill/>
                    </a:lnR>
                    <a:lnT>
                      <a:noFill/>
                    </a:lnT>
                    <a:lnB>
                      <a:noFill/>
                    </a:lnB>
                    <a:solidFill>
                      <a:srgbClr val="D8DF81"/>
                    </a:solidFill>
                  </a:tcPr>
                </a:tc>
                <a:tc>
                  <a:txBody>
                    <a:bodyPr/>
                    <a:lstStyle/>
                    <a:p>
                      <a:pPr algn="ctr" fontAlgn="b"/>
                      <a:r>
                        <a:rPr lang="en-US" sz="600" b="0" i="0" u="none" strike="noStrike">
                          <a:solidFill>
                            <a:srgbClr val="000000"/>
                          </a:solidFill>
                          <a:effectLst/>
                          <a:latin typeface="Calibri"/>
                        </a:rPr>
                        <a:t>0.54</a:t>
                      </a:r>
                    </a:p>
                  </a:txBody>
                  <a:tcPr marL="3074" marR="3074" marT="3074" marB="0" anchor="b">
                    <a:lnL>
                      <a:noFill/>
                    </a:lnL>
                    <a:lnR>
                      <a:noFill/>
                    </a:lnR>
                    <a:lnT>
                      <a:noFill/>
                    </a:lnT>
                    <a:lnB>
                      <a:noFill/>
                    </a:lnB>
                    <a:solidFill>
                      <a:srgbClr val="FCB179"/>
                    </a:solidFill>
                  </a:tcPr>
                </a:tc>
                <a:tc>
                  <a:txBody>
                    <a:bodyPr/>
                    <a:lstStyle/>
                    <a:p>
                      <a:pPr algn="ctr" fontAlgn="b"/>
                      <a:r>
                        <a:rPr lang="en-US" sz="600" b="0" i="0" u="none" strike="noStrike">
                          <a:solidFill>
                            <a:srgbClr val="000000"/>
                          </a:solidFill>
                          <a:effectLst/>
                          <a:latin typeface="Calibri"/>
                        </a:rPr>
                        <a:t>0.22</a:t>
                      </a:r>
                    </a:p>
                  </a:txBody>
                  <a:tcPr marL="3074" marR="3074" marT="3074" marB="0" anchor="b">
                    <a:lnL>
                      <a:noFill/>
                    </a:lnL>
                    <a:lnR>
                      <a:noFill/>
                    </a:lnR>
                    <a:lnT>
                      <a:noFill/>
                    </a:lnT>
                    <a:lnB>
                      <a:noFill/>
                    </a:lnB>
                    <a:solidFill>
                      <a:srgbClr val="FFE383"/>
                    </a:solidFill>
                  </a:tcPr>
                </a:tc>
                <a:tc>
                  <a:txBody>
                    <a:bodyPr/>
                    <a:lstStyle/>
                    <a:p>
                      <a:pPr algn="ctr" fontAlgn="b"/>
                      <a:r>
                        <a:rPr lang="en-US" sz="600" b="0" i="0" u="none" strike="noStrike">
                          <a:solidFill>
                            <a:srgbClr val="000000"/>
                          </a:solidFill>
                          <a:effectLst/>
                          <a:latin typeface="Calibri"/>
                        </a:rPr>
                        <a:t>0.40</a:t>
                      </a:r>
                    </a:p>
                  </a:txBody>
                  <a:tcPr marL="3074" marR="3074" marT="3074" marB="0" anchor="b">
                    <a:lnL>
                      <a:noFill/>
                    </a:lnL>
                    <a:lnR>
                      <a:noFill/>
                    </a:lnR>
                    <a:lnT>
                      <a:noFill/>
                    </a:lnT>
                    <a:lnB>
                      <a:noFill/>
                    </a:lnB>
                    <a:solidFill>
                      <a:srgbClr val="FEC77E"/>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4BE7B"/>
                    </a:solidFill>
                  </a:tcPr>
                </a:tc>
              </a:tr>
              <a:tr h="94514">
                <a:tc>
                  <a:txBody>
                    <a:bodyPr/>
                    <a:lstStyle/>
                    <a:p>
                      <a:pPr algn="ctr" fontAlgn="b"/>
                      <a:r>
                        <a:rPr lang="en-US" sz="600" b="0" i="0" u="none" strike="noStrike">
                          <a:solidFill>
                            <a:srgbClr val="000000"/>
                          </a:solidFill>
                          <a:effectLst/>
                          <a:latin typeface="Calibri"/>
                        </a:rPr>
                        <a:t>604</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a:solidFill>
                            <a:srgbClr val="000000"/>
                          </a:solidFill>
                          <a:effectLst/>
                          <a:latin typeface="Calibri"/>
                        </a:rPr>
                        <a:t>0.59</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A78"/>
                    </a:solidFill>
                  </a:tcPr>
                </a:tc>
                <a:tc>
                  <a:txBody>
                    <a:bodyPr/>
                    <a:lstStyle/>
                    <a:p>
                      <a:pPr algn="ctr" fontAlgn="b"/>
                      <a:r>
                        <a:rPr lang="en-US" sz="600" b="0" i="0" u="none" strike="noStrike">
                          <a:solidFill>
                            <a:srgbClr val="000000"/>
                          </a:solidFill>
                          <a:effectLst/>
                          <a:latin typeface="Calibri"/>
                        </a:rPr>
                        <a:t>0.08</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A9D27F"/>
                    </a:solidFill>
                  </a:tcPr>
                </a:tc>
                <a:tc>
                  <a:txBody>
                    <a:bodyPr/>
                    <a:lstStyle/>
                    <a:p>
                      <a:pPr algn="ctr" fontAlgn="b"/>
                      <a:r>
                        <a:rPr lang="en-US" sz="600" b="0" i="0" u="none" strike="noStrike">
                          <a:solidFill>
                            <a:srgbClr val="000000"/>
                          </a:solidFill>
                          <a:effectLst/>
                          <a:latin typeface="Calibri"/>
                        </a:rPr>
                        <a:t>0.65</a:t>
                      </a:r>
                    </a:p>
                  </a:txBody>
                  <a:tcPr marL="3074" marR="3074" marT="3074" marB="0" anchor="b">
                    <a:lnL>
                      <a:noFill/>
                    </a:lnL>
                    <a:lnR>
                      <a:noFill/>
                    </a:lnR>
                    <a:lnT>
                      <a:noFill/>
                    </a:lnT>
                    <a:lnB>
                      <a:noFill/>
                    </a:lnB>
                    <a:solidFill>
                      <a:srgbClr val="FBA076"/>
                    </a:solidFill>
                  </a:tcPr>
                </a:tc>
                <a:tc>
                  <a:txBody>
                    <a:bodyPr/>
                    <a:lstStyle/>
                    <a:p>
                      <a:pPr algn="ctr" fontAlgn="b"/>
                      <a:r>
                        <a:rPr lang="en-US" sz="600" b="0" i="0" u="none" strike="noStrike">
                          <a:solidFill>
                            <a:srgbClr val="000000"/>
                          </a:solidFill>
                          <a:effectLst/>
                          <a:latin typeface="Calibri"/>
                        </a:rPr>
                        <a:t>0.21</a:t>
                      </a:r>
                    </a:p>
                  </a:txBody>
                  <a:tcPr marL="3074" marR="3074" marT="3074" marB="0" anchor="b">
                    <a:lnL>
                      <a:noFill/>
                    </a:lnL>
                    <a:lnR>
                      <a:noFill/>
                    </a:lnR>
                    <a:lnT>
                      <a:noFill/>
                    </a:lnT>
                    <a:lnB>
                      <a:noFill/>
                    </a:lnB>
                    <a:solidFill>
                      <a:srgbClr val="FFE483"/>
                    </a:solidFill>
                  </a:tcPr>
                </a:tc>
                <a:tc>
                  <a:txBody>
                    <a:bodyPr/>
                    <a:lstStyle/>
                    <a:p>
                      <a:pPr algn="ctr" fontAlgn="b"/>
                      <a:r>
                        <a:rPr lang="en-US" sz="600" b="0" i="0" u="none" strike="noStrike">
                          <a:solidFill>
                            <a:srgbClr val="000000"/>
                          </a:solidFill>
                          <a:effectLst/>
                          <a:latin typeface="Calibri"/>
                        </a:rPr>
                        <a:t>0.63</a:t>
                      </a:r>
                    </a:p>
                  </a:txBody>
                  <a:tcPr marL="3074" marR="3074" marT="3074" marB="0" anchor="b">
                    <a:lnL>
                      <a:noFill/>
                    </a:lnL>
                    <a:lnR>
                      <a:noFill/>
                    </a:lnR>
                    <a:lnT>
                      <a:noFill/>
                    </a:lnT>
                    <a:lnB>
                      <a:noFill/>
                    </a:lnB>
                    <a:solidFill>
                      <a:srgbClr val="FCA477"/>
                    </a:solidFill>
                  </a:tcPr>
                </a:tc>
                <a:tc>
                  <a:txBody>
                    <a:bodyPr/>
                    <a:lstStyle/>
                    <a:p>
                      <a:pPr algn="ctr" fontAlgn="b"/>
                      <a:r>
                        <a:rPr lang="en-US" sz="600" b="0" i="0" u="none" strike="noStrike">
                          <a:solidFill>
                            <a:srgbClr val="000000"/>
                          </a:solidFill>
                          <a:effectLst/>
                          <a:latin typeface="Calibri"/>
                        </a:rPr>
                        <a:t>0.27</a:t>
                      </a:r>
                    </a:p>
                  </a:txBody>
                  <a:tcPr marL="3074" marR="3074" marT="3074" marB="0" anchor="b">
                    <a:lnL>
                      <a:noFill/>
                    </a:lnL>
                    <a:lnR>
                      <a:noFill/>
                    </a:lnR>
                    <a:lnT>
                      <a:noFill/>
                    </a:lnT>
                    <a:lnB>
                      <a:noFill/>
                    </a:lnB>
                    <a:solidFill>
                      <a:srgbClr val="FFDC81"/>
                    </a:solidFill>
                  </a:tcPr>
                </a:tc>
                <a:tc>
                  <a:txBody>
                    <a:bodyPr/>
                    <a:lstStyle/>
                    <a:p>
                      <a:pPr algn="ctr" fontAlgn="b"/>
                      <a:r>
                        <a:rPr lang="en-US" sz="600" b="0" i="0" u="none" strike="noStrike">
                          <a:solidFill>
                            <a:srgbClr val="000000"/>
                          </a:solidFill>
                          <a:effectLst/>
                          <a:latin typeface="Calibri"/>
                        </a:rPr>
                        <a:t>0.44</a:t>
                      </a:r>
                    </a:p>
                  </a:txBody>
                  <a:tcPr marL="3074" marR="3074" marT="3074" marB="0" anchor="b">
                    <a:lnL>
                      <a:noFill/>
                    </a:lnL>
                    <a:lnR>
                      <a:noFill/>
                    </a:lnR>
                    <a:lnT>
                      <a:noFill/>
                    </a:lnT>
                    <a:lnB>
                      <a:noFill/>
                    </a:lnB>
                    <a:solidFill>
                      <a:srgbClr val="FDC17C"/>
                    </a:solidFill>
                  </a:tcPr>
                </a:tc>
                <a:tc>
                  <a:txBody>
                    <a:bodyPr/>
                    <a:lstStyle/>
                    <a:p>
                      <a:pPr algn="ctr" fontAlgn="b"/>
                      <a:r>
                        <a:rPr lang="en-US" sz="600" b="0" i="0" u="none" strike="noStrike">
                          <a:solidFill>
                            <a:srgbClr val="000000"/>
                          </a:solidFill>
                          <a:effectLst/>
                          <a:latin typeface="Calibri"/>
                        </a:rPr>
                        <a:t>0.17</a:t>
                      </a:r>
                    </a:p>
                  </a:txBody>
                  <a:tcPr marL="3074" marR="3074" marT="3074" marB="0" anchor="b">
                    <a:lnL>
                      <a:noFill/>
                    </a:lnL>
                    <a:lnR>
                      <a:noFill/>
                    </a:lnR>
                    <a:lnT>
                      <a:noFill/>
                    </a:lnT>
                    <a:lnB>
                      <a:noFill/>
                    </a:lnB>
                    <a:solidFill>
                      <a:srgbClr val="FFEB84"/>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5BE7B"/>
                    </a:solidFill>
                  </a:tcPr>
                </a:tc>
              </a:tr>
              <a:tr h="94514">
                <a:tc>
                  <a:txBody>
                    <a:bodyPr/>
                    <a:lstStyle/>
                    <a:p>
                      <a:pPr algn="ctr" fontAlgn="b"/>
                      <a:r>
                        <a:rPr lang="en-US" sz="600" b="0" i="0" u="none" strike="noStrike">
                          <a:solidFill>
                            <a:srgbClr val="000000"/>
                          </a:solidFill>
                          <a:effectLst/>
                          <a:latin typeface="Calibri"/>
                        </a:rPr>
                        <a:t>574</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a:solidFill>
                            <a:srgbClr val="000000"/>
                          </a:solidFill>
                          <a:effectLst/>
                          <a:latin typeface="Calibri"/>
                        </a:rPr>
                        <a:t>0.59</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A78"/>
                    </a:solidFill>
                  </a:tcPr>
                </a:tc>
                <a:tc>
                  <a:txBody>
                    <a:bodyPr/>
                    <a:lstStyle/>
                    <a:p>
                      <a:pPr algn="ctr" fontAlgn="b"/>
                      <a:r>
                        <a:rPr lang="en-US" sz="600" b="0" i="0" u="none" strike="noStrike">
                          <a:solidFill>
                            <a:srgbClr val="000000"/>
                          </a:solidFill>
                          <a:effectLst/>
                          <a:latin typeface="Calibri"/>
                        </a:rPr>
                        <a:t>0.82</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FA8671"/>
                    </a:solidFill>
                  </a:tcPr>
                </a:tc>
                <a:tc>
                  <a:txBody>
                    <a:bodyPr/>
                    <a:lstStyle/>
                    <a:p>
                      <a:pPr algn="ctr" fontAlgn="b"/>
                      <a:r>
                        <a:rPr lang="en-US" sz="600" b="0" i="0" u="none" strike="noStrike">
                          <a:solidFill>
                            <a:srgbClr val="000000"/>
                          </a:solidFill>
                          <a:effectLst/>
                          <a:latin typeface="Calibri"/>
                        </a:rPr>
                        <a:t>0.04</a:t>
                      </a:r>
                    </a:p>
                  </a:txBody>
                  <a:tcPr marL="3074" marR="3074" marT="3074" marB="0" anchor="b">
                    <a:lnL>
                      <a:noFill/>
                    </a:lnL>
                    <a:lnR>
                      <a:noFill/>
                    </a:lnR>
                    <a:lnT>
                      <a:noFill/>
                    </a:lnT>
                    <a:lnB>
                      <a:noFill/>
                    </a:lnB>
                    <a:solidFill>
                      <a:srgbClr val="85C77C"/>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4BE7B"/>
                    </a:solidFill>
                  </a:tcPr>
                </a:tc>
                <a:tc>
                  <a:txBody>
                    <a:bodyPr/>
                    <a:lstStyle/>
                    <a:p>
                      <a:pPr algn="ctr" fontAlgn="b"/>
                      <a:r>
                        <a:rPr lang="en-US" sz="600" b="0" i="0" u="none" strike="noStrike">
                          <a:solidFill>
                            <a:srgbClr val="000000"/>
                          </a:solidFill>
                          <a:effectLst/>
                          <a:latin typeface="Calibri"/>
                        </a:rPr>
                        <a:t>0.10</a:t>
                      </a:r>
                    </a:p>
                  </a:txBody>
                  <a:tcPr marL="3074" marR="3074" marT="3074" marB="0" anchor="b">
                    <a:lnL>
                      <a:noFill/>
                    </a:lnL>
                    <a:lnR>
                      <a:noFill/>
                    </a:lnR>
                    <a:lnT>
                      <a:noFill/>
                    </a:lnT>
                    <a:lnB>
                      <a:noFill/>
                    </a:lnB>
                    <a:solidFill>
                      <a:srgbClr val="C2D980"/>
                    </a:solidFill>
                  </a:tcPr>
                </a:tc>
                <a:tc>
                  <a:txBody>
                    <a:bodyPr/>
                    <a:lstStyle/>
                    <a:p>
                      <a:pPr algn="ctr" fontAlgn="b"/>
                      <a:r>
                        <a:rPr lang="en-US" sz="600" b="0" i="0" u="none" strike="noStrike">
                          <a:solidFill>
                            <a:srgbClr val="000000"/>
                          </a:solidFill>
                          <a:effectLst/>
                          <a:latin typeface="Calibri"/>
                        </a:rPr>
                        <a:t>0.23</a:t>
                      </a:r>
                    </a:p>
                  </a:txBody>
                  <a:tcPr marL="3074" marR="3074" marT="3074" marB="0" anchor="b">
                    <a:lnL>
                      <a:noFill/>
                    </a:lnL>
                    <a:lnR>
                      <a:noFill/>
                    </a:lnR>
                    <a:lnT>
                      <a:noFill/>
                    </a:lnT>
                    <a:lnB>
                      <a:noFill/>
                    </a:lnB>
                    <a:solidFill>
                      <a:srgbClr val="FFE183"/>
                    </a:solidFill>
                  </a:tcPr>
                </a:tc>
                <a:tc>
                  <a:txBody>
                    <a:bodyPr/>
                    <a:lstStyle/>
                    <a:p>
                      <a:pPr algn="ctr" fontAlgn="b"/>
                      <a:r>
                        <a:rPr lang="en-US" sz="600" b="0" i="0" u="none" strike="noStrike">
                          <a:solidFill>
                            <a:srgbClr val="000000"/>
                          </a:solidFill>
                          <a:effectLst/>
                          <a:latin typeface="Calibri"/>
                        </a:rPr>
                        <a:t>0.08</a:t>
                      </a:r>
                    </a:p>
                  </a:txBody>
                  <a:tcPr marL="3074" marR="3074" marT="3074" marB="0" anchor="b">
                    <a:lnL>
                      <a:noFill/>
                    </a:lnL>
                    <a:lnR>
                      <a:noFill/>
                    </a:lnR>
                    <a:lnT>
                      <a:noFill/>
                    </a:lnT>
                    <a:lnB>
                      <a:noFill/>
                    </a:lnB>
                    <a:solidFill>
                      <a:srgbClr val="AAD27F"/>
                    </a:solidFill>
                  </a:tcPr>
                </a:tc>
                <a:tc>
                  <a:txBody>
                    <a:bodyPr/>
                    <a:lstStyle/>
                    <a:p>
                      <a:pPr algn="ctr" fontAlgn="b"/>
                      <a:r>
                        <a:rPr lang="en-US" sz="600" b="0" i="0" u="none" strike="noStrike">
                          <a:solidFill>
                            <a:srgbClr val="000000"/>
                          </a:solidFill>
                          <a:effectLst/>
                          <a:latin typeface="Calibri"/>
                        </a:rPr>
                        <a:t>0.06</a:t>
                      </a:r>
                    </a:p>
                  </a:txBody>
                  <a:tcPr marL="3074" marR="3074" marT="3074" marB="0" anchor="b">
                    <a:lnL>
                      <a:noFill/>
                    </a:lnL>
                    <a:lnR>
                      <a:noFill/>
                    </a:lnR>
                    <a:lnT>
                      <a:noFill/>
                    </a:lnT>
                    <a:lnB>
                      <a:noFill/>
                    </a:lnB>
                    <a:solidFill>
                      <a:srgbClr val="9ECF7E"/>
                    </a:solidFill>
                  </a:tcPr>
                </a:tc>
                <a:tc>
                  <a:txBody>
                    <a:bodyPr/>
                    <a:lstStyle/>
                    <a:p>
                      <a:pPr algn="ctr" fontAlgn="b"/>
                      <a:r>
                        <a:rPr lang="en-US" sz="600" b="0" i="0" u="none" strike="noStrike">
                          <a:solidFill>
                            <a:srgbClr val="000000"/>
                          </a:solidFill>
                          <a:effectLst/>
                          <a:latin typeface="Calibri"/>
                        </a:rPr>
                        <a:t>0.64</a:t>
                      </a:r>
                    </a:p>
                  </a:txBody>
                  <a:tcPr marL="3074" marR="3074" marT="3074" marB="0" anchor="b">
                    <a:lnL>
                      <a:noFill/>
                    </a:lnL>
                    <a:lnR>
                      <a:noFill/>
                    </a:lnR>
                    <a:lnT>
                      <a:noFill/>
                    </a:lnT>
                    <a:lnB>
                      <a:noFill/>
                    </a:lnB>
                    <a:solidFill>
                      <a:srgbClr val="FCA276"/>
                    </a:solidFill>
                  </a:tcPr>
                </a:tc>
              </a:tr>
              <a:tr h="94514">
                <a:tc>
                  <a:txBody>
                    <a:bodyPr/>
                    <a:lstStyle/>
                    <a:p>
                      <a:pPr algn="ctr" fontAlgn="b"/>
                      <a:r>
                        <a:rPr lang="en-US" sz="600" b="0" i="0" u="none" strike="noStrike">
                          <a:solidFill>
                            <a:srgbClr val="000000"/>
                          </a:solidFill>
                          <a:effectLst/>
                          <a:latin typeface="Calibri"/>
                        </a:rPr>
                        <a:t>609</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dirty="0">
                          <a:solidFill>
                            <a:srgbClr val="000000"/>
                          </a:solidFill>
                          <a:effectLst/>
                          <a:latin typeface="Calibri"/>
                        </a:rPr>
                        <a:t>0.56</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E79"/>
                    </a:solidFill>
                  </a:tcPr>
                </a:tc>
                <a:tc>
                  <a:txBody>
                    <a:bodyPr/>
                    <a:lstStyle/>
                    <a:p>
                      <a:pPr algn="ctr" fontAlgn="b"/>
                      <a:r>
                        <a:rPr lang="en-US" sz="600" b="0" i="0" u="none" strike="noStrike">
                          <a:solidFill>
                            <a:srgbClr val="000000"/>
                          </a:solidFill>
                          <a:effectLst/>
                          <a:latin typeface="Calibri"/>
                        </a:rPr>
                        <a:t>0.18</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FFE984"/>
                    </a:solidFill>
                  </a:tcPr>
                </a:tc>
                <a:tc>
                  <a:txBody>
                    <a:bodyPr/>
                    <a:lstStyle/>
                    <a:p>
                      <a:pPr algn="ctr" fontAlgn="b"/>
                      <a:r>
                        <a:rPr lang="en-US" sz="600" b="0" i="0" u="none" strike="noStrike">
                          <a:solidFill>
                            <a:srgbClr val="000000"/>
                          </a:solidFill>
                          <a:effectLst/>
                          <a:latin typeface="Calibri"/>
                        </a:rPr>
                        <a:t>0.02</a:t>
                      </a:r>
                    </a:p>
                  </a:txBody>
                  <a:tcPr marL="3074" marR="3074" marT="3074" marB="0" anchor="b">
                    <a:lnL>
                      <a:noFill/>
                    </a:lnL>
                    <a:lnR>
                      <a:noFill/>
                    </a:lnR>
                    <a:lnT>
                      <a:noFill/>
                    </a:lnT>
                    <a:lnB>
                      <a:noFill/>
                    </a:lnB>
                    <a:solidFill>
                      <a:srgbClr val="76C37C"/>
                    </a:solidFill>
                  </a:tcPr>
                </a:tc>
                <a:tc>
                  <a:txBody>
                    <a:bodyPr/>
                    <a:lstStyle/>
                    <a:p>
                      <a:pPr algn="ctr" fontAlgn="b"/>
                      <a:r>
                        <a:rPr lang="en-US" sz="600" b="0" i="0" u="none" strike="noStrike">
                          <a:solidFill>
                            <a:srgbClr val="000000"/>
                          </a:solidFill>
                          <a:effectLst/>
                          <a:latin typeface="Calibri"/>
                        </a:rPr>
                        <a:t>0.03</a:t>
                      </a:r>
                    </a:p>
                  </a:txBody>
                  <a:tcPr marL="3074" marR="3074" marT="3074" marB="0" anchor="b">
                    <a:lnL>
                      <a:noFill/>
                    </a:lnL>
                    <a:lnR>
                      <a:noFill/>
                    </a:lnR>
                    <a:lnT>
                      <a:noFill/>
                    </a:lnT>
                    <a:lnB>
                      <a:noFill/>
                    </a:lnB>
                    <a:solidFill>
                      <a:srgbClr val="81C67C"/>
                    </a:solidFill>
                  </a:tcPr>
                </a:tc>
                <a:tc>
                  <a:txBody>
                    <a:bodyPr/>
                    <a:lstStyle/>
                    <a:p>
                      <a:pPr algn="ctr" fontAlgn="b"/>
                      <a:r>
                        <a:rPr lang="en-US" sz="600" b="0" i="0" u="none" strike="noStrike">
                          <a:solidFill>
                            <a:srgbClr val="000000"/>
                          </a:solidFill>
                          <a:effectLst/>
                          <a:latin typeface="Calibri"/>
                        </a:rPr>
                        <a:t>0.15</a:t>
                      </a:r>
                    </a:p>
                  </a:txBody>
                  <a:tcPr marL="3074" marR="3074" marT="3074" marB="0" anchor="b">
                    <a:lnL>
                      <a:noFill/>
                    </a:lnL>
                    <a:lnR>
                      <a:noFill/>
                    </a:lnR>
                    <a:lnT>
                      <a:noFill/>
                    </a:lnT>
                    <a:lnB>
                      <a:noFill/>
                    </a:lnB>
                    <a:solidFill>
                      <a:srgbClr val="F2E783"/>
                    </a:solidFill>
                  </a:tcPr>
                </a:tc>
                <a:tc>
                  <a:txBody>
                    <a:bodyPr/>
                    <a:lstStyle/>
                    <a:p>
                      <a:pPr algn="ctr" fontAlgn="b"/>
                      <a:r>
                        <a:rPr lang="en-US" sz="600" b="0" i="0" u="none" strike="noStrike">
                          <a:solidFill>
                            <a:srgbClr val="000000"/>
                          </a:solidFill>
                          <a:effectLst/>
                          <a:latin typeface="Calibri"/>
                        </a:rPr>
                        <a:t>0.07</a:t>
                      </a:r>
                    </a:p>
                  </a:txBody>
                  <a:tcPr marL="3074" marR="3074" marT="3074" marB="0" anchor="b">
                    <a:lnL>
                      <a:noFill/>
                    </a:lnL>
                    <a:lnR>
                      <a:noFill/>
                    </a:lnR>
                    <a:lnT>
                      <a:noFill/>
                    </a:lnT>
                    <a:lnB>
                      <a:noFill/>
                    </a:lnB>
                    <a:solidFill>
                      <a:srgbClr val="A6D17E"/>
                    </a:solidFill>
                  </a:tcPr>
                </a:tc>
                <a:tc>
                  <a:txBody>
                    <a:bodyPr/>
                    <a:lstStyle/>
                    <a:p>
                      <a:pPr algn="ctr" fontAlgn="b"/>
                      <a:r>
                        <a:rPr lang="en-US" sz="600" b="0" i="0" u="none" strike="noStrike">
                          <a:solidFill>
                            <a:srgbClr val="000000"/>
                          </a:solidFill>
                          <a:effectLst/>
                          <a:latin typeface="Calibri"/>
                        </a:rPr>
                        <a:t>0.61</a:t>
                      </a:r>
                    </a:p>
                  </a:txBody>
                  <a:tcPr marL="3074" marR="3074" marT="3074" marB="0" anchor="b">
                    <a:lnL>
                      <a:noFill/>
                    </a:lnL>
                    <a:lnR>
                      <a:noFill/>
                    </a:lnR>
                    <a:lnT>
                      <a:noFill/>
                    </a:lnT>
                    <a:lnB>
                      <a:noFill/>
                    </a:lnB>
                    <a:solidFill>
                      <a:srgbClr val="FCA677"/>
                    </a:solidFill>
                  </a:tcPr>
                </a:tc>
                <a:tc>
                  <a:txBody>
                    <a:bodyPr/>
                    <a:lstStyle/>
                    <a:p>
                      <a:pPr algn="ctr" fontAlgn="b"/>
                      <a:r>
                        <a:rPr lang="en-US" sz="600" b="0" i="0" u="none" strike="noStrike">
                          <a:solidFill>
                            <a:srgbClr val="000000"/>
                          </a:solidFill>
                          <a:effectLst/>
                          <a:latin typeface="Calibri"/>
                        </a:rPr>
                        <a:t>0.20</a:t>
                      </a:r>
                    </a:p>
                  </a:txBody>
                  <a:tcPr marL="3074" marR="3074" marT="3074" marB="0" anchor="b">
                    <a:lnL>
                      <a:noFill/>
                    </a:lnL>
                    <a:lnR>
                      <a:noFill/>
                    </a:lnR>
                    <a:lnT>
                      <a:noFill/>
                    </a:lnT>
                    <a:lnB>
                      <a:noFill/>
                    </a:lnB>
                    <a:solidFill>
                      <a:srgbClr val="FFE684"/>
                    </a:solidFill>
                  </a:tcPr>
                </a:tc>
                <a:tc>
                  <a:txBody>
                    <a:bodyPr/>
                    <a:lstStyle/>
                    <a:p>
                      <a:pPr algn="ctr" fontAlgn="b"/>
                      <a:r>
                        <a:rPr lang="en-US" sz="600" b="0" i="0" u="none" strike="noStrike">
                          <a:solidFill>
                            <a:srgbClr val="000000"/>
                          </a:solidFill>
                          <a:effectLst/>
                          <a:latin typeface="Calibri"/>
                        </a:rPr>
                        <a:t>0.13</a:t>
                      </a:r>
                    </a:p>
                  </a:txBody>
                  <a:tcPr marL="3074" marR="3074" marT="3074" marB="0" anchor="b">
                    <a:lnL>
                      <a:noFill/>
                    </a:lnL>
                    <a:lnR>
                      <a:noFill/>
                    </a:lnR>
                    <a:lnT>
                      <a:noFill/>
                    </a:lnT>
                    <a:lnB>
                      <a:noFill/>
                    </a:lnB>
                    <a:solidFill>
                      <a:srgbClr val="DFE182"/>
                    </a:solidFill>
                  </a:tcPr>
                </a:tc>
              </a:tr>
              <a:tr h="94514">
                <a:tc>
                  <a:txBody>
                    <a:bodyPr/>
                    <a:lstStyle/>
                    <a:p>
                      <a:pPr algn="ctr" fontAlgn="b"/>
                      <a:r>
                        <a:rPr lang="en-US" sz="600" b="0" i="0" u="none" strike="noStrike">
                          <a:solidFill>
                            <a:srgbClr val="000000"/>
                          </a:solidFill>
                          <a:effectLst/>
                          <a:latin typeface="Calibri"/>
                        </a:rPr>
                        <a:t>606</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a:solidFill>
                            <a:srgbClr val="000000"/>
                          </a:solidFill>
                          <a:effectLst/>
                          <a:latin typeface="Calibri"/>
                        </a:rPr>
                        <a:t>0.52</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57A"/>
                    </a:solidFill>
                  </a:tcPr>
                </a:tc>
                <a:tc>
                  <a:txBody>
                    <a:bodyPr/>
                    <a:lstStyle/>
                    <a:p>
                      <a:pPr algn="ctr" fontAlgn="b"/>
                      <a:r>
                        <a:rPr lang="en-US" sz="600" b="0" i="0" u="none" strike="noStrike">
                          <a:solidFill>
                            <a:srgbClr val="000000"/>
                          </a:solidFill>
                          <a:effectLst/>
                          <a:latin typeface="Calibri"/>
                        </a:rPr>
                        <a:t>0.72</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FB9574"/>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3BE7B"/>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3BE7B"/>
                    </a:solidFill>
                  </a:tcPr>
                </a:tc>
                <a:tc>
                  <a:txBody>
                    <a:bodyPr/>
                    <a:lstStyle/>
                    <a:p>
                      <a:pPr algn="ctr" fontAlgn="b"/>
                      <a:r>
                        <a:rPr lang="en-US" sz="600" b="0" i="0" u="none" strike="noStrike">
                          <a:solidFill>
                            <a:srgbClr val="000000"/>
                          </a:solidFill>
                          <a:effectLst/>
                          <a:latin typeface="Calibri"/>
                        </a:rPr>
                        <a:t>0.02</a:t>
                      </a:r>
                    </a:p>
                  </a:txBody>
                  <a:tcPr marL="3074" marR="3074" marT="3074" marB="0" anchor="b">
                    <a:lnL>
                      <a:noFill/>
                    </a:lnL>
                    <a:lnR>
                      <a:noFill/>
                    </a:lnR>
                    <a:lnT>
                      <a:noFill/>
                    </a:lnT>
                    <a:lnB>
                      <a:noFill/>
                    </a:lnB>
                    <a:solidFill>
                      <a:srgbClr val="74C37C"/>
                    </a:solidFill>
                  </a:tcPr>
                </a:tc>
                <a:tc>
                  <a:txBody>
                    <a:bodyPr/>
                    <a:lstStyle/>
                    <a:p>
                      <a:pPr algn="ctr" fontAlgn="b"/>
                      <a:r>
                        <a:rPr lang="en-US" sz="600" b="0" i="0" u="none" strike="noStrike">
                          <a:solidFill>
                            <a:srgbClr val="000000"/>
                          </a:solidFill>
                          <a:effectLst/>
                          <a:latin typeface="Calibri"/>
                        </a:rPr>
                        <a:t>0.15</a:t>
                      </a:r>
                    </a:p>
                  </a:txBody>
                  <a:tcPr marL="3074" marR="3074" marT="3074" marB="0" anchor="b">
                    <a:lnL>
                      <a:noFill/>
                    </a:lnL>
                    <a:lnR>
                      <a:noFill/>
                    </a:lnR>
                    <a:lnT>
                      <a:noFill/>
                    </a:lnT>
                    <a:lnB>
                      <a:noFill/>
                    </a:lnB>
                    <a:solidFill>
                      <a:srgbClr val="F3E783"/>
                    </a:solidFill>
                  </a:tcPr>
                </a:tc>
                <a:tc>
                  <a:txBody>
                    <a:bodyPr/>
                    <a:lstStyle/>
                    <a:p>
                      <a:pPr algn="ctr" fontAlgn="b"/>
                      <a:r>
                        <a:rPr lang="en-US" sz="600" b="0" i="0" u="none" strike="noStrike">
                          <a:solidFill>
                            <a:srgbClr val="000000"/>
                          </a:solidFill>
                          <a:effectLst/>
                          <a:latin typeface="Calibri"/>
                        </a:rPr>
                        <a:t>0.04</a:t>
                      </a:r>
                    </a:p>
                  </a:txBody>
                  <a:tcPr marL="3074" marR="3074" marT="3074" marB="0" anchor="b">
                    <a:lnL>
                      <a:noFill/>
                    </a:lnL>
                    <a:lnR>
                      <a:noFill/>
                    </a:lnR>
                    <a:lnT>
                      <a:noFill/>
                    </a:lnT>
                    <a:lnB>
                      <a:noFill/>
                    </a:lnB>
                    <a:solidFill>
                      <a:srgbClr val="84C77C"/>
                    </a:solidFill>
                  </a:tcPr>
                </a:tc>
                <a:tc>
                  <a:txBody>
                    <a:bodyPr/>
                    <a:lstStyle/>
                    <a:p>
                      <a:pPr algn="ctr" fontAlgn="b"/>
                      <a:r>
                        <a:rPr lang="en-US" sz="600" b="0" i="0" u="none" strike="noStrike">
                          <a:solidFill>
                            <a:srgbClr val="000000"/>
                          </a:solidFill>
                          <a:effectLst/>
                          <a:latin typeface="Calibri"/>
                        </a:rPr>
                        <a:t>0.11</a:t>
                      </a:r>
                    </a:p>
                  </a:txBody>
                  <a:tcPr marL="3074" marR="3074" marT="3074" marB="0" anchor="b">
                    <a:lnL>
                      <a:noFill/>
                    </a:lnL>
                    <a:lnR>
                      <a:noFill/>
                    </a:lnR>
                    <a:lnT>
                      <a:noFill/>
                    </a:lnT>
                    <a:lnB>
                      <a:noFill/>
                    </a:lnB>
                    <a:solidFill>
                      <a:srgbClr val="CCDC81"/>
                    </a:solidFill>
                  </a:tcPr>
                </a:tc>
                <a:tc>
                  <a:txBody>
                    <a:bodyPr/>
                    <a:lstStyle/>
                    <a:p>
                      <a:pPr algn="ctr" fontAlgn="b"/>
                      <a:r>
                        <a:rPr lang="en-US" sz="600" b="0" i="0" u="none" strike="noStrike">
                          <a:solidFill>
                            <a:srgbClr val="000000"/>
                          </a:solidFill>
                          <a:effectLst/>
                          <a:latin typeface="Calibri"/>
                        </a:rPr>
                        <a:t>0.02</a:t>
                      </a:r>
                    </a:p>
                  </a:txBody>
                  <a:tcPr marL="3074" marR="3074" marT="3074" marB="0" anchor="b">
                    <a:lnL>
                      <a:noFill/>
                    </a:lnL>
                    <a:lnR>
                      <a:noFill/>
                    </a:lnR>
                    <a:lnT>
                      <a:noFill/>
                    </a:lnT>
                    <a:lnB>
                      <a:noFill/>
                    </a:lnB>
                    <a:solidFill>
                      <a:srgbClr val="74C37C"/>
                    </a:solidFill>
                  </a:tcPr>
                </a:tc>
              </a:tr>
              <a:tr h="94514">
                <a:tc>
                  <a:txBody>
                    <a:bodyPr/>
                    <a:lstStyle/>
                    <a:p>
                      <a:pPr algn="ctr" fontAlgn="b"/>
                      <a:r>
                        <a:rPr lang="en-US" sz="600" b="0" i="0" u="none" strike="noStrike">
                          <a:solidFill>
                            <a:srgbClr val="000000"/>
                          </a:solidFill>
                          <a:effectLst/>
                          <a:latin typeface="Calibri"/>
                        </a:rPr>
                        <a:t>597</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a:solidFill>
                            <a:srgbClr val="000000"/>
                          </a:solidFill>
                          <a:effectLst/>
                          <a:latin typeface="Calibri"/>
                        </a:rPr>
                        <a:t>0.51</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57A"/>
                    </a:solidFill>
                  </a:tcPr>
                </a:tc>
                <a:tc>
                  <a:txBody>
                    <a:bodyPr/>
                    <a:lstStyle/>
                    <a:p>
                      <a:pPr algn="ctr" fontAlgn="b"/>
                      <a:r>
                        <a:rPr lang="en-US" sz="600" b="0" i="0" u="none" strike="noStrike">
                          <a:solidFill>
                            <a:srgbClr val="000000"/>
                          </a:solidFill>
                          <a:effectLst/>
                          <a:latin typeface="Calibri"/>
                        </a:rPr>
                        <a:t>0.37</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FECC7F"/>
                    </a:solidFill>
                  </a:tcPr>
                </a:tc>
                <a:tc>
                  <a:txBody>
                    <a:bodyPr/>
                    <a:lstStyle/>
                    <a:p>
                      <a:pPr algn="ctr" fontAlgn="b"/>
                      <a:r>
                        <a:rPr lang="en-US" sz="600" b="0" i="0" u="none" strike="noStrike">
                          <a:solidFill>
                            <a:srgbClr val="000000"/>
                          </a:solidFill>
                          <a:effectLst/>
                          <a:latin typeface="Calibri"/>
                        </a:rPr>
                        <a:t>0.57</a:t>
                      </a:r>
                    </a:p>
                  </a:txBody>
                  <a:tcPr marL="3074" marR="3074" marT="3074" marB="0" anchor="b">
                    <a:lnL>
                      <a:noFill/>
                    </a:lnL>
                    <a:lnR>
                      <a:noFill/>
                    </a:lnR>
                    <a:lnT>
                      <a:noFill/>
                    </a:lnT>
                    <a:lnB>
                      <a:noFill/>
                    </a:lnB>
                    <a:solidFill>
                      <a:srgbClr val="FCAD78"/>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6BE7B"/>
                    </a:solidFill>
                  </a:tcPr>
                </a:tc>
                <a:tc>
                  <a:txBody>
                    <a:bodyPr/>
                    <a:lstStyle/>
                    <a:p>
                      <a:pPr algn="ctr" fontAlgn="b"/>
                      <a:r>
                        <a:rPr lang="en-US" sz="600" b="0" i="0" u="none" strike="noStrike">
                          <a:solidFill>
                            <a:srgbClr val="000000"/>
                          </a:solidFill>
                          <a:effectLst/>
                          <a:latin typeface="Calibri"/>
                        </a:rPr>
                        <a:t>0.47</a:t>
                      </a:r>
                    </a:p>
                  </a:txBody>
                  <a:tcPr marL="3074" marR="3074" marT="3074" marB="0" anchor="b">
                    <a:lnL>
                      <a:noFill/>
                    </a:lnL>
                    <a:lnR>
                      <a:noFill/>
                    </a:lnR>
                    <a:lnT>
                      <a:noFill/>
                    </a:lnT>
                    <a:lnB>
                      <a:noFill/>
                    </a:lnB>
                    <a:solidFill>
                      <a:srgbClr val="FDBC7B"/>
                    </a:solidFill>
                  </a:tcPr>
                </a:tc>
                <a:tc>
                  <a:txBody>
                    <a:bodyPr/>
                    <a:lstStyle/>
                    <a:p>
                      <a:pPr algn="ctr" fontAlgn="b"/>
                      <a:r>
                        <a:rPr lang="en-US" sz="600" b="0" i="0" u="none" strike="noStrike">
                          <a:solidFill>
                            <a:srgbClr val="000000"/>
                          </a:solidFill>
                          <a:effectLst/>
                          <a:latin typeface="Calibri"/>
                        </a:rPr>
                        <a:t>0.23</a:t>
                      </a:r>
                    </a:p>
                  </a:txBody>
                  <a:tcPr marL="3074" marR="3074" marT="3074" marB="0" anchor="b">
                    <a:lnL>
                      <a:noFill/>
                    </a:lnL>
                    <a:lnR>
                      <a:noFill/>
                    </a:lnR>
                    <a:lnT>
                      <a:noFill/>
                    </a:lnT>
                    <a:lnB>
                      <a:noFill/>
                    </a:lnB>
                    <a:solidFill>
                      <a:srgbClr val="FFE283"/>
                    </a:solidFill>
                  </a:tcPr>
                </a:tc>
                <a:tc>
                  <a:txBody>
                    <a:bodyPr/>
                    <a:lstStyle/>
                    <a:p>
                      <a:pPr algn="ctr" fontAlgn="b"/>
                      <a:r>
                        <a:rPr lang="en-US" sz="600" b="0" i="0" u="none" strike="noStrike">
                          <a:solidFill>
                            <a:srgbClr val="000000"/>
                          </a:solidFill>
                          <a:effectLst/>
                          <a:latin typeface="Calibri"/>
                        </a:rPr>
                        <a:t>0.43</a:t>
                      </a:r>
                    </a:p>
                  </a:txBody>
                  <a:tcPr marL="3074" marR="3074" marT="3074" marB="0" anchor="b">
                    <a:lnL>
                      <a:noFill/>
                    </a:lnL>
                    <a:lnR>
                      <a:noFill/>
                    </a:lnR>
                    <a:lnT>
                      <a:noFill/>
                    </a:lnT>
                    <a:lnB>
                      <a:noFill/>
                    </a:lnB>
                    <a:solidFill>
                      <a:srgbClr val="FDC27D"/>
                    </a:solidFill>
                  </a:tcPr>
                </a:tc>
                <a:tc>
                  <a:txBody>
                    <a:bodyPr/>
                    <a:lstStyle/>
                    <a:p>
                      <a:pPr algn="ctr" fontAlgn="b"/>
                      <a:r>
                        <a:rPr lang="en-US" sz="600" b="0" i="0" u="none" strike="noStrike">
                          <a:solidFill>
                            <a:srgbClr val="000000"/>
                          </a:solidFill>
                          <a:effectLst/>
                          <a:latin typeface="Calibri"/>
                        </a:rPr>
                        <a:t>0.25</a:t>
                      </a:r>
                    </a:p>
                  </a:txBody>
                  <a:tcPr marL="3074" marR="3074" marT="3074" marB="0" anchor="b">
                    <a:lnL>
                      <a:noFill/>
                    </a:lnL>
                    <a:lnR>
                      <a:noFill/>
                    </a:lnR>
                    <a:lnT>
                      <a:noFill/>
                    </a:lnT>
                    <a:lnB>
                      <a:noFill/>
                    </a:lnB>
                    <a:solidFill>
                      <a:srgbClr val="FFDE82"/>
                    </a:solidFill>
                  </a:tcPr>
                </a:tc>
                <a:tc>
                  <a:txBody>
                    <a:bodyPr/>
                    <a:lstStyle/>
                    <a:p>
                      <a:pPr algn="ctr" fontAlgn="b"/>
                      <a:r>
                        <a:rPr lang="en-US" sz="600" b="0" i="0" u="none" strike="noStrike">
                          <a:solidFill>
                            <a:srgbClr val="000000"/>
                          </a:solidFill>
                          <a:effectLst/>
                          <a:latin typeface="Calibri"/>
                        </a:rPr>
                        <a:t>0.38</a:t>
                      </a:r>
                    </a:p>
                  </a:txBody>
                  <a:tcPr marL="3074" marR="3074" marT="3074" marB="0" anchor="b">
                    <a:lnL>
                      <a:noFill/>
                    </a:lnL>
                    <a:lnR>
                      <a:noFill/>
                    </a:lnR>
                    <a:lnT>
                      <a:noFill/>
                    </a:lnT>
                    <a:lnB>
                      <a:noFill/>
                    </a:lnB>
                    <a:solidFill>
                      <a:srgbClr val="FECA7E"/>
                    </a:solidFill>
                  </a:tcPr>
                </a:tc>
              </a:tr>
              <a:tr h="94514">
                <a:tc>
                  <a:txBody>
                    <a:bodyPr/>
                    <a:lstStyle/>
                    <a:p>
                      <a:pPr algn="ctr" fontAlgn="b"/>
                      <a:r>
                        <a:rPr lang="en-US" sz="600" b="0" i="0" u="none" strike="noStrike" dirty="0">
                          <a:solidFill>
                            <a:srgbClr val="000000"/>
                          </a:solidFill>
                          <a:effectLst/>
                          <a:latin typeface="Calibri"/>
                        </a:rPr>
                        <a:t>605</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dirty="0">
                          <a:solidFill>
                            <a:srgbClr val="000000"/>
                          </a:solidFill>
                          <a:effectLst/>
                          <a:latin typeface="Calibri"/>
                        </a:rPr>
                        <a:t>0.51</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57A"/>
                    </a:solidFill>
                  </a:tcPr>
                </a:tc>
                <a:tc>
                  <a:txBody>
                    <a:bodyPr/>
                    <a:lstStyle/>
                    <a:p>
                      <a:pPr algn="ctr" fontAlgn="b"/>
                      <a:r>
                        <a:rPr lang="en-US" sz="600" b="0" i="0" u="none" strike="noStrike">
                          <a:solidFill>
                            <a:srgbClr val="000000"/>
                          </a:solidFill>
                          <a:effectLst/>
                          <a:latin typeface="Calibri"/>
                        </a:rPr>
                        <a:t>0.16</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FDEA83"/>
                    </a:solidFill>
                  </a:tcPr>
                </a:tc>
                <a:tc>
                  <a:txBody>
                    <a:bodyPr/>
                    <a:lstStyle/>
                    <a:p>
                      <a:pPr algn="ctr" fontAlgn="b"/>
                      <a:r>
                        <a:rPr lang="en-US" sz="600" b="0" i="0" u="none" strike="noStrike">
                          <a:solidFill>
                            <a:srgbClr val="000000"/>
                          </a:solidFill>
                          <a:effectLst/>
                          <a:latin typeface="Calibri"/>
                        </a:rPr>
                        <a:t>0.33</a:t>
                      </a:r>
                    </a:p>
                  </a:txBody>
                  <a:tcPr marL="3074" marR="3074" marT="3074" marB="0" anchor="b">
                    <a:lnL>
                      <a:noFill/>
                    </a:lnL>
                    <a:lnR>
                      <a:noFill/>
                    </a:lnR>
                    <a:lnT>
                      <a:noFill/>
                    </a:lnT>
                    <a:lnB>
                      <a:noFill/>
                    </a:lnB>
                    <a:solidFill>
                      <a:srgbClr val="FED280"/>
                    </a:solidFill>
                  </a:tcPr>
                </a:tc>
                <a:tc>
                  <a:txBody>
                    <a:bodyPr/>
                    <a:lstStyle/>
                    <a:p>
                      <a:pPr algn="ctr" fontAlgn="b"/>
                      <a:r>
                        <a:rPr lang="en-US" sz="600" b="0" i="0" u="none" strike="noStrike">
                          <a:solidFill>
                            <a:srgbClr val="000000"/>
                          </a:solidFill>
                          <a:effectLst/>
                          <a:latin typeface="Calibri"/>
                        </a:rPr>
                        <a:t>0.34</a:t>
                      </a:r>
                    </a:p>
                  </a:txBody>
                  <a:tcPr marL="3074" marR="3074" marT="3074" marB="0" anchor="b">
                    <a:lnL>
                      <a:noFill/>
                    </a:lnL>
                    <a:lnR>
                      <a:noFill/>
                    </a:lnR>
                    <a:lnT>
                      <a:noFill/>
                    </a:lnT>
                    <a:lnB>
                      <a:noFill/>
                    </a:lnB>
                    <a:solidFill>
                      <a:srgbClr val="FED17F"/>
                    </a:solidFill>
                  </a:tcPr>
                </a:tc>
                <a:tc>
                  <a:txBody>
                    <a:bodyPr/>
                    <a:lstStyle/>
                    <a:p>
                      <a:pPr algn="ctr" fontAlgn="b"/>
                      <a:r>
                        <a:rPr lang="en-US" sz="600" b="0" i="0" u="none" strike="noStrike">
                          <a:solidFill>
                            <a:srgbClr val="000000"/>
                          </a:solidFill>
                          <a:effectLst/>
                          <a:latin typeface="Calibri"/>
                        </a:rPr>
                        <a:t>0.39</a:t>
                      </a:r>
                    </a:p>
                  </a:txBody>
                  <a:tcPr marL="3074" marR="3074" marT="3074" marB="0" anchor="b">
                    <a:lnL>
                      <a:noFill/>
                    </a:lnL>
                    <a:lnR>
                      <a:noFill/>
                    </a:lnR>
                    <a:lnT>
                      <a:noFill/>
                    </a:lnT>
                    <a:lnB>
                      <a:noFill/>
                    </a:lnB>
                    <a:solidFill>
                      <a:srgbClr val="FEC97E"/>
                    </a:solidFill>
                  </a:tcPr>
                </a:tc>
                <a:tc>
                  <a:txBody>
                    <a:bodyPr/>
                    <a:lstStyle/>
                    <a:p>
                      <a:pPr algn="ctr" fontAlgn="b"/>
                      <a:r>
                        <a:rPr lang="en-US" sz="600" b="0" i="0" u="none" strike="noStrike">
                          <a:solidFill>
                            <a:srgbClr val="000000"/>
                          </a:solidFill>
                          <a:effectLst/>
                          <a:latin typeface="Calibri"/>
                        </a:rPr>
                        <a:t>0.24</a:t>
                      </a:r>
                    </a:p>
                  </a:txBody>
                  <a:tcPr marL="3074" marR="3074" marT="3074" marB="0" anchor="b">
                    <a:lnL>
                      <a:noFill/>
                    </a:lnL>
                    <a:lnR>
                      <a:noFill/>
                    </a:lnR>
                    <a:lnT>
                      <a:noFill/>
                    </a:lnT>
                    <a:lnB>
                      <a:noFill/>
                    </a:lnB>
                    <a:solidFill>
                      <a:srgbClr val="FFE082"/>
                    </a:solidFill>
                  </a:tcPr>
                </a:tc>
                <a:tc>
                  <a:txBody>
                    <a:bodyPr/>
                    <a:lstStyle/>
                    <a:p>
                      <a:pPr algn="ctr" fontAlgn="b"/>
                      <a:r>
                        <a:rPr lang="en-US" sz="600" b="0" i="0" u="none" strike="noStrike">
                          <a:solidFill>
                            <a:srgbClr val="000000"/>
                          </a:solidFill>
                          <a:effectLst/>
                          <a:latin typeface="Calibri"/>
                        </a:rPr>
                        <a:t>0.56</a:t>
                      </a:r>
                    </a:p>
                  </a:txBody>
                  <a:tcPr marL="3074" marR="3074" marT="3074" marB="0" anchor="b">
                    <a:lnL>
                      <a:noFill/>
                    </a:lnL>
                    <a:lnR>
                      <a:noFill/>
                    </a:lnR>
                    <a:lnT>
                      <a:noFill/>
                    </a:lnT>
                    <a:lnB>
                      <a:noFill/>
                    </a:lnB>
                    <a:solidFill>
                      <a:srgbClr val="FCAE79"/>
                    </a:solidFill>
                  </a:tcPr>
                </a:tc>
                <a:tc>
                  <a:txBody>
                    <a:bodyPr/>
                    <a:lstStyle/>
                    <a:p>
                      <a:pPr algn="ctr" fontAlgn="b"/>
                      <a:r>
                        <a:rPr lang="en-US" sz="600" b="0" i="0" u="none" strike="noStrike">
                          <a:solidFill>
                            <a:srgbClr val="000000"/>
                          </a:solidFill>
                          <a:effectLst/>
                          <a:latin typeface="Calibri"/>
                        </a:rPr>
                        <a:t>0.18</a:t>
                      </a:r>
                    </a:p>
                  </a:txBody>
                  <a:tcPr marL="3074" marR="3074" marT="3074" marB="0" anchor="b">
                    <a:lnL>
                      <a:noFill/>
                    </a:lnL>
                    <a:lnR>
                      <a:noFill/>
                    </a:lnR>
                    <a:lnT>
                      <a:noFill/>
                    </a:lnT>
                    <a:lnB>
                      <a:noFill/>
                    </a:lnB>
                    <a:solidFill>
                      <a:srgbClr val="FFE984"/>
                    </a:solidFill>
                  </a:tcPr>
                </a:tc>
                <a:tc>
                  <a:txBody>
                    <a:bodyPr/>
                    <a:lstStyle/>
                    <a:p>
                      <a:pPr algn="ctr" fontAlgn="b"/>
                      <a:r>
                        <a:rPr lang="en-US" sz="600" b="0" i="0" u="none" strike="noStrike">
                          <a:solidFill>
                            <a:srgbClr val="000000"/>
                          </a:solidFill>
                          <a:effectLst/>
                          <a:latin typeface="Calibri"/>
                        </a:rPr>
                        <a:t>0.04</a:t>
                      </a:r>
                    </a:p>
                  </a:txBody>
                  <a:tcPr marL="3074" marR="3074" marT="3074" marB="0" anchor="b">
                    <a:lnL>
                      <a:noFill/>
                    </a:lnL>
                    <a:lnR>
                      <a:noFill/>
                    </a:lnR>
                    <a:lnT>
                      <a:noFill/>
                    </a:lnT>
                    <a:lnB>
                      <a:noFill/>
                    </a:lnB>
                    <a:solidFill>
                      <a:srgbClr val="8CCA7D"/>
                    </a:solidFill>
                  </a:tcPr>
                </a:tc>
              </a:tr>
              <a:tr h="94514">
                <a:tc>
                  <a:txBody>
                    <a:bodyPr/>
                    <a:lstStyle/>
                    <a:p>
                      <a:pPr algn="ctr" fontAlgn="b"/>
                      <a:r>
                        <a:rPr lang="en-US" sz="600" b="0" i="0" u="none" strike="noStrike">
                          <a:solidFill>
                            <a:srgbClr val="000000"/>
                          </a:solidFill>
                          <a:effectLst/>
                          <a:latin typeface="Calibri"/>
                        </a:rPr>
                        <a:t>575</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dirty="0">
                          <a:solidFill>
                            <a:srgbClr val="000000"/>
                          </a:solidFill>
                          <a:effectLst/>
                          <a:latin typeface="Calibri"/>
                        </a:rPr>
                        <a:t>0.51</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67A"/>
                    </a:solidFill>
                  </a:tcPr>
                </a:tc>
                <a:tc>
                  <a:txBody>
                    <a:bodyPr/>
                    <a:lstStyle/>
                    <a:p>
                      <a:pPr algn="ctr" fontAlgn="b"/>
                      <a:r>
                        <a:rPr lang="en-US" sz="600" b="0" i="0" u="none" strike="noStrike">
                          <a:solidFill>
                            <a:srgbClr val="000000"/>
                          </a:solidFill>
                          <a:effectLst/>
                          <a:latin typeface="Calibri"/>
                        </a:rPr>
                        <a:t>0.44</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FDC27C"/>
                    </a:solidFill>
                  </a:tcPr>
                </a:tc>
                <a:tc>
                  <a:txBody>
                    <a:bodyPr/>
                    <a:lstStyle/>
                    <a:p>
                      <a:pPr algn="ctr" fontAlgn="b"/>
                      <a:r>
                        <a:rPr lang="en-US" sz="600" b="0" i="0" u="none" strike="noStrike">
                          <a:solidFill>
                            <a:srgbClr val="000000"/>
                          </a:solidFill>
                          <a:effectLst/>
                          <a:latin typeface="Calibri"/>
                        </a:rPr>
                        <a:t>0.03</a:t>
                      </a:r>
                    </a:p>
                  </a:txBody>
                  <a:tcPr marL="3074" marR="3074" marT="3074" marB="0" anchor="b">
                    <a:lnL>
                      <a:noFill/>
                    </a:lnL>
                    <a:lnR>
                      <a:noFill/>
                    </a:lnR>
                    <a:lnT>
                      <a:noFill/>
                    </a:lnT>
                    <a:lnB>
                      <a:noFill/>
                    </a:lnB>
                    <a:solidFill>
                      <a:srgbClr val="81C67C"/>
                    </a:solidFill>
                  </a:tcPr>
                </a:tc>
                <a:tc>
                  <a:txBody>
                    <a:bodyPr/>
                    <a:lstStyle/>
                    <a:p>
                      <a:pPr algn="ctr" fontAlgn="b"/>
                      <a:r>
                        <a:rPr lang="en-US" sz="600" b="0" i="0" u="none" strike="noStrike">
                          <a:solidFill>
                            <a:srgbClr val="000000"/>
                          </a:solidFill>
                          <a:effectLst/>
                          <a:latin typeface="Calibri"/>
                        </a:rPr>
                        <a:t>0.15</a:t>
                      </a:r>
                    </a:p>
                  </a:txBody>
                  <a:tcPr marL="3074" marR="3074" marT="3074" marB="0" anchor="b">
                    <a:lnL>
                      <a:noFill/>
                    </a:lnL>
                    <a:lnR>
                      <a:noFill/>
                    </a:lnR>
                    <a:lnT>
                      <a:noFill/>
                    </a:lnT>
                    <a:lnB>
                      <a:noFill/>
                    </a:lnB>
                    <a:solidFill>
                      <a:srgbClr val="F1E783"/>
                    </a:solidFill>
                  </a:tcPr>
                </a:tc>
                <a:tc>
                  <a:txBody>
                    <a:bodyPr/>
                    <a:lstStyle/>
                    <a:p>
                      <a:pPr algn="ctr" fontAlgn="b"/>
                      <a:r>
                        <a:rPr lang="en-US" sz="600" b="0" i="0" u="none" strike="noStrike">
                          <a:solidFill>
                            <a:srgbClr val="000000"/>
                          </a:solidFill>
                          <a:effectLst/>
                          <a:latin typeface="Calibri"/>
                        </a:rPr>
                        <a:t>0.11</a:t>
                      </a:r>
                    </a:p>
                  </a:txBody>
                  <a:tcPr marL="3074" marR="3074" marT="3074" marB="0" anchor="b">
                    <a:lnL>
                      <a:noFill/>
                    </a:lnL>
                    <a:lnR>
                      <a:noFill/>
                    </a:lnR>
                    <a:lnT>
                      <a:noFill/>
                    </a:lnT>
                    <a:lnB>
                      <a:noFill/>
                    </a:lnB>
                    <a:solidFill>
                      <a:srgbClr val="CCDC81"/>
                    </a:solidFill>
                  </a:tcPr>
                </a:tc>
                <a:tc>
                  <a:txBody>
                    <a:bodyPr/>
                    <a:lstStyle/>
                    <a:p>
                      <a:pPr algn="ctr" fontAlgn="b"/>
                      <a:r>
                        <a:rPr lang="en-US" sz="600" b="0" i="0" u="none" strike="noStrike">
                          <a:solidFill>
                            <a:srgbClr val="000000"/>
                          </a:solidFill>
                          <a:effectLst/>
                          <a:latin typeface="Calibri"/>
                        </a:rPr>
                        <a:t>0.60</a:t>
                      </a:r>
                    </a:p>
                  </a:txBody>
                  <a:tcPr marL="3074" marR="3074" marT="3074" marB="0" anchor="b">
                    <a:lnL>
                      <a:noFill/>
                    </a:lnL>
                    <a:lnR>
                      <a:noFill/>
                    </a:lnR>
                    <a:lnT>
                      <a:noFill/>
                    </a:lnT>
                    <a:lnB>
                      <a:noFill/>
                    </a:lnB>
                    <a:solidFill>
                      <a:srgbClr val="FCA777"/>
                    </a:solidFill>
                  </a:tcPr>
                </a:tc>
                <a:tc>
                  <a:txBody>
                    <a:bodyPr/>
                    <a:lstStyle/>
                    <a:p>
                      <a:pPr algn="ctr" fontAlgn="b"/>
                      <a:r>
                        <a:rPr lang="en-US" sz="600" b="0" i="0" u="none" strike="noStrike">
                          <a:solidFill>
                            <a:srgbClr val="000000"/>
                          </a:solidFill>
                          <a:effectLst/>
                          <a:latin typeface="Calibri"/>
                        </a:rPr>
                        <a:t>0.20</a:t>
                      </a:r>
                    </a:p>
                  </a:txBody>
                  <a:tcPr marL="3074" marR="3074" marT="3074" marB="0" anchor="b">
                    <a:lnL>
                      <a:noFill/>
                    </a:lnL>
                    <a:lnR>
                      <a:noFill/>
                    </a:lnR>
                    <a:lnT>
                      <a:noFill/>
                    </a:lnT>
                    <a:lnB>
                      <a:noFill/>
                    </a:lnB>
                    <a:solidFill>
                      <a:srgbClr val="FFE683"/>
                    </a:solidFill>
                  </a:tcPr>
                </a:tc>
                <a:tc>
                  <a:txBody>
                    <a:bodyPr/>
                    <a:lstStyle/>
                    <a:p>
                      <a:pPr algn="ctr" fontAlgn="b"/>
                      <a:r>
                        <a:rPr lang="en-US" sz="600" b="0" i="0" u="none" strike="noStrike">
                          <a:solidFill>
                            <a:srgbClr val="000000"/>
                          </a:solidFill>
                          <a:effectLst/>
                          <a:latin typeface="Calibri"/>
                        </a:rPr>
                        <a:t>0.19</a:t>
                      </a:r>
                    </a:p>
                  </a:txBody>
                  <a:tcPr marL="3074" marR="3074" marT="3074" marB="0" anchor="b">
                    <a:lnL>
                      <a:noFill/>
                    </a:lnL>
                    <a:lnR>
                      <a:noFill/>
                    </a:lnR>
                    <a:lnT>
                      <a:noFill/>
                    </a:lnT>
                    <a:lnB>
                      <a:noFill/>
                    </a:lnB>
                    <a:solidFill>
                      <a:srgbClr val="FFE884"/>
                    </a:solidFill>
                  </a:tcPr>
                </a:tc>
                <a:tc>
                  <a:txBody>
                    <a:bodyPr/>
                    <a:lstStyle/>
                    <a:p>
                      <a:pPr algn="ctr" fontAlgn="b"/>
                      <a:r>
                        <a:rPr lang="en-US" sz="600" b="0" i="0" u="none" strike="noStrike">
                          <a:solidFill>
                            <a:srgbClr val="000000"/>
                          </a:solidFill>
                          <a:effectLst/>
                          <a:latin typeface="Calibri"/>
                        </a:rPr>
                        <a:t>1.00</a:t>
                      </a:r>
                    </a:p>
                  </a:txBody>
                  <a:tcPr marL="3074" marR="3074" marT="3074" marB="0" anchor="b">
                    <a:lnL>
                      <a:noFill/>
                    </a:lnL>
                    <a:lnR>
                      <a:noFill/>
                    </a:lnR>
                    <a:lnT>
                      <a:noFill/>
                    </a:lnT>
                    <a:lnB>
                      <a:noFill/>
                    </a:lnB>
                    <a:solidFill>
                      <a:srgbClr val="F8696B"/>
                    </a:solidFill>
                  </a:tcPr>
                </a:tc>
              </a:tr>
              <a:tr h="94514">
                <a:tc>
                  <a:txBody>
                    <a:bodyPr/>
                    <a:lstStyle/>
                    <a:p>
                      <a:pPr algn="ctr" fontAlgn="b"/>
                      <a:r>
                        <a:rPr lang="en-US" sz="600" b="0" i="0" u="none" strike="noStrike">
                          <a:solidFill>
                            <a:srgbClr val="000000"/>
                          </a:solidFill>
                          <a:effectLst/>
                          <a:latin typeface="Calibri"/>
                        </a:rPr>
                        <a:t>583</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a:solidFill>
                            <a:srgbClr val="000000"/>
                          </a:solidFill>
                          <a:effectLst/>
                          <a:latin typeface="Calibri"/>
                        </a:rPr>
                        <a:t>0.51</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77A"/>
                    </a:solidFill>
                  </a:tcPr>
                </a:tc>
                <a:tc>
                  <a:txBody>
                    <a:bodyPr/>
                    <a:lstStyle/>
                    <a:p>
                      <a:pPr algn="ctr" fontAlgn="b"/>
                      <a:r>
                        <a:rPr lang="en-US" sz="600" b="0" i="0" u="none" strike="noStrike">
                          <a:solidFill>
                            <a:srgbClr val="000000"/>
                          </a:solidFill>
                          <a:effectLst/>
                          <a:latin typeface="Calibri"/>
                        </a:rPr>
                        <a:t>0.42</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FDC47D"/>
                    </a:solidFill>
                  </a:tcPr>
                </a:tc>
                <a:tc>
                  <a:txBody>
                    <a:bodyPr/>
                    <a:lstStyle/>
                    <a:p>
                      <a:pPr algn="ctr" fontAlgn="b"/>
                      <a:r>
                        <a:rPr lang="en-US" sz="600" b="0" i="0" u="none" strike="noStrike">
                          <a:solidFill>
                            <a:srgbClr val="000000"/>
                          </a:solidFill>
                          <a:effectLst/>
                          <a:latin typeface="Calibri"/>
                        </a:rPr>
                        <a:t>0.09</a:t>
                      </a:r>
                    </a:p>
                  </a:txBody>
                  <a:tcPr marL="3074" marR="3074" marT="3074" marB="0" anchor="b">
                    <a:lnL>
                      <a:noFill/>
                    </a:lnL>
                    <a:lnR>
                      <a:noFill/>
                    </a:lnR>
                    <a:lnT>
                      <a:noFill/>
                    </a:lnT>
                    <a:lnB>
                      <a:noFill/>
                    </a:lnB>
                    <a:solidFill>
                      <a:srgbClr val="B8D67F"/>
                    </a:solidFill>
                  </a:tcPr>
                </a:tc>
                <a:tc>
                  <a:txBody>
                    <a:bodyPr/>
                    <a:lstStyle/>
                    <a:p>
                      <a:pPr algn="ctr" fontAlgn="b"/>
                      <a:r>
                        <a:rPr lang="en-US" sz="600" b="0" i="0" u="none" strike="noStrike">
                          <a:solidFill>
                            <a:srgbClr val="000000"/>
                          </a:solidFill>
                          <a:effectLst/>
                          <a:latin typeface="Calibri"/>
                        </a:rPr>
                        <a:t>0.30</a:t>
                      </a:r>
                    </a:p>
                  </a:txBody>
                  <a:tcPr marL="3074" marR="3074" marT="3074" marB="0" anchor="b">
                    <a:lnL>
                      <a:noFill/>
                    </a:lnL>
                    <a:lnR>
                      <a:noFill/>
                    </a:lnR>
                    <a:lnT>
                      <a:noFill/>
                    </a:lnT>
                    <a:lnB>
                      <a:noFill/>
                    </a:lnB>
                    <a:solidFill>
                      <a:srgbClr val="FED781"/>
                    </a:solidFill>
                  </a:tcPr>
                </a:tc>
                <a:tc>
                  <a:txBody>
                    <a:bodyPr/>
                    <a:lstStyle/>
                    <a:p>
                      <a:pPr algn="ctr" fontAlgn="b"/>
                      <a:r>
                        <a:rPr lang="en-US" sz="600" b="0" i="0" u="none" strike="noStrike">
                          <a:solidFill>
                            <a:srgbClr val="000000"/>
                          </a:solidFill>
                          <a:effectLst/>
                          <a:latin typeface="Calibri"/>
                        </a:rPr>
                        <a:t>0.18</a:t>
                      </a:r>
                    </a:p>
                  </a:txBody>
                  <a:tcPr marL="3074" marR="3074" marT="3074" marB="0" anchor="b">
                    <a:lnL>
                      <a:noFill/>
                    </a:lnL>
                    <a:lnR>
                      <a:noFill/>
                    </a:lnR>
                    <a:lnT>
                      <a:noFill/>
                    </a:lnT>
                    <a:lnB>
                      <a:noFill/>
                    </a:lnB>
                    <a:solidFill>
                      <a:srgbClr val="FFEA84"/>
                    </a:solidFill>
                  </a:tcPr>
                </a:tc>
                <a:tc>
                  <a:txBody>
                    <a:bodyPr/>
                    <a:lstStyle/>
                    <a:p>
                      <a:pPr algn="ctr" fontAlgn="b"/>
                      <a:r>
                        <a:rPr lang="en-US" sz="600" b="0" i="0" u="none" strike="noStrike">
                          <a:solidFill>
                            <a:srgbClr val="000000"/>
                          </a:solidFill>
                          <a:effectLst/>
                          <a:latin typeface="Calibri"/>
                        </a:rPr>
                        <a:t>0.16</a:t>
                      </a:r>
                    </a:p>
                  </a:txBody>
                  <a:tcPr marL="3074" marR="3074" marT="3074" marB="0" anchor="b">
                    <a:lnL>
                      <a:noFill/>
                    </a:lnL>
                    <a:lnR>
                      <a:noFill/>
                    </a:lnR>
                    <a:lnT>
                      <a:noFill/>
                    </a:lnT>
                    <a:lnB>
                      <a:noFill/>
                    </a:lnB>
                    <a:solidFill>
                      <a:srgbClr val="F9E983"/>
                    </a:solidFill>
                  </a:tcPr>
                </a:tc>
                <a:tc>
                  <a:txBody>
                    <a:bodyPr/>
                    <a:lstStyle/>
                    <a:p>
                      <a:pPr algn="ctr" fontAlgn="b"/>
                      <a:r>
                        <a:rPr lang="en-US" sz="600" b="0" i="0" u="none" strike="noStrike">
                          <a:solidFill>
                            <a:srgbClr val="000000"/>
                          </a:solidFill>
                          <a:effectLst/>
                          <a:latin typeface="Calibri"/>
                        </a:rPr>
                        <a:t>0.55</a:t>
                      </a:r>
                    </a:p>
                  </a:txBody>
                  <a:tcPr marL="3074" marR="3074" marT="3074" marB="0" anchor="b">
                    <a:lnL>
                      <a:noFill/>
                    </a:lnL>
                    <a:lnR>
                      <a:noFill/>
                    </a:lnR>
                    <a:lnT>
                      <a:noFill/>
                    </a:lnT>
                    <a:lnB>
                      <a:noFill/>
                    </a:lnB>
                    <a:solidFill>
                      <a:srgbClr val="FCAF79"/>
                    </a:solidFill>
                  </a:tcPr>
                </a:tc>
                <a:tc>
                  <a:txBody>
                    <a:bodyPr/>
                    <a:lstStyle/>
                    <a:p>
                      <a:pPr algn="ctr" fontAlgn="b"/>
                      <a:r>
                        <a:rPr lang="en-US" sz="600" b="0" i="0" u="none" strike="noStrike">
                          <a:solidFill>
                            <a:srgbClr val="000000"/>
                          </a:solidFill>
                          <a:effectLst/>
                          <a:latin typeface="Calibri"/>
                        </a:rPr>
                        <a:t>0.12</a:t>
                      </a:r>
                    </a:p>
                  </a:txBody>
                  <a:tcPr marL="3074" marR="3074" marT="3074" marB="0" anchor="b">
                    <a:lnL>
                      <a:noFill/>
                    </a:lnL>
                    <a:lnR>
                      <a:noFill/>
                    </a:lnR>
                    <a:lnT>
                      <a:noFill/>
                    </a:lnT>
                    <a:lnB>
                      <a:noFill/>
                    </a:lnB>
                    <a:solidFill>
                      <a:srgbClr val="D1DD81"/>
                    </a:solidFill>
                  </a:tcPr>
                </a:tc>
                <a:tc>
                  <a:txBody>
                    <a:bodyPr/>
                    <a:lstStyle/>
                    <a:p>
                      <a:pPr algn="ctr" fontAlgn="b"/>
                      <a:r>
                        <a:rPr lang="en-US" sz="600" b="0" i="0" u="none" strike="noStrike">
                          <a:solidFill>
                            <a:srgbClr val="000000"/>
                          </a:solidFill>
                          <a:effectLst/>
                          <a:latin typeface="Calibri"/>
                        </a:rPr>
                        <a:t>0.02</a:t>
                      </a:r>
                    </a:p>
                  </a:txBody>
                  <a:tcPr marL="3074" marR="3074" marT="3074" marB="0" anchor="b">
                    <a:lnL>
                      <a:noFill/>
                    </a:lnL>
                    <a:lnR>
                      <a:noFill/>
                    </a:lnR>
                    <a:lnT>
                      <a:noFill/>
                    </a:lnT>
                    <a:lnB>
                      <a:noFill/>
                    </a:lnB>
                    <a:solidFill>
                      <a:srgbClr val="74C27B"/>
                    </a:solidFill>
                  </a:tcPr>
                </a:tc>
              </a:tr>
              <a:tr h="94514">
                <a:tc>
                  <a:txBody>
                    <a:bodyPr/>
                    <a:lstStyle/>
                    <a:p>
                      <a:pPr algn="ctr" fontAlgn="b"/>
                      <a:r>
                        <a:rPr lang="en-US" sz="600" b="0" i="0" u="none" strike="noStrike">
                          <a:solidFill>
                            <a:srgbClr val="000000"/>
                          </a:solidFill>
                          <a:effectLst/>
                          <a:latin typeface="Calibri"/>
                        </a:rPr>
                        <a:t>625</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dirty="0">
                          <a:solidFill>
                            <a:srgbClr val="000000"/>
                          </a:solidFill>
                          <a:effectLst/>
                          <a:latin typeface="Calibri"/>
                        </a:rPr>
                        <a:t>0.49</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97B"/>
                    </a:solidFill>
                  </a:tcPr>
                </a:tc>
                <a:tc>
                  <a:txBody>
                    <a:bodyPr/>
                    <a:lstStyle/>
                    <a:p>
                      <a:pPr algn="ctr" fontAlgn="b"/>
                      <a:r>
                        <a:rPr lang="en-US" sz="600" b="0" i="0" u="none" strike="noStrike">
                          <a:solidFill>
                            <a:srgbClr val="000000"/>
                          </a:solidFill>
                          <a:effectLst/>
                          <a:latin typeface="Calibri"/>
                        </a:rPr>
                        <a:t>0.18</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FFEA84"/>
                    </a:solidFill>
                  </a:tcPr>
                </a:tc>
                <a:tc>
                  <a:txBody>
                    <a:bodyPr/>
                    <a:lstStyle/>
                    <a:p>
                      <a:pPr algn="ctr" fontAlgn="b"/>
                      <a:r>
                        <a:rPr lang="en-US" sz="600" b="0" i="0" u="none" strike="noStrike">
                          <a:solidFill>
                            <a:srgbClr val="000000"/>
                          </a:solidFill>
                          <a:effectLst/>
                          <a:latin typeface="Calibri"/>
                        </a:rPr>
                        <a:t>0.05</a:t>
                      </a:r>
                    </a:p>
                  </a:txBody>
                  <a:tcPr marL="3074" marR="3074" marT="3074" marB="0" anchor="b">
                    <a:lnL>
                      <a:noFill/>
                    </a:lnL>
                    <a:lnR>
                      <a:noFill/>
                    </a:lnR>
                    <a:lnT>
                      <a:noFill/>
                    </a:lnT>
                    <a:lnB>
                      <a:noFill/>
                    </a:lnB>
                    <a:solidFill>
                      <a:srgbClr val="8DCA7D"/>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3BE7B"/>
                    </a:solidFill>
                  </a:tcPr>
                </a:tc>
                <a:tc>
                  <a:txBody>
                    <a:bodyPr/>
                    <a:lstStyle/>
                    <a:p>
                      <a:pPr algn="ctr" fontAlgn="b"/>
                      <a:r>
                        <a:rPr lang="en-US" sz="600" b="0" i="0" u="none" strike="noStrike">
                          <a:solidFill>
                            <a:srgbClr val="000000"/>
                          </a:solidFill>
                          <a:effectLst/>
                          <a:latin typeface="Calibri"/>
                        </a:rPr>
                        <a:t>0.44</a:t>
                      </a:r>
                    </a:p>
                  </a:txBody>
                  <a:tcPr marL="3074" marR="3074" marT="3074" marB="0" anchor="b">
                    <a:lnL>
                      <a:noFill/>
                    </a:lnL>
                    <a:lnR>
                      <a:noFill/>
                    </a:lnR>
                    <a:lnT>
                      <a:noFill/>
                    </a:lnT>
                    <a:lnB>
                      <a:noFill/>
                    </a:lnB>
                    <a:solidFill>
                      <a:srgbClr val="FDC07C"/>
                    </a:solidFill>
                  </a:tcPr>
                </a:tc>
                <a:tc>
                  <a:txBody>
                    <a:bodyPr/>
                    <a:lstStyle/>
                    <a:p>
                      <a:pPr algn="ctr" fontAlgn="b"/>
                      <a:r>
                        <a:rPr lang="en-US" sz="600" b="0" i="0" u="none" strike="noStrike">
                          <a:solidFill>
                            <a:srgbClr val="000000"/>
                          </a:solidFill>
                          <a:effectLst/>
                          <a:latin typeface="Calibri"/>
                        </a:rPr>
                        <a:t>0.07</a:t>
                      </a:r>
                    </a:p>
                  </a:txBody>
                  <a:tcPr marL="3074" marR="3074" marT="3074" marB="0" anchor="b">
                    <a:lnL>
                      <a:noFill/>
                    </a:lnL>
                    <a:lnR>
                      <a:noFill/>
                    </a:lnR>
                    <a:lnT>
                      <a:noFill/>
                    </a:lnT>
                    <a:lnB>
                      <a:noFill/>
                    </a:lnB>
                    <a:solidFill>
                      <a:srgbClr val="A7D17E"/>
                    </a:solidFill>
                  </a:tcPr>
                </a:tc>
                <a:tc>
                  <a:txBody>
                    <a:bodyPr/>
                    <a:lstStyle/>
                    <a:p>
                      <a:pPr algn="ctr" fontAlgn="b"/>
                      <a:r>
                        <a:rPr lang="en-US" sz="600" b="0" i="0" u="none" strike="noStrike">
                          <a:solidFill>
                            <a:srgbClr val="000000"/>
                          </a:solidFill>
                          <a:effectLst/>
                          <a:latin typeface="Calibri"/>
                        </a:rPr>
                        <a:t>0.53</a:t>
                      </a:r>
                    </a:p>
                  </a:txBody>
                  <a:tcPr marL="3074" marR="3074" marT="3074" marB="0" anchor="b">
                    <a:lnL>
                      <a:noFill/>
                    </a:lnL>
                    <a:lnR>
                      <a:noFill/>
                    </a:lnR>
                    <a:lnT>
                      <a:noFill/>
                    </a:lnT>
                    <a:lnB>
                      <a:noFill/>
                    </a:lnB>
                    <a:solidFill>
                      <a:srgbClr val="FCB279"/>
                    </a:solidFill>
                  </a:tcPr>
                </a:tc>
                <a:tc>
                  <a:txBody>
                    <a:bodyPr/>
                    <a:lstStyle/>
                    <a:p>
                      <a:pPr algn="ctr" fontAlgn="b"/>
                      <a:r>
                        <a:rPr lang="en-US" sz="600" b="0" i="0" u="none" strike="noStrike">
                          <a:solidFill>
                            <a:srgbClr val="000000"/>
                          </a:solidFill>
                          <a:effectLst/>
                          <a:latin typeface="Calibri"/>
                        </a:rPr>
                        <a:t>0.33</a:t>
                      </a:r>
                    </a:p>
                  </a:txBody>
                  <a:tcPr marL="3074" marR="3074" marT="3074" marB="0" anchor="b">
                    <a:lnL>
                      <a:noFill/>
                    </a:lnL>
                    <a:lnR>
                      <a:noFill/>
                    </a:lnR>
                    <a:lnT>
                      <a:noFill/>
                    </a:lnT>
                    <a:lnB>
                      <a:noFill/>
                    </a:lnB>
                    <a:solidFill>
                      <a:srgbClr val="FED280"/>
                    </a:solidFill>
                  </a:tcPr>
                </a:tc>
                <a:tc>
                  <a:txBody>
                    <a:bodyPr/>
                    <a:lstStyle/>
                    <a:p>
                      <a:pPr algn="ctr" fontAlgn="b"/>
                      <a:r>
                        <a:rPr lang="en-US" sz="600" b="0" i="0" u="none" strike="noStrike">
                          <a:solidFill>
                            <a:srgbClr val="000000"/>
                          </a:solidFill>
                          <a:effectLst/>
                          <a:latin typeface="Calibri"/>
                        </a:rPr>
                        <a:t>0.01</a:t>
                      </a:r>
                    </a:p>
                  </a:txBody>
                  <a:tcPr marL="3074" marR="3074" marT="3074" marB="0" anchor="b">
                    <a:lnL>
                      <a:noFill/>
                    </a:lnL>
                    <a:lnR>
                      <a:noFill/>
                    </a:lnR>
                    <a:lnT>
                      <a:noFill/>
                    </a:lnT>
                    <a:lnB>
                      <a:noFill/>
                    </a:lnB>
                    <a:solidFill>
                      <a:srgbClr val="69BF7B"/>
                    </a:solidFill>
                  </a:tcPr>
                </a:tc>
              </a:tr>
              <a:tr h="94514">
                <a:tc>
                  <a:txBody>
                    <a:bodyPr/>
                    <a:lstStyle/>
                    <a:p>
                      <a:pPr algn="ctr" fontAlgn="b"/>
                      <a:r>
                        <a:rPr lang="en-US" sz="600" b="0" i="0" u="none" strike="noStrike">
                          <a:solidFill>
                            <a:srgbClr val="000000"/>
                          </a:solidFill>
                          <a:effectLst/>
                          <a:latin typeface="Calibri"/>
                        </a:rPr>
                        <a:t>573</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a:solidFill>
                            <a:srgbClr val="000000"/>
                          </a:solidFill>
                          <a:effectLst/>
                          <a:latin typeface="Calibri"/>
                        </a:rPr>
                        <a:t>0.46</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D7C"/>
                    </a:solidFill>
                  </a:tcPr>
                </a:tc>
                <a:tc>
                  <a:txBody>
                    <a:bodyPr/>
                    <a:lstStyle/>
                    <a:p>
                      <a:pPr algn="ctr" fontAlgn="b"/>
                      <a:r>
                        <a:rPr lang="en-US" sz="600" b="0" i="0" u="none" strike="noStrike">
                          <a:solidFill>
                            <a:srgbClr val="000000"/>
                          </a:solidFill>
                          <a:effectLst/>
                          <a:latin typeface="Calibri"/>
                        </a:rPr>
                        <a:t>0.10</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BCD780"/>
                    </a:solidFill>
                  </a:tcPr>
                </a:tc>
                <a:tc>
                  <a:txBody>
                    <a:bodyPr/>
                    <a:lstStyle/>
                    <a:p>
                      <a:pPr algn="ctr" fontAlgn="b"/>
                      <a:r>
                        <a:rPr lang="en-US" sz="600" b="0" i="0" u="none" strike="noStrike">
                          <a:solidFill>
                            <a:srgbClr val="000000"/>
                          </a:solidFill>
                          <a:effectLst/>
                          <a:latin typeface="Calibri"/>
                        </a:rPr>
                        <a:t>0.23</a:t>
                      </a:r>
                    </a:p>
                  </a:txBody>
                  <a:tcPr marL="3074" marR="3074" marT="3074" marB="0" anchor="b">
                    <a:lnL>
                      <a:noFill/>
                    </a:lnL>
                    <a:lnR>
                      <a:noFill/>
                    </a:lnR>
                    <a:lnT>
                      <a:noFill/>
                    </a:lnT>
                    <a:lnB>
                      <a:noFill/>
                    </a:lnB>
                    <a:solidFill>
                      <a:srgbClr val="FFE283"/>
                    </a:solidFill>
                  </a:tcPr>
                </a:tc>
                <a:tc>
                  <a:txBody>
                    <a:bodyPr/>
                    <a:lstStyle/>
                    <a:p>
                      <a:pPr algn="ctr" fontAlgn="b"/>
                      <a:r>
                        <a:rPr lang="en-US" sz="600" b="0" i="0" u="none" strike="noStrike">
                          <a:solidFill>
                            <a:srgbClr val="000000"/>
                          </a:solidFill>
                          <a:effectLst/>
                          <a:latin typeface="Calibri"/>
                        </a:rPr>
                        <a:t>0.46</a:t>
                      </a:r>
                    </a:p>
                  </a:txBody>
                  <a:tcPr marL="3074" marR="3074" marT="3074" marB="0" anchor="b">
                    <a:lnL>
                      <a:noFill/>
                    </a:lnL>
                    <a:lnR>
                      <a:noFill/>
                    </a:lnR>
                    <a:lnT>
                      <a:noFill/>
                    </a:lnT>
                    <a:lnB>
                      <a:noFill/>
                    </a:lnB>
                    <a:solidFill>
                      <a:srgbClr val="FDBD7C"/>
                    </a:solidFill>
                  </a:tcPr>
                </a:tc>
                <a:tc>
                  <a:txBody>
                    <a:bodyPr/>
                    <a:lstStyle/>
                    <a:p>
                      <a:pPr algn="ctr" fontAlgn="b"/>
                      <a:r>
                        <a:rPr lang="en-US" sz="600" b="0" i="0" u="none" strike="noStrike">
                          <a:solidFill>
                            <a:srgbClr val="000000"/>
                          </a:solidFill>
                          <a:effectLst/>
                          <a:latin typeface="Calibri"/>
                        </a:rPr>
                        <a:t>0.07</a:t>
                      </a:r>
                    </a:p>
                  </a:txBody>
                  <a:tcPr marL="3074" marR="3074" marT="3074" marB="0" anchor="b">
                    <a:lnL>
                      <a:noFill/>
                    </a:lnL>
                    <a:lnR>
                      <a:noFill/>
                    </a:lnR>
                    <a:lnT>
                      <a:noFill/>
                    </a:lnT>
                    <a:lnB>
                      <a:noFill/>
                    </a:lnB>
                    <a:solidFill>
                      <a:srgbClr val="A5D17E"/>
                    </a:solidFill>
                  </a:tcPr>
                </a:tc>
                <a:tc>
                  <a:txBody>
                    <a:bodyPr/>
                    <a:lstStyle/>
                    <a:p>
                      <a:pPr algn="ctr" fontAlgn="b"/>
                      <a:r>
                        <a:rPr lang="en-US" sz="600" b="0" i="0" u="none" strike="noStrike">
                          <a:solidFill>
                            <a:srgbClr val="000000"/>
                          </a:solidFill>
                          <a:effectLst/>
                          <a:latin typeface="Calibri"/>
                        </a:rPr>
                        <a:t>0.33</a:t>
                      </a:r>
                    </a:p>
                  </a:txBody>
                  <a:tcPr marL="3074" marR="3074" marT="3074" marB="0" anchor="b">
                    <a:lnL>
                      <a:noFill/>
                    </a:lnL>
                    <a:lnR>
                      <a:noFill/>
                    </a:lnR>
                    <a:lnT>
                      <a:noFill/>
                    </a:lnT>
                    <a:lnB>
                      <a:noFill/>
                    </a:lnB>
                    <a:solidFill>
                      <a:srgbClr val="FED280"/>
                    </a:solidFill>
                  </a:tcPr>
                </a:tc>
                <a:tc>
                  <a:txBody>
                    <a:bodyPr/>
                    <a:lstStyle/>
                    <a:p>
                      <a:pPr algn="ctr" fontAlgn="b"/>
                      <a:r>
                        <a:rPr lang="en-US" sz="600" b="0" i="0" u="none" strike="noStrike">
                          <a:solidFill>
                            <a:srgbClr val="000000"/>
                          </a:solidFill>
                          <a:effectLst/>
                          <a:latin typeface="Calibri"/>
                        </a:rPr>
                        <a:t>0.11</a:t>
                      </a:r>
                    </a:p>
                  </a:txBody>
                  <a:tcPr marL="3074" marR="3074" marT="3074" marB="0" anchor="b">
                    <a:lnL>
                      <a:noFill/>
                    </a:lnL>
                    <a:lnR>
                      <a:noFill/>
                    </a:lnR>
                    <a:lnT>
                      <a:noFill/>
                    </a:lnT>
                    <a:lnB>
                      <a:noFill/>
                    </a:lnB>
                    <a:solidFill>
                      <a:srgbClr val="CADB80"/>
                    </a:solidFill>
                  </a:tcPr>
                </a:tc>
                <a:tc>
                  <a:txBody>
                    <a:bodyPr/>
                    <a:lstStyle/>
                    <a:p>
                      <a:pPr algn="ctr" fontAlgn="b"/>
                      <a:r>
                        <a:rPr lang="en-US" sz="600" b="0" i="0" u="none" strike="noStrike">
                          <a:solidFill>
                            <a:srgbClr val="000000"/>
                          </a:solidFill>
                          <a:effectLst/>
                          <a:latin typeface="Calibri"/>
                        </a:rPr>
                        <a:t>0.12</a:t>
                      </a:r>
                    </a:p>
                  </a:txBody>
                  <a:tcPr marL="3074" marR="3074" marT="3074" marB="0" anchor="b">
                    <a:lnL>
                      <a:noFill/>
                    </a:lnL>
                    <a:lnR>
                      <a:noFill/>
                    </a:lnR>
                    <a:lnT>
                      <a:noFill/>
                    </a:lnT>
                    <a:lnB>
                      <a:noFill/>
                    </a:lnB>
                    <a:solidFill>
                      <a:srgbClr val="D4DE81"/>
                    </a:solidFill>
                  </a:tcPr>
                </a:tc>
                <a:tc>
                  <a:txBody>
                    <a:bodyPr/>
                    <a:lstStyle/>
                    <a:p>
                      <a:pPr algn="ctr" fontAlgn="b"/>
                      <a:r>
                        <a:rPr lang="en-US" sz="600" b="0" i="0" u="none" strike="noStrike">
                          <a:solidFill>
                            <a:srgbClr val="000000"/>
                          </a:solidFill>
                          <a:effectLst/>
                          <a:latin typeface="Calibri"/>
                        </a:rPr>
                        <a:t>0.12</a:t>
                      </a:r>
                    </a:p>
                  </a:txBody>
                  <a:tcPr marL="3074" marR="3074" marT="3074" marB="0" anchor="b">
                    <a:lnL>
                      <a:noFill/>
                    </a:lnL>
                    <a:lnR>
                      <a:noFill/>
                    </a:lnR>
                    <a:lnT>
                      <a:noFill/>
                    </a:lnT>
                    <a:lnB>
                      <a:noFill/>
                    </a:lnB>
                    <a:solidFill>
                      <a:srgbClr val="D2DE81"/>
                    </a:solidFill>
                  </a:tcPr>
                </a:tc>
              </a:tr>
              <a:tr h="94514">
                <a:tc>
                  <a:txBody>
                    <a:bodyPr/>
                    <a:lstStyle/>
                    <a:p>
                      <a:pPr algn="ctr" fontAlgn="b"/>
                      <a:r>
                        <a:rPr lang="en-US" sz="600" b="0" i="0" u="none" strike="noStrike">
                          <a:solidFill>
                            <a:srgbClr val="000000"/>
                          </a:solidFill>
                          <a:effectLst/>
                          <a:latin typeface="Calibri"/>
                        </a:rPr>
                        <a:t>589</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a:solidFill>
                            <a:srgbClr val="000000"/>
                          </a:solidFill>
                          <a:effectLst/>
                          <a:latin typeface="Calibri"/>
                        </a:rPr>
                        <a:t>0.45</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F7C"/>
                    </a:solidFill>
                  </a:tcPr>
                </a:tc>
                <a:tc>
                  <a:txBody>
                    <a:bodyPr/>
                    <a:lstStyle/>
                    <a:p>
                      <a:pPr algn="ctr" fontAlgn="b"/>
                      <a:r>
                        <a:rPr lang="en-US" sz="600" b="0" i="0" u="none" strike="noStrike">
                          <a:solidFill>
                            <a:srgbClr val="000000"/>
                          </a:solidFill>
                          <a:effectLst/>
                          <a:latin typeface="Calibri"/>
                        </a:rPr>
                        <a:t>0.63</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FCA377"/>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3BE7B"/>
                    </a:solidFill>
                  </a:tcPr>
                </a:tc>
                <a:tc>
                  <a:txBody>
                    <a:bodyPr/>
                    <a:lstStyle/>
                    <a:p>
                      <a:pPr algn="ctr" fontAlgn="b"/>
                      <a:r>
                        <a:rPr lang="en-US" sz="600" b="0" i="0" u="none" strike="noStrike" dirty="0">
                          <a:solidFill>
                            <a:srgbClr val="000000"/>
                          </a:solidFill>
                          <a:effectLst/>
                          <a:latin typeface="Calibri"/>
                        </a:rPr>
                        <a:t>0.10</a:t>
                      </a:r>
                    </a:p>
                  </a:txBody>
                  <a:tcPr marL="3074" marR="3074" marT="3074" marB="0" anchor="b">
                    <a:lnL>
                      <a:noFill/>
                    </a:lnL>
                    <a:lnR>
                      <a:noFill/>
                    </a:lnR>
                    <a:lnT>
                      <a:noFill/>
                    </a:lnT>
                    <a:lnB>
                      <a:noFill/>
                    </a:lnB>
                    <a:solidFill>
                      <a:srgbClr val="C1D980"/>
                    </a:solidFill>
                  </a:tcPr>
                </a:tc>
                <a:tc>
                  <a:txBody>
                    <a:bodyPr/>
                    <a:lstStyle/>
                    <a:p>
                      <a:pPr algn="ctr" fontAlgn="b"/>
                      <a:r>
                        <a:rPr lang="en-US" sz="600" b="0" i="0" u="none" strike="noStrike">
                          <a:solidFill>
                            <a:srgbClr val="000000"/>
                          </a:solidFill>
                          <a:effectLst/>
                          <a:latin typeface="Calibri"/>
                        </a:rPr>
                        <a:t>0.35</a:t>
                      </a:r>
                    </a:p>
                  </a:txBody>
                  <a:tcPr marL="3074" marR="3074" marT="3074" marB="0" anchor="b">
                    <a:lnL>
                      <a:noFill/>
                    </a:lnL>
                    <a:lnR>
                      <a:noFill/>
                    </a:lnR>
                    <a:lnT>
                      <a:noFill/>
                    </a:lnT>
                    <a:lnB>
                      <a:noFill/>
                    </a:lnB>
                    <a:solidFill>
                      <a:srgbClr val="FECF7F"/>
                    </a:solidFill>
                  </a:tcPr>
                </a:tc>
                <a:tc>
                  <a:txBody>
                    <a:bodyPr/>
                    <a:lstStyle/>
                    <a:p>
                      <a:pPr algn="ctr" fontAlgn="b"/>
                      <a:r>
                        <a:rPr lang="en-US" sz="600" b="0" i="0" u="none" strike="noStrike">
                          <a:solidFill>
                            <a:srgbClr val="000000"/>
                          </a:solidFill>
                          <a:effectLst/>
                          <a:latin typeface="Calibri"/>
                        </a:rPr>
                        <a:t>0.24</a:t>
                      </a:r>
                    </a:p>
                  </a:txBody>
                  <a:tcPr marL="3074" marR="3074" marT="3074" marB="0" anchor="b">
                    <a:lnL>
                      <a:noFill/>
                    </a:lnL>
                    <a:lnR>
                      <a:noFill/>
                    </a:lnR>
                    <a:lnT>
                      <a:noFill/>
                    </a:lnT>
                    <a:lnB>
                      <a:noFill/>
                    </a:lnB>
                    <a:solidFill>
                      <a:srgbClr val="FFDF82"/>
                    </a:solidFill>
                  </a:tcPr>
                </a:tc>
                <a:tc>
                  <a:txBody>
                    <a:bodyPr/>
                    <a:lstStyle/>
                    <a:p>
                      <a:pPr algn="ctr" fontAlgn="b"/>
                      <a:r>
                        <a:rPr lang="en-US" sz="600" b="0" i="0" u="none" strike="noStrike">
                          <a:solidFill>
                            <a:srgbClr val="000000"/>
                          </a:solidFill>
                          <a:effectLst/>
                          <a:latin typeface="Calibri"/>
                        </a:rPr>
                        <a:t>0.17</a:t>
                      </a:r>
                    </a:p>
                  </a:txBody>
                  <a:tcPr marL="3074" marR="3074" marT="3074" marB="0" anchor="b">
                    <a:lnL>
                      <a:noFill/>
                    </a:lnL>
                    <a:lnR>
                      <a:noFill/>
                    </a:lnR>
                    <a:lnT>
                      <a:noFill/>
                    </a:lnT>
                    <a:lnB>
                      <a:noFill/>
                    </a:lnB>
                    <a:solidFill>
                      <a:srgbClr val="FFEB84"/>
                    </a:solidFill>
                  </a:tcPr>
                </a:tc>
                <a:tc>
                  <a:txBody>
                    <a:bodyPr/>
                    <a:lstStyle/>
                    <a:p>
                      <a:pPr algn="ctr" fontAlgn="b"/>
                      <a:r>
                        <a:rPr lang="en-US" sz="600" b="0" i="0" u="none" strike="noStrike">
                          <a:solidFill>
                            <a:srgbClr val="000000"/>
                          </a:solidFill>
                          <a:effectLst/>
                          <a:latin typeface="Calibri"/>
                        </a:rPr>
                        <a:t>0.20</a:t>
                      </a:r>
                    </a:p>
                  </a:txBody>
                  <a:tcPr marL="3074" marR="3074" marT="3074" marB="0" anchor="b">
                    <a:lnL>
                      <a:noFill/>
                    </a:lnL>
                    <a:lnR>
                      <a:noFill/>
                    </a:lnR>
                    <a:lnT>
                      <a:noFill/>
                    </a:lnT>
                    <a:lnB>
                      <a:noFill/>
                    </a:lnB>
                    <a:solidFill>
                      <a:srgbClr val="FFE683"/>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6BE7B"/>
                    </a:solidFill>
                  </a:tcPr>
                </a:tc>
              </a:tr>
              <a:tr h="94514">
                <a:tc>
                  <a:txBody>
                    <a:bodyPr/>
                    <a:lstStyle/>
                    <a:p>
                      <a:pPr algn="ctr" fontAlgn="b"/>
                      <a:r>
                        <a:rPr lang="en-US" sz="600" b="0" i="0" u="none" strike="noStrike" dirty="0">
                          <a:solidFill>
                            <a:srgbClr val="000000"/>
                          </a:solidFill>
                          <a:effectLst/>
                          <a:latin typeface="Calibri"/>
                        </a:rPr>
                        <a:t>599</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a:solidFill>
                            <a:srgbClr val="000000"/>
                          </a:solidFill>
                          <a:effectLst/>
                          <a:latin typeface="Calibri"/>
                        </a:rPr>
                        <a:t>0.42</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47D"/>
                    </a:solidFill>
                  </a:tcPr>
                </a:tc>
                <a:tc>
                  <a:txBody>
                    <a:bodyPr/>
                    <a:lstStyle/>
                    <a:p>
                      <a:pPr algn="ctr" fontAlgn="b"/>
                      <a:r>
                        <a:rPr lang="en-US" sz="600" b="0" i="0" u="none" strike="noStrike">
                          <a:solidFill>
                            <a:srgbClr val="000000"/>
                          </a:solidFill>
                          <a:effectLst/>
                          <a:latin typeface="Calibri"/>
                        </a:rPr>
                        <a:t>0.46</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FDBE7C"/>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3BE7B"/>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7BF7B"/>
                    </a:solidFill>
                  </a:tcPr>
                </a:tc>
                <a:tc>
                  <a:txBody>
                    <a:bodyPr/>
                    <a:lstStyle/>
                    <a:p>
                      <a:pPr algn="ctr" fontAlgn="b"/>
                      <a:r>
                        <a:rPr lang="en-US" sz="600" b="0" i="0" u="none" strike="noStrike">
                          <a:solidFill>
                            <a:srgbClr val="000000"/>
                          </a:solidFill>
                          <a:effectLst/>
                          <a:latin typeface="Calibri"/>
                        </a:rPr>
                        <a:t>0.46</a:t>
                      </a:r>
                    </a:p>
                  </a:txBody>
                  <a:tcPr marL="3074" marR="3074" marT="3074" marB="0" anchor="b">
                    <a:lnL>
                      <a:noFill/>
                    </a:lnL>
                    <a:lnR>
                      <a:noFill/>
                    </a:lnR>
                    <a:lnT>
                      <a:noFill/>
                    </a:lnT>
                    <a:lnB>
                      <a:noFill/>
                    </a:lnB>
                    <a:solidFill>
                      <a:srgbClr val="FDBE7C"/>
                    </a:solidFill>
                  </a:tcPr>
                </a:tc>
                <a:tc>
                  <a:txBody>
                    <a:bodyPr/>
                    <a:lstStyle/>
                    <a:p>
                      <a:pPr algn="ctr" fontAlgn="b"/>
                      <a:r>
                        <a:rPr lang="en-US" sz="600" b="0" i="0" u="none" strike="noStrike">
                          <a:solidFill>
                            <a:srgbClr val="000000"/>
                          </a:solidFill>
                          <a:effectLst/>
                          <a:latin typeface="Calibri"/>
                        </a:rPr>
                        <a:t>0.33</a:t>
                      </a:r>
                    </a:p>
                  </a:txBody>
                  <a:tcPr marL="3074" marR="3074" marT="3074" marB="0" anchor="b">
                    <a:lnL>
                      <a:noFill/>
                    </a:lnL>
                    <a:lnR>
                      <a:noFill/>
                    </a:lnR>
                    <a:lnT>
                      <a:noFill/>
                    </a:lnT>
                    <a:lnB>
                      <a:noFill/>
                    </a:lnB>
                    <a:solidFill>
                      <a:srgbClr val="FED280"/>
                    </a:solidFill>
                  </a:tcPr>
                </a:tc>
                <a:tc>
                  <a:txBody>
                    <a:bodyPr/>
                    <a:lstStyle/>
                    <a:p>
                      <a:pPr algn="ctr" fontAlgn="b"/>
                      <a:r>
                        <a:rPr lang="en-US" sz="600" b="0" i="0" u="none" strike="noStrike">
                          <a:solidFill>
                            <a:srgbClr val="000000"/>
                          </a:solidFill>
                          <a:effectLst/>
                          <a:latin typeface="Calibri"/>
                        </a:rPr>
                        <a:t>0.43</a:t>
                      </a:r>
                    </a:p>
                  </a:txBody>
                  <a:tcPr marL="3074" marR="3074" marT="3074" marB="0" anchor="b">
                    <a:lnL>
                      <a:noFill/>
                    </a:lnL>
                    <a:lnR>
                      <a:noFill/>
                    </a:lnR>
                    <a:lnT>
                      <a:noFill/>
                    </a:lnT>
                    <a:lnB>
                      <a:noFill/>
                    </a:lnB>
                    <a:solidFill>
                      <a:srgbClr val="FDC37D"/>
                    </a:solidFill>
                  </a:tcPr>
                </a:tc>
                <a:tc>
                  <a:txBody>
                    <a:bodyPr/>
                    <a:lstStyle/>
                    <a:p>
                      <a:pPr algn="ctr" fontAlgn="b"/>
                      <a:r>
                        <a:rPr lang="en-US" sz="600" b="0" i="0" u="none" strike="noStrike">
                          <a:solidFill>
                            <a:srgbClr val="000000"/>
                          </a:solidFill>
                          <a:effectLst/>
                          <a:latin typeface="Calibri"/>
                        </a:rPr>
                        <a:t>0.21</a:t>
                      </a:r>
                    </a:p>
                  </a:txBody>
                  <a:tcPr marL="3074" marR="3074" marT="3074" marB="0" anchor="b">
                    <a:lnL>
                      <a:noFill/>
                    </a:lnL>
                    <a:lnR>
                      <a:noFill/>
                    </a:lnR>
                    <a:lnT>
                      <a:noFill/>
                    </a:lnT>
                    <a:lnB>
                      <a:noFill/>
                    </a:lnB>
                    <a:solidFill>
                      <a:srgbClr val="FFE483"/>
                    </a:solidFill>
                  </a:tcPr>
                </a:tc>
                <a:tc>
                  <a:txBody>
                    <a:bodyPr/>
                    <a:lstStyle/>
                    <a:p>
                      <a:pPr algn="ctr" fontAlgn="b"/>
                      <a:r>
                        <a:rPr lang="en-US" sz="600" b="0" i="0" u="none" strike="noStrike">
                          <a:solidFill>
                            <a:srgbClr val="000000"/>
                          </a:solidFill>
                          <a:effectLst/>
                          <a:latin typeface="Calibri"/>
                        </a:rPr>
                        <a:t>0.09</a:t>
                      </a:r>
                    </a:p>
                  </a:txBody>
                  <a:tcPr marL="3074" marR="3074" marT="3074" marB="0" anchor="b">
                    <a:lnL>
                      <a:noFill/>
                    </a:lnL>
                    <a:lnR>
                      <a:noFill/>
                    </a:lnR>
                    <a:lnT>
                      <a:noFill/>
                    </a:lnT>
                    <a:lnB>
                      <a:noFill/>
                    </a:lnB>
                    <a:solidFill>
                      <a:srgbClr val="B4D57F"/>
                    </a:solidFill>
                  </a:tcPr>
                </a:tc>
              </a:tr>
              <a:tr h="94514">
                <a:tc>
                  <a:txBody>
                    <a:bodyPr/>
                    <a:lstStyle/>
                    <a:p>
                      <a:pPr algn="ctr" fontAlgn="b"/>
                      <a:r>
                        <a:rPr lang="en-US" sz="600" b="0" i="0" u="none" strike="noStrike">
                          <a:solidFill>
                            <a:srgbClr val="000000"/>
                          </a:solidFill>
                          <a:effectLst/>
                          <a:latin typeface="Calibri"/>
                        </a:rPr>
                        <a:t>607</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a:solidFill>
                            <a:srgbClr val="000000"/>
                          </a:solidFill>
                          <a:effectLst/>
                          <a:latin typeface="Calibri"/>
                        </a:rPr>
                        <a:t>0.41</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67D"/>
                    </a:solidFill>
                  </a:tcPr>
                </a:tc>
                <a:tc>
                  <a:txBody>
                    <a:bodyPr/>
                    <a:lstStyle/>
                    <a:p>
                      <a:pPr algn="ctr" fontAlgn="b"/>
                      <a:r>
                        <a:rPr lang="en-US" sz="600" b="0" i="0" u="none" strike="noStrike">
                          <a:solidFill>
                            <a:srgbClr val="000000"/>
                          </a:solidFill>
                          <a:effectLst/>
                          <a:latin typeface="Calibri"/>
                        </a:rPr>
                        <a:t>0.42</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FDC47D"/>
                    </a:solidFill>
                  </a:tcPr>
                </a:tc>
                <a:tc>
                  <a:txBody>
                    <a:bodyPr/>
                    <a:lstStyle/>
                    <a:p>
                      <a:pPr algn="ctr" fontAlgn="b"/>
                      <a:r>
                        <a:rPr lang="en-US" sz="600" b="0" i="0" u="none" strike="noStrike">
                          <a:solidFill>
                            <a:srgbClr val="000000"/>
                          </a:solidFill>
                          <a:effectLst/>
                          <a:latin typeface="Calibri"/>
                        </a:rPr>
                        <a:t>0.01</a:t>
                      </a:r>
                    </a:p>
                  </a:txBody>
                  <a:tcPr marL="3074" marR="3074" marT="3074" marB="0" anchor="b">
                    <a:lnL>
                      <a:noFill/>
                    </a:lnL>
                    <a:lnR>
                      <a:noFill/>
                    </a:lnR>
                    <a:lnT>
                      <a:noFill/>
                    </a:lnT>
                    <a:lnB>
                      <a:noFill/>
                    </a:lnB>
                    <a:solidFill>
                      <a:srgbClr val="69BF7B"/>
                    </a:solidFill>
                  </a:tcPr>
                </a:tc>
                <a:tc>
                  <a:txBody>
                    <a:bodyPr/>
                    <a:lstStyle/>
                    <a:p>
                      <a:pPr algn="ctr" fontAlgn="b"/>
                      <a:r>
                        <a:rPr lang="en-US" sz="600" b="0" i="0" u="none" strike="noStrike" dirty="0">
                          <a:solidFill>
                            <a:srgbClr val="000000"/>
                          </a:solidFill>
                          <a:effectLst/>
                          <a:latin typeface="Calibri"/>
                        </a:rPr>
                        <a:t>0.00</a:t>
                      </a:r>
                    </a:p>
                  </a:txBody>
                  <a:tcPr marL="3074" marR="3074" marT="3074" marB="0" anchor="b">
                    <a:lnL>
                      <a:noFill/>
                    </a:lnL>
                    <a:lnR>
                      <a:noFill/>
                    </a:lnR>
                    <a:lnT>
                      <a:noFill/>
                    </a:lnT>
                    <a:lnB>
                      <a:noFill/>
                    </a:lnB>
                    <a:solidFill>
                      <a:srgbClr val="66BE7B"/>
                    </a:solidFill>
                  </a:tcPr>
                </a:tc>
                <a:tc>
                  <a:txBody>
                    <a:bodyPr/>
                    <a:lstStyle/>
                    <a:p>
                      <a:pPr algn="ctr" fontAlgn="b"/>
                      <a:r>
                        <a:rPr lang="en-US" sz="600" b="0" i="0" u="none" strike="noStrike">
                          <a:solidFill>
                            <a:srgbClr val="000000"/>
                          </a:solidFill>
                          <a:effectLst/>
                          <a:latin typeface="Calibri"/>
                        </a:rPr>
                        <a:t>0.09</a:t>
                      </a:r>
                    </a:p>
                  </a:txBody>
                  <a:tcPr marL="3074" marR="3074" marT="3074" marB="0" anchor="b">
                    <a:lnL>
                      <a:noFill/>
                    </a:lnL>
                    <a:lnR>
                      <a:noFill/>
                    </a:lnR>
                    <a:lnT>
                      <a:noFill/>
                    </a:lnT>
                    <a:lnB>
                      <a:noFill/>
                    </a:lnB>
                    <a:solidFill>
                      <a:srgbClr val="B6D67F"/>
                    </a:solidFill>
                  </a:tcPr>
                </a:tc>
                <a:tc>
                  <a:txBody>
                    <a:bodyPr/>
                    <a:lstStyle/>
                    <a:p>
                      <a:pPr algn="ctr" fontAlgn="b"/>
                      <a:r>
                        <a:rPr lang="en-US" sz="600" b="0" i="0" u="none" strike="noStrike">
                          <a:solidFill>
                            <a:srgbClr val="000000"/>
                          </a:solidFill>
                          <a:effectLst/>
                          <a:latin typeface="Calibri"/>
                        </a:rPr>
                        <a:t>0.49</a:t>
                      </a:r>
                    </a:p>
                  </a:txBody>
                  <a:tcPr marL="3074" marR="3074" marT="3074" marB="0" anchor="b">
                    <a:lnL>
                      <a:noFill/>
                    </a:lnL>
                    <a:lnR>
                      <a:noFill/>
                    </a:lnR>
                    <a:lnT>
                      <a:noFill/>
                    </a:lnT>
                    <a:lnB>
                      <a:noFill/>
                    </a:lnB>
                    <a:solidFill>
                      <a:srgbClr val="FDBA7B"/>
                    </a:solidFill>
                  </a:tcPr>
                </a:tc>
                <a:tc>
                  <a:txBody>
                    <a:bodyPr/>
                    <a:lstStyle/>
                    <a:p>
                      <a:pPr algn="ctr" fontAlgn="b"/>
                      <a:r>
                        <a:rPr lang="en-US" sz="600" b="0" i="0" u="none" strike="noStrike">
                          <a:solidFill>
                            <a:srgbClr val="000000"/>
                          </a:solidFill>
                          <a:effectLst/>
                          <a:latin typeface="Calibri"/>
                        </a:rPr>
                        <a:t>0.10</a:t>
                      </a:r>
                    </a:p>
                  </a:txBody>
                  <a:tcPr marL="3074" marR="3074" marT="3074" marB="0" anchor="b">
                    <a:lnL>
                      <a:noFill/>
                    </a:lnL>
                    <a:lnR>
                      <a:noFill/>
                    </a:lnR>
                    <a:lnT>
                      <a:noFill/>
                    </a:lnT>
                    <a:lnB>
                      <a:noFill/>
                    </a:lnB>
                    <a:solidFill>
                      <a:srgbClr val="C4DA80"/>
                    </a:solidFill>
                  </a:tcPr>
                </a:tc>
                <a:tc>
                  <a:txBody>
                    <a:bodyPr/>
                    <a:lstStyle/>
                    <a:p>
                      <a:pPr algn="ctr" fontAlgn="b"/>
                      <a:r>
                        <a:rPr lang="en-US" sz="600" b="0" i="0" u="none" strike="noStrike" dirty="0">
                          <a:solidFill>
                            <a:srgbClr val="000000"/>
                          </a:solidFill>
                          <a:effectLst/>
                          <a:latin typeface="Calibri"/>
                        </a:rPr>
                        <a:t>0.20</a:t>
                      </a:r>
                    </a:p>
                  </a:txBody>
                  <a:tcPr marL="3074" marR="3074" marT="3074" marB="0" anchor="b">
                    <a:lnL>
                      <a:noFill/>
                    </a:lnL>
                    <a:lnR>
                      <a:noFill/>
                    </a:lnR>
                    <a:lnT>
                      <a:noFill/>
                    </a:lnT>
                    <a:lnB>
                      <a:noFill/>
                    </a:lnB>
                    <a:solidFill>
                      <a:srgbClr val="FFE683"/>
                    </a:solidFill>
                  </a:tcPr>
                </a:tc>
                <a:tc>
                  <a:txBody>
                    <a:bodyPr/>
                    <a:lstStyle/>
                    <a:p>
                      <a:pPr algn="ctr" fontAlgn="b"/>
                      <a:r>
                        <a:rPr lang="en-US" sz="600" b="0" i="0" u="none" strike="noStrike">
                          <a:solidFill>
                            <a:srgbClr val="000000"/>
                          </a:solidFill>
                          <a:effectLst/>
                          <a:latin typeface="Calibri"/>
                        </a:rPr>
                        <a:t>0.03</a:t>
                      </a:r>
                    </a:p>
                  </a:txBody>
                  <a:tcPr marL="3074" marR="3074" marT="3074" marB="0" anchor="b">
                    <a:lnL>
                      <a:noFill/>
                    </a:lnL>
                    <a:lnR>
                      <a:noFill/>
                    </a:lnR>
                    <a:lnT>
                      <a:noFill/>
                    </a:lnT>
                    <a:lnB>
                      <a:noFill/>
                    </a:lnB>
                    <a:solidFill>
                      <a:srgbClr val="7BC57C"/>
                    </a:solidFill>
                  </a:tcPr>
                </a:tc>
              </a:tr>
              <a:tr h="94514">
                <a:tc>
                  <a:txBody>
                    <a:bodyPr/>
                    <a:lstStyle/>
                    <a:p>
                      <a:pPr algn="ctr" fontAlgn="b"/>
                      <a:r>
                        <a:rPr lang="en-US" sz="600" b="0" i="0" u="none" strike="noStrike" dirty="0">
                          <a:solidFill>
                            <a:srgbClr val="000000"/>
                          </a:solidFill>
                          <a:effectLst/>
                          <a:latin typeface="Calibri"/>
                        </a:rPr>
                        <a:t>608</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a:solidFill>
                            <a:srgbClr val="000000"/>
                          </a:solidFill>
                          <a:effectLst/>
                          <a:latin typeface="Calibri"/>
                        </a:rPr>
                        <a:t>0.38</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B7E"/>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67BF7B"/>
                    </a:solidFill>
                  </a:tcPr>
                </a:tc>
                <a:tc>
                  <a:txBody>
                    <a:bodyPr/>
                    <a:lstStyle/>
                    <a:p>
                      <a:pPr algn="ctr" fontAlgn="b"/>
                      <a:r>
                        <a:rPr lang="en-US" sz="600" b="0" i="0" u="none" strike="noStrike">
                          <a:solidFill>
                            <a:srgbClr val="000000"/>
                          </a:solidFill>
                          <a:effectLst/>
                          <a:latin typeface="Calibri"/>
                        </a:rPr>
                        <a:t>0.16</a:t>
                      </a:r>
                    </a:p>
                  </a:txBody>
                  <a:tcPr marL="3074" marR="3074" marT="3074" marB="0" anchor="b">
                    <a:lnL>
                      <a:noFill/>
                    </a:lnL>
                    <a:lnR>
                      <a:noFill/>
                    </a:lnR>
                    <a:lnT>
                      <a:noFill/>
                    </a:lnT>
                    <a:lnB>
                      <a:noFill/>
                    </a:lnB>
                    <a:solidFill>
                      <a:srgbClr val="FBEA83"/>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4BE7B"/>
                    </a:solidFill>
                  </a:tcPr>
                </a:tc>
                <a:tc>
                  <a:txBody>
                    <a:bodyPr/>
                    <a:lstStyle/>
                    <a:p>
                      <a:pPr algn="ctr" fontAlgn="b"/>
                      <a:r>
                        <a:rPr lang="en-US" sz="600" b="0" i="0" u="none" strike="noStrike">
                          <a:solidFill>
                            <a:srgbClr val="000000"/>
                          </a:solidFill>
                          <a:effectLst/>
                          <a:latin typeface="Calibri"/>
                        </a:rPr>
                        <a:t>0.11</a:t>
                      </a:r>
                    </a:p>
                  </a:txBody>
                  <a:tcPr marL="3074" marR="3074" marT="3074" marB="0" anchor="b">
                    <a:lnL>
                      <a:noFill/>
                    </a:lnL>
                    <a:lnR>
                      <a:noFill/>
                    </a:lnR>
                    <a:lnT>
                      <a:noFill/>
                    </a:lnT>
                    <a:lnB>
                      <a:noFill/>
                    </a:lnB>
                    <a:solidFill>
                      <a:srgbClr val="C7DB80"/>
                    </a:solidFill>
                  </a:tcPr>
                </a:tc>
                <a:tc>
                  <a:txBody>
                    <a:bodyPr/>
                    <a:lstStyle/>
                    <a:p>
                      <a:pPr algn="ctr" fontAlgn="b"/>
                      <a:r>
                        <a:rPr lang="en-US" sz="600" b="0" i="0" u="none" strike="noStrike">
                          <a:solidFill>
                            <a:srgbClr val="000000"/>
                          </a:solidFill>
                          <a:effectLst/>
                          <a:latin typeface="Calibri"/>
                        </a:rPr>
                        <a:t>0.30</a:t>
                      </a:r>
                    </a:p>
                  </a:txBody>
                  <a:tcPr marL="3074" marR="3074" marT="3074" marB="0" anchor="b">
                    <a:lnL>
                      <a:noFill/>
                    </a:lnL>
                    <a:lnR>
                      <a:noFill/>
                    </a:lnR>
                    <a:lnT>
                      <a:noFill/>
                    </a:lnT>
                    <a:lnB>
                      <a:noFill/>
                    </a:lnB>
                    <a:solidFill>
                      <a:srgbClr val="FED680"/>
                    </a:solidFill>
                  </a:tcPr>
                </a:tc>
                <a:tc>
                  <a:txBody>
                    <a:bodyPr/>
                    <a:lstStyle/>
                    <a:p>
                      <a:pPr algn="ctr" fontAlgn="b"/>
                      <a:r>
                        <a:rPr lang="en-US" sz="600" b="0" i="0" u="none" strike="noStrike">
                          <a:solidFill>
                            <a:srgbClr val="000000"/>
                          </a:solidFill>
                          <a:effectLst/>
                          <a:latin typeface="Calibri"/>
                        </a:rPr>
                        <a:t>0.41</a:t>
                      </a:r>
                    </a:p>
                  </a:txBody>
                  <a:tcPr marL="3074" marR="3074" marT="3074" marB="0" anchor="b">
                    <a:lnL>
                      <a:noFill/>
                    </a:lnL>
                    <a:lnR>
                      <a:noFill/>
                    </a:lnR>
                    <a:lnT>
                      <a:noFill/>
                    </a:lnT>
                    <a:lnB>
                      <a:noFill/>
                    </a:lnB>
                    <a:solidFill>
                      <a:srgbClr val="FDC57D"/>
                    </a:solidFill>
                  </a:tcPr>
                </a:tc>
                <a:tc>
                  <a:txBody>
                    <a:bodyPr/>
                    <a:lstStyle/>
                    <a:p>
                      <a:pPr algn="ctr" fontAlgn="b"/>
                      <a:r>
                        <a:rPr lang="en-US" sz="600" b="0" i="0" u="none" strike="noStrike">
                          <a:solidFill>
                            <a:srgbClr val="000000"/>
                          </a:solidFill>
                          <a:effectLst/>
                          <a:latin typeface="Calibri"/>
                        </a:rPr>
                        <a:t>0.03</a:t>
                      </a:r>
                    </a:p>
                  </a:txBody>
                  <a:tcPr marL="3074" marR="3074" marT="3074" marB="0" anchor="b">
                    <a:lnL>
                      <a:noFill/>
                    </a:lnL>
                    <a:lnR>
                      <a:noFill/>
                    </a:lnR>
                    <a:lnT>
                      <a:noFill/>
                    </a:lnT>
                    <a:lnB>
                      <a:noFill/>
                    </a:lnB>
                    <a:solidFill>
                      <a:srgbClr val="81C67C"/>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4BE7B"/>
                    </a:solidFill>
                  </a:tcPr>
                </a:tc>
              </a:tr>
              <a:tr h="94514">
                <a:tc>
                  <a:txBody>
                    <a:bodyPr/>
                    <a:lstStyle/>
                    <a:p>
                      <a:pPr algn="ctr" fontAlgn="b"/>
                      <a:r>
                        <a:rPr lang="en-US" sz="600" b="0" i="0" u="none" strike="noStrike">
                          <a:solidFill>
                            <a:srgbClr val="000000"/>
                          </a:solidFill>
                          <a:effectLst/>
                          <a:latin typeface="Calibri"/>
                        </a:rPr>
                        <a:t>587</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dirty="0">
                          <a:solidFill>
                            <a:srgbClr val="000000"/>
                          </a:solidFill>
                          <a:effectLst/>
                          <a:latin typeface="Calibri"/>
                        </a:rPr>
                        <a:t>0.34</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17F"/>
                    </a:solidFill>
                  </a:tcPr>
                </a:tc>
                <a:tc>
                  <a:txBody>
                    <a:bodyPr/>
                    <a:lstStyle/>
                    <a:p>
                      <a:pPr algn="ctr" fontAlgn="b"/>
                      <a:r>
                        <a:rPr lang="en-US" sz="600" b="0" i="0" u="none" strike="noStrike">
                          <a:solidFill>
                            <a:srgbClr val="000000"/>
                          </a:solidFill>
                          <a:effectLst/>
                          <a:latin typeface="Calibri"/>
                        </a:rPr>
                        <a:t>0.48</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FDBB7B"/>
                    </a:solidFill>
                  </a:tcPr>
                </a:tc>
                <a:tc>
                  <a:txBody>
                    <a:bodyPr/>
                    <a:lstStyle/>
                    <a:p>
                      <a:pPr algn="ctr" fontAlgn="b"/>
                      <a:r>
                        <a:rPr lang="en-US" sz="600" b="0" i="0" u="none" strike="noStrike">
                          <a:solidFill>
                            <a:srgbClr val="000000"/>
                          </a:solidFill>
                          <a:effectLst/>
                          <a:latin typeface="Calibri"/>
                        </a:rPr>
                        <a:t>0.05</a:t>
                      </a:r>
                    </a:p>
                  </a:txBody>
                  <a:tcPr marL="3074" marR="3074" marT="3074" marB="0" anchor="b">
                    <a:lnL>
                      <a:noFill/>
                    </a:lnL>
                    <a:lnR>
                      <a:noFill/>
                    </a:lnR>
                    <a:lnT>
                      <a:noFill/>
                    </a:lnT>
                    <a:lnB>
                      <a:noFill/>
                    </a:lnB>
                    <a:solidFill>
                      <a:srgbClr val="95CC7D"/>
                    </a:solidFill>
                  </a:tcPr>
                </a:tc>
                <a:tc>
                  <a:txBody>
                    <a:bodyPr/>
                    <a:lstStyle/>
                    <a:p>
                      <a:pPr algn="ctr" fontAlgn="b"/>
                      <a:r>
                        <a:rPr lang="en-US" sz="600" b="0" i="0" u="none" strike="noStrike">
                          <a:solidFill>
                            <a:srgbClr val="000000"/>
                          </a:solidFill>
                          <a:effectLst/>
                          <a:latin typeface="Calibri"/>
                        </a:rPr>
                        <a:t>0.34</a:t>
                      </a:r>
                    </a:p>
                  </a:txBody>
                  <a:tcPr marL="3074" marR="3074" marT="3074" marB="0" anchor="b">
                    <a:lnL>
                      <a:noFill/>
                    </a:lnL>
                    <a:lnR>
                      <a:noFill/>
                    </a:lnR>
                    <a:lnT>
                      <a:noFill/>
                    </a:lnT>
                    <a:lnB>
                      <a:noFill/>
                    </a:lnB>
                    <a:solidFill>
                      <a:srgbClr val="FED17F"/>
                    </a:solidFill>
                  </a:tcPr>
                </a:tc>
                <a:tc>
                  <a:txBody>
                    <a:bodyPr/>
                    <a:lstStyle/>
                    <a:p>
                      <a:pPr algn="ctr" fontAlgn="b"/>
                      <a:r>
                        <a:rPr lang="en-US" sz="600" b="0" i="0" u="none" strike="noStrike">
                          <a:solidFill>
                            <a:srgbClr val="000000"/>
                          </a:solidFill>
                          <a:effectLst/>
                          <a:latin typeface="Calibri"/>
                        </a:rPr>
                        <a:t>0.15</a:t>
                      </a:r>
                    </a:p>
                  </a:txBody>
                  <a:tcPr marL="3074" marR="3074" marT="3074" marB="0" anchor="b">
                    <a:lnL>
                      <a:noFill/>
                    </a:lnL>
                    <a:lnR>
                      <a:noFill/>
                    </a:lnR>
                    <a:lnT>
                      <a:noFill/>
                    </a:lnT>
                    <a:lnB>
                      <a:noFill/>
                    </a:lnB>
                    <a:solidFill>
                      <a:srgbClr val="F2E783"/>
                    </a:solidFill>
                  </a:tcPr>
                </a:tc>
                <a:tc>
                  <a:txBody>
                    <a:bodyPr/>
                    <a:lstStyle/>
                    <a:p>
                      <a:pPr algn="ctr" fontAlgn="b"/>
                      <a:r>
                        <a:rPr lang="en-US" sz="600" b="0" i="0" u="none" strike="noStrike">
                          <a:solidFill>
                            <a:srgbClr val="000000"/>
                          </a:solidFill>
                          <a:effectLst/>
                          <a:latin typeface="Calibri"/>
                        </a:rPr>
                        <a:t>0.32</a:t>
                      </a:r>
                    </a:p>
                  </a:txBody>
                  <a:tcPr marL="3074" marR="3074" marT="3074" marB="0" anchor="b">
                    <a:lnL>
                      <a:noFill/>
                    </a:lnL>
                    <a:lnR>
                      <a:noFill/>
                    </a:lnR>
                    <a:lnT>
                      <a:noFill/>
                    </a:lnT>
                    <a:lnB>
                      <a:noFill/>
                    </a:lnB>
                    <a:solidFill>
                      <a:srgbClr val="FED380"/>
                    </a:solidFill>
                  </a:tcPr>
                </a:tc>
                <a:tc>
                  <a:txBody>
                    <a:bodyPr/>
                    <a:lstStyle/>
                    <a:p>
                      <a:pPr algn="ctr" fontAlgn="b"/>
                      <a:r>
                        <a:rPr lang="en-US" sz="600" b="0" i="0" u="none" strike="noStrike">
                          <a:solidFill>
                            <a:srgbClr val="000000"/>
                          </a:solidFill>
                          <a:effectLst/>
                          <a:latin typeface="Calibri"/>
                        </a:rPr>
                        <a:t>0.23</a:t>
                      </a:r>
                    </a:p>
                  </a:txBody>
                  <a:tcPr marL="3074" marR="3074" marT="3074" marB="0" anchor="b">
                    <a:lnL>
                      <a:noFill/>
                    </a:lnL>
                    <a:lnR>
                      <a:noFill/>
                    </a:lnR>
                    <a:lnT>
                      <a:noFill/>
                    </a:lnT>
                    <a:lnB>
                      <a:noFill/>
                    </a:lnB>
                    <a:solidFill>
                      <a:srgbClr val="FFE283"/>
                    </a:solidFill>
                  </a:tcPr>
                </a:tc>
                <a:tc>
                  <a:txBody>
                    <a:bodyPr/>
                    <a:lstStyle/>
                    <a:p>
                      <a:pPr algn="ctr" fontAlgn="b"/>
                      <a:r>
                        <a:rPr lang="en-US" sz="600" b="0" i="0" u="none" strike="noStrike">
                          <a:solidFill>
                            <a:srgbClr val="000000"/>
                          </a:solidFill>
                          <a:effectLst/>
                          <a:latin typeface="Calibri"/>
                        </a:rPr>
                        <a:t>0.25</a:t>
                      </a:r>
                    </a:p>
                  </a:txBody>
                  <a:tcPr marL="3074" marR="3074" marT="3074" marB="0" anchor="b">
                    <a:lnL>
                      <a:noFill/>
                    </a:lnL>
                    <a:lnR>
                      <a:noFill/>
                    </a:lnR>
                    <a:lnT>
                      <a:noFill/>
                    </a:lnT>
                    <a:lnB>
                      <a:noFill/>
                    </a:lnB>
                    <a:solidFill>
                      <a:srgbClr val="FFDF82"/>
                    </a:solidFill>
                  </a:tcPr>
                </a:tc>
                <a:tc>
                  <a:txBody>
                    <a:bodyPr/>
                    <a:lstStyle/>
                    <a:p>
                      <a:pPr algn="ctr" fontAlgn="b"/>
                      <a:r>
                        <a:rPr lang="en-US" sz="600" b="0" i="0" u="none" strike="noStrike">
                          <a:solidFill>
                            <a:srgbClr val="000000"/>
                          </a:solidFill>
                          <a:effectLst/>
                          <a:latin typeface="Calibri"/>
                        </a:rPr>
                        <a:t>0.01</a:t>
                      </a:r>
                    </a:p>
                  </a:txBody>
                  <a:tcPr marL="3074" marR="3074" marT="3074" marB="0" anchor="b">
                    <a:lnL>
                      <a:noFill/>
                    </a:lnL>
                    <a:lnR>
                      <a:noFill/>
                    </a:lnR>
                    <a:lnT>
                      <a:noFill/>
                    </a:lnT>
                    <a:lnB>
                      <a:noFill/>
                    </a:lnB>
                    <a:solidFill>
                      <a:srgbClr val="6DC17B"/>
                    </a:solidFill>
                  </a:tcPr>
                </a:tc>
              </a:tr>
              <a:tr h="94514">
                <a:tc>
                  <a:txBody>
                    <a:bodyPr/>
                    <a:lstStyle/>
                    <a:p>
                      <a:pPr algn="ctr" fontAlgn="b"/>
                      <a:r>
                        <a:rPr lang="en-US" sz="600" b="0" i="0" u="none" strike="noStrike">
                          <a:solidFill>
                            <a:srgbClr val="000000"/>
                          </a:solidFill>
                          <a:effectLst/>
                          <a:latin typeface="Calibri"/>
                        </a:rPr>
                        <a:t>610</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a:solidFill>
                            <a:srgbClr val="000000"/>
                          </a:solidFill>
                          <a:effectLst/>
                          <a:latin typeface="Calibri"/>
                        </a:rPr>
                        <a:t>0.30</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781"/>
                    </a:solidFill>
                  </a:tcPr>
                </a:tc>
                <a:tc>
                  <a:txBody>
                    <a:bodyPr/>
                    <a:lstStyle/>
                    <a:p>
                      <a:pPr algn="ctr" fontAlgn="b"/>
                      <a:r>
                        <a:rPr lang="en-US" sz="600" b="0" i="0" u="none" strike="noStrike">
                          <a:solidFill>
                            <a:srgbClr val="000000"/>
                          </a:solidFill>
                          <a:effectLst/>
                          <a:latin typeface="Calibri"/>
                        </a:rPr>
                        <a:t>0.41</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FDC57D"/>
                    </a:solidFill>
                  </a:tcPr>
                </a:tc>
                <a:tc>
                  <a:txBody>
                    <a:bodyPr/>
                    <a:lstStyle/>
                    <a:p>
                      <a:pPr algn="ctr" fontAlgn="b"/>
                      <a:r>
                        <a:rPr lang="en-US" sz="600" b="0" i="0" u="none" strike="noStrike">
                          <a:solidFill>
                            <a:srgbClr val="000000"/>
                          </a:solidFill>
                          <a:effectLst/>
                          <a:latin typeface="Calibri"/>
                        </a:rPr>
                        <a:t>0.04</a:t>
                      </a:r>
                    </a:p>
                  </a:txBody>
                  <a:tcPr marL="3074" marR="3074" marT="3074" marB="0" anchor="b">
                    <a:lnL>
                      <a:noFill/>
                    </a:lnL>
                    <a:lnR>
                      <a:noFill/>
                    </a:lnR>
                    <a:lnT>
                      <a:noFill/>
                    </a:lnT>
                    <a:lnB>
                      <a:noFill/>
                    </a:lnB>
                    <a:solidFill>
                      <a:srgbClr val="8BC97D"/>
                    </a:solidFill>
                  </a:tcPr>
                </a:tc>
                <a:tc>
                  <a:txBody>
                    <a:bodyPr/>
                    <a:lstStyle/>
                    <a:p>
                      <a:pPr algn="ctr" fontAlgn="b"/>
                      <a:r>
                        <a:rPr lang="en-US" sz="600" b="0" i="0" u="none" strike="noStrike">
                          <a:solidFill>
                            <a:srgbClr val="000000"/>
                          </a:solidFill>
                          <a:effectLst/>
                          <a:latin typeface="Calibri"/>
                        </a:rPr>
                        <a:t>0.05</a:t>
                      </a:r>
                    </a:p>
                  </a:txBody>
                  <a:tcPr marL="3074" marR="3074" marT="3074" marB="0" anchor="b">
                    <a:lnL>
                      <a:noFill/>
                    </a:lnL>
                    <a:lnR>
                      <a:noFill/>
                    </a:lnR>
                    <a:lnT>
                      <a:noFill/>
                    </a:lnT>
                    <a:lnB>
                      <a:noFill/>
                    </a:lnB>
                    <a:solidFill>
                      <a:srgbClr val="8FCA7D"/>
                    </a:solidFill>
                  </a:tcPr>
                </a:tc>
                <a:tc>
                  <a:txBody>
                    <a:bodyPr/>
                    <a:lstStyle/>
                    <a:p>
                      <a:pPr algn="ctr" fontAlgn="b"/>
                      <a:r>
                        <a:rPr lang="en-US" sz="600" b="0" i="0" u="none" strike="noStrike">
                          <a:solidFill>
                            <a:srgbClr val="000000"/>
                          </a:solidFill>
                          <a:effectLst/>
                          <a:latin typeface="Calibri"/>
                        </a:rPr>
                        <a:t>0.05</a:t>
                      </a:r>
                    </a:p>
                  </a:txBody>
                  <a:tcPr marL="3074" marR="3074" marT="3074" marB="0" anchor="b">
                    <a:lnL>
                      <a:noFill/>
                    </a:lnL>
                    <a:lnR>
                      <a:noFill/>
                    </a:lnR>
                    <a:lnT>
                      <a:noFill/>
                    </a:lnT>
                    <a:lnB>
                      <a:noFill/>
                    </a:lnB>
                    <a:solidFill>
                      <a:srgbClr val="92CB7D"/>
                    </a:solidFill>
                  </a:tcPr>
                </a:tc>
                <a:tc>
                  <a:txBody>
                    <a:bodyPr/>
                    <a:lstStyle/>
                    <a:p>
                      <a:pPr algn="ctr" fontAlgn="b"/>
                      <a:r>
                        <a:rPr lang="en-US" sz="600" b="0" i="0" u="none" strike="noStrike">
                          <a:solidFill>
                            <a:srgbClr val="000000"/>
                          </a:solidFill>
                          <a:effectLst/>
                          <a:latin typeface="Calibri"/>
                        </a:rPr>
                        <a:t>0.32</a:t>
                      </a:r>
                    </a:p>
                  </a:txBody>
                  <a:tcPr marL="3074" marR="3074" marT="3074" marB="0" anchor="b">
                    <a:lnL>
                      <a:noFill/>
                    </a:lnL>
                    <a:lnR>
                      <a:noFill/>
                    </a:lnR>
                    <a:lnT>
                      <a:noFill/>
                    </a:lnT>
                    <a:lnB>
                      <a:noFill/>
                    </a:lnB>
                    <a:solidFill>
                      <a:srgbClr val="FED380"/>
                    </a:solidFill>
                  </a:tcPr>
                </a:tc>
                <a:tc>
                  <a:txBody>
                    <a:bodyPr/>
                    <a:lstStyle/>
                    <a:p>
                      <a:pPr algn="ctr" fontAlgn="b"/>
                      <a:r>
                        <a:rPr lang="en-US" sz="600" b="0" i="0" u="none" strike="noStrike">
                          <a:solidFill>
                            <a:srgbClr val="000000"/>
                          </a:solidFill>
                          <a:effectLst/>
                          <a:latin typeface="Calibri"/>
                        </a:rPr>
                        <a:t>0.18</a:t>
                      </a:r>
                    </a:p>
                  </a:txBody>
                  <a:tcPr marL="3074" marR="3074" marT="3074" marB="0" anchor="b">
                    <a:lnL>
                      <a:noFill/>
                    </a:lnL>
                    <a:lnR>
                      <a:noFill/>
                    </a:lnR>
                    <a:lnT>
                      <a:noFill/>
                    </a:lnT>
                    <a:lnB>
                      <a:noFill/>
                    </a:lnB>
                    <a:solidFill>
                      <a:srgbClr val="FFE984"/>
                    </a:solidFill>
                  </a:tcPr>
                </a:tc>
                <a:tc>
                  <a:txBody>
                    <a:bodyPr/>
                    <a:lstStyle/>
                    <a:p>
                      <a:pPr algn="ctr" fontAlgn="b"/>
                      <a:r>
                        <a:rPr lang="en-US" sz="600" b="0" i="0" u="none" strike="noStrike">
                          <a:solidFill>
                            <a:srgbClr val="000000"/>
                          </a:solidFill>
                          <a:effectLst/>
                          <a:latin typeface="Calibri"/>
                        </a:rPr>
                        <a:t>0.06</a:t>
                      </a:r>
                    </a:p>
                  </a:txBody>
                  <a:tcPr marL="3074" marR="3074" marT="3074" marB="0" anchor="b">
                    <a:lnL>
                      <a:noFill/>
                    </a:lnL>
                    <a:lnR>
                      <a:noFill/>
                    </a:lnR>
                    <a:lnT>
                      <a:noFill/>
                    </a:lnT>
                    <a:lnB>
                      <a:noFill/>
                    </a:lnB>
                    <a:solidFill>
                      <a:srgbClr val="9BCE7E"/>
                    </a:solidFill>
                  </a:tcPr>
                </a:tc>
                <a:tc>
                  <a:txBody>
                    <a:bodyPr/>
                    <a:lstStyle/>
                    <a:p>
                      <a:pPr algn="ctr" fontAlgn="b"/>
                      <a:r>
                        <a:rPr lang="en-US" sz="600" b="0" i="0" u="none" strike="noStrike">
                          <a:solidFill>
                            <a:srgbClr val="000000"/>
                          </a:solidFill>
                          <a:effectLst/>
                          <a:latin typeface="Calibri"/>
                        </a:rPr>
                        <a:t>0.06</a:t>
                      </a:r>
                    </a:p>
                  </a:txBody>
                  <a:tcPr marL="3074" marR="3074" marT="3074" marB="0" anchor="b">
                    <a:lnL>
                      <a:noFill/>
                    </a:lnL>
                    <a:lnR>
                      <a:noFill/>
                    </a:lnR>
                    <a:lnT>
                      <a:noFill/>
                    </a:lnT>
                    <a:lnB>
                      <a:noFill/>
                    </a:lnB>
                    <a:solidFill>
                      <a:srgbClr val="97CD7E"/>
                    </a:solidFill>
                  </a:tcPr>
                </a:tc>
              </a:tr>
              <a:tr h="94514">
                <a:tc>
                  <a:txBody>
                    <a:bodyPr/>
                    <a:lstStyle/>
                    <a:p>
                      <a:pPr algn="ctr" fontAlgn="b"/>
                      <a:r>
                        <a:rPr lang="en-US" sz="600" b="0" i="0" u="none" strike="noStrike">
                          <a:solidFill>
                            <a:srgbClr val="000000"/>
                          </a:solidFill>
                          <a:effectLst/>
                          <a:latin typeface="Calibri"/>
                        </a:rPr>
                        <a:t>615</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a:solidFill>
                            <a:srgbClr val="000000"/>
                          </a:solidFill>
                          <a:effectLst/>
                          <a:latin typeface="Calibri"/>
                        </a:rPr>
                        <a:t>0.28</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81"/>
                    </a:solidFill>
                  </a:tcPr>
                </a:tc>
                <a:tc>
                  <a:txBody>
                    <a:bodyPr/>
                    <a:lstStyle/>
                    <a:p>
                      <a:pPr algn="ctr" fontAlgn="b"/>
                      <a:r>
                        <a:rPr lang="en-US" sz="600" b="0" i="0" u="none" strike="noStrike">
                          <a:solidFill>
                            <a:srgbClr val="000000"/>
                          </a:solidFill>
                          <a:effectLst/>
                          <a:latin typeface="Calibri"/>
                        </a:rPr>
                        <a:t>0.40</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FEC77E"/>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3BE7B"/>
                    </a:solidFill>
                  </a:tcPr>
                </a:tc>
                <a:tc>
                  <a:txBody>
                    <a:bodyPr/>
                    <a:lstStyle/>
                    <a:p>
                      <a:pPr algn="ctr" fontAlgn="b"/>
                      <a:r>
                        <a:rPr lang="en-US" sz="600" b="0" i="0" u="none" strike="noStrike">
                          <a:solidFill>
                            <a:srgbClr val="000000"/>
                          </a:solidFill>
                          <a:effectLst/>
                          <a:latin typeface="Calibri"/>
                        </a:rPr>
                        <a:t>0.04</a:t>
                      </a:r>
                    </a:p>
                  </a:txBody>
                  <a:tcPr marL="3074" marR="3074" marT="3074" marB="0" anchor="b">
                    <a:lnL>
                      <a:noFill/>
                    </a:lnL>
                    <a:lnR>
                      <a:noFill/>
                    </a:lnR>
                    <a:lnT>
                      <a:noFill/>
                    </a:lnT>
                    <a:lnB>
                      <a:noFill/>
                    </a:lnB>
                    <a:solidFill>
                      <a:srgbClr val="86C87D"/>
                    </a:solidFill>
                  </a:tcPr>
                </a:tc>
                <a:tc>
                  <a:txBody>
                    <a:bodyPr/>
                    <a:lstStyle/>
                    <a:p>
                      <a:pPr algn="ctr" fontAlgn="b"/>
                      <a:r>
                        <a:rPr lang="en-US" sz="600" b="0" i="0" u="none" strike="noStrike">
                          <a:solidFill>
                            <a:srgbClr val="000000"/>
                          </a:solidFill>
                          <a:effectLst/>
                          <a:latin typeface="Calibri"/>
                        </a:rPr>
                        <a:t>0.02</a:t>
                      </a:r>
                    </a:p>
                  </a:txBody>
                  <a:tcPr marL="3074" marR="3074" marT="3074" marB="0" anchor="b">
                    <a:lnL>
                      <a:noFill/>
                    </a:lnL>
                    <a:lnR>
                      <a:noFill/>
                    </a:lnR>
                    <a:lnT>
                      <a:noFill/>
                    </a:lnT>
                    <a:lnB>
                      <a:noFill/>
                    </a:lnB>
                    <a:solidFill>
                      <a:srgbClr val="75C37C"/>
                    </a:solidFill>
                  </a:tcPr>
                </a:tc>
                <a:tc>
                  <a:txBody>
                    <a:bodyPr/>
                    <a:lstStyle/>
                    <a:p>
                      <a:pPr algn="ctr" fontAlgn="b"/>
                      <a:r>
                        <a:rPr lang="en-US" sz="600" b="0" i="0" u="none" strike="noStrike">
                          <a:solidFill>
                            <a:srgbClr val="000000"/>
                          </a:solidFill>
                          <a:effectLst/>
                          <a:latin typeface="Calibri"/>
                        </a:rPr>
                        <a:t>0.29</a:t>
                      </a:r>
                    </a:p>
                  </a:txBody>
                  <a:tcPr marL="3074" marR="3074" marT="3074" marB="0" anchor="b">
                    <a:lnL>
                      <a:noFill/>
                    </a:lnL>
                    <a:lnR>
                      <a:noFill/>
                    </a:lnR>
                    <a:lnT>
                      <a:noFill/>
                    </a:lnT>
                    <a:lnB>
                      <a:noFill/>
                    </a:lnB>
                    <a:solidFill>
                      <a:srgbClr val="FED881"/>
                    </a:solidFill>
                  </a:tcPr>
                </a:tc>
                <a:tc>
                  <a:txBody>
                    <a:bodyPr/>
                    <a:lstStyle/>
                    <a:p>
                      <a:pPr algn="ctr" fontAlgn="b"/>
                      <a:r>
                        <a:rPr lang="en-US" sz="600" b="0" i="0" u="none" strike="noStrike">
                          <a:solidFill>
                            <a:srgbClr val="000000"/>
                          </a:solidFill>
                          <a:effectLst/>
                          <a:latin typeface="Calibri"/>
                        </a:rPr>
                        <a:t>0.07</a:t>
                      </a:r>
                    </a:p>
                  </a:txBody>
                  <a:tcPr marL="3074" marR="3074" marT="3074" marB="0" anchor="b">
                    <a:lnL>
                      <a:noFill/>
                    </a:lnL>
                    <a:lnR>
                      <a:noFill/>
                    </a:lnR>
                    <a:lnT>
                      <a:noFill/>
                    </a:lnT>
                    <a:lnB>
                      <a:noFill/>
                    </a:lnB>
                    <a:solidFill>
                      <a:srgbClr val="A1D07E"/>
                    </a:solidFill>
                  </a:tcPr>
                </a:tc>
                <a:tc>
                  <a:txBody>
                    <a:bodyPr/>
                    <a:lstStyle/>
                    <a:p>
                      <a:pPr algn="ctr" fontAlgn="b"/>
                      <a:r>
                        <a:rPr lang="en-US" sz="600" b="0" i="0" u="none" strike="noStrike">
                          <a:solidFill>
                            <a:srgbClr val="000000"/>
                          </a:solidFill>
                          <a:effectLst/>
                          <a:latin typeface="Calibri"/>
                        </a:rPr>
                        <a:t>0.17</a:t>
                      </a:r>
                    </a:p>
                  </a:txBody>
                  <a:tcPr marL="3074" marR="3074" marT="3074" marB="0" anchor="b">
                    <a:lnL>
                      <a:noFill/>
                    </a:lnL>
                    <a:lnR>
                      <a:noFill/>
                    </a:lnR>
                    <a:lnT>
                      <a:noFill/>
                    </a:lnT>
                    <a:lnB>
                      <a:noFill/>
                    </a:lnB>
                    <a:solidFill>
                      <a:srgbClr val="FFEB84"/>
                    </a:solidFill>
                  </a:tcPr>
                </a:tc>
                <a:tc>
                  <a:txBody>
                    <a:bodyPr/>
                    <a:lstStyle/>
                    <a:p>
                      <a:pPr algn="ctr" fontAlgn="b"/>
                      <a:r>
                        <a:rPr lang="en-US" sz="600" b="0" i="0" u="none" strike="noStrike" dirty="0">
                          <a:solidFill>
                            <a:srgbClr val="000000"/>
                          </a:solidFill>
                          <a:effectLst/>
                          <a:latin typeface="Calibri"/>
                        </a:rPr>
                        <a:t>0.00</a:t>
                      </a:r>
                    </a:p>
                  </a:txBody>
                  <a:tcPr marL="3074" marR="3074" marT="3074" marB="0" anchor="b">
                    <a:lnL>
                      <a:noFill/>
                    </a:lnL>
                    <a:lnR>
                      <a:noFill/>
                    </a:lnR>
                    <a:lnT>
                      <a:noFill/>
                    </a:lnT>
                    <a:lnB>
                      <a:noFill/>
                    </a:lnB>
                    <a:solidFill>
                      <a:srgbClr val="64BE7B"/>
                    </a:solidFill>
                  </a:tcPr>
                </a:tc>
              </a:tr>
              <a:tr h="94514">
                <a:tc>
                  <a:txBody>
                    <a:bodyPr/>
                    <a:lstStyle/>
                    <a:p>
                      <a:pPr algn="ctr" fontAlgn="b"/>
                      <a:r>
                        <a:rPr lang="en-US" sz="600" b="0" i="0" u="none" strike="noStrike">
                          <a:solidFill>
                            <a:srgbClr val="000000"/>
                          </a:solidFill>
                          <a:effectLst/>
                          <a:latin typeface="Calibri"/>
                        </a:rPr>
                        <a:t>576</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a:solidFill>
                            <a:srgbClr val="000000"/>
                          </a:solidFill>
                          <a:effectLst/>
                          <a:latin typeface="Calibri"/>
                        </a:rPr>
                        <a:t>0.25</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E82"/>
                    </a:solidFill>
                  </a:tcPr>
                </a:tc>
                <a:tc>
                  <a:txBody>
                    <a:bodyPr/>
                    <a:lstStyle/>
                    <a:p>
                      <a:pPr algn="ctr" fontAlgn="b"/>
                      <a:r>
                        <a:rPr lang="en-US" sz="600" b="0" i="0" u="none" strike="noStrike">
                          <a:solidFill>
                            <a:srgbClr val="000000"/>
                          </a:solidFill>
                          <a:effectLst/>
                          <a:latin typeface="Calibri"/>
                        </a:rPr>
                        <a:t>0.09</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B6D57F"/>
                    </a:solidFill>
                  </a:tcPr>
                </a:tc>
                <a:tc>
                  <a:txBody>
                    <a:bodyPr/>
                    <a:lstStyle/>
                    <a:p>
                      <a:pPr algn="ctr" fontAlgn="b"/>
                      <a:r>
                        <a:rPr lang="en-US" sz="600" b="0" i="0" u="none" strike="noStrike">
                          <a:solidFill>
                            <a:srgbClr val="000000"/>
                          </a:solidFill>
                          <a:effectLst/>
                          <a:latin typeface="Calibri"/>
                        </a:rPr>
                        <a:t>0.01</a:t>
                      </a:r>
                    </a:p>
                  </a:txBody>
                  <a:tcPr marL="3074" marR="3074" marT="3074" marB="0" anchor="b">
                    <a:lnL>
                      <a:noFill/>
                    </a:lnL>
                    <a:lnR>
                      <a:noFill/>
                    </a:lnR>
                    <a:lnT>
                      <a:noFill/>
                    </a:lnT>
                    <a:lnB>
                      <a:noFill/>
                    </a:lnB>
                    <a:solidFill>
                      <a:srgbClr val="6EC17B"/>
                    </a:solidFill>
                  </a:tcPr>
                </a:tc>
                <a:tc>
                  <a:txBody>
                    <a:bodyPr/>
                    <a:lstStyle/>
                    <a:p>
                      <a:pPr algn="ctr" fontAlgn="b"/>
                      <a:r>
                        <a:rPr lang="en-US" sz="600" b="0" i="0" u="none" strike="noStrike">
                          <a:solidFill>
                            <a:srgbClr val="000000"/>
                          </a:solidFill>
                          <a:effectLst/>
                          <a:latin typeface="Calibri"/>
                        </a:rPr>
                        <a:t>0.25</a:t>
                      </a:r>
                    </a:p>
                  </a:txBody>
                  <a:tcPr marL="3074" marR="3074" marT="3074" marB="0" anchor="b">
                    <a:lnL>
                      <a:noFill/>
                    </a:lnL>
                    <a:lnR>
                      <a:noFill/>
                    </a:lnR>
                    <a:lnT>
                      <a:noFill/>
                    </a:lnT>
                    <a:lnB>
                      <a:noFill/>
                    </a:lnB>
                    <a:solidFill>
                      <a:srgbClr val="FFDE82"/>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6BF7B"/>
                    </a:solidFill>
                  </a:tcPr>
                </a:tc>
                <a:tc>
                  <a:txBody>
                    <a:bodyPr/>
                    <a:lstStyle/>
                    <a:p>
                      <a:pPr algn="ctr" fontAlgn="b"/>
                      <a:r>
                        <a:rPr lang="en-US" sz="600" b="0" i="0" u="none" strike="noStrike">
                          <a:solidFill>
                            <a:srgbClr val="000000"/>
                          </a:solidFill>
                          <a:effectLst/>
                          <a:latin typeface="Calibri"/>
                        </a:rPr>
                        <a:t>0.10</a:t>
                      </a:r>
                    </a:p>
                  </a:txBody>
                  <a:tcPr marL="3074" marR="3074" marT="3074" marB="0" anchor="b">
                    <a:lnL>
                      <a:noFill/>
                    </a:lnL>
                    <a:lnR>
                      <a:noFill/>
                    </a:lnR>
                    <a:lnT>
                      <a:noFill/>
                    </a:lnT>
                    <a:lnB>
                      <a:noFill/>
                    </a:lnB>
                    <a:solidFill>
                      <a:srgbClr val="BDD780"/>
                    </a:solidFill>
                  </a:tcPr>
                </a:tc>
                <a:tc>
                  <a:txBody>
                    <a:bodyPr/>
                    <a:lstStyle/>
                    <a:p>
                      <a:pPr algn="ctr" fontAlgn="b"/>
                      <a:r>
                        <a:rPr lang="en-US" sz="600" b="0" i="0" u="none" strike="noStrike">
                          <a:solidFill>
                            <a:srgbClr val="000000"/>
                          </a:solidFill>
                          <a:effectLst/>
                          <a:latin typeface="Calibri"/>
                        </a:rPr>
                        <a:t>0.17</a:t>
                      </a:r>
                    </a:p>
                  </a:txBody>
                  <a:tcPr marL="3074" marR="3074" marT="3074" marB="0" anchor="b">
                    <a:lnL>
                      <a:noFill/>
                    </a:lnL>
                    <a:lnR>
                      <a:noFill/>
                    </a:lnR>
                    <a:lnT>
                      <a:noFill/>
                    </a:lnT>
                    <a:lnB>
                      <a:noFill/>
                    </a:lnB>
                    <a:solidFill>
                      <a:srgbClr val="FEEA83"/>
                    </a:solidFill>
                  </a:tcPr>
                </a:tc>
                <a:tc>
                  <a:txBody>
                    <a:bodyPr/>
                    <a:lstStyle/>
                    <a:p>
                      <a:pPr algn="ctr" fontAlgn="b"/>
                      <a:r>
                        <a:rPr lang="en-US" sz="600" b="0" i="0" u="none" strike="noStrike">
                          <a:solidFill>
                            <a:srgbClr val="000000"/>
                          </a:solidFill>
                          <a:effectLst/>
                          <a:latin typeface="Calibri"/>
                        </a:rPr>
                        <a:t>0.08</a:t>
                      </a:r>
                    </a:p>
                  </a:txBody>
                  <a:tcPr marL="3074" marR="3074" marT="3074" marB="0" anchor="b">
                    <a:lnL>
                      <a:noFill/>
                    </a:lnL>
                    <a:lnR>
                      <a:noFill/>
                    </a:lnR>
                    <a:lnT>
                      <a:noFill/>
                    </a:lnT>
                    <a:lnB>
                      <a:noFill/>
                    </a:lnB>
                    <a:solidFill>
                      <a:srgbClr val="B1D47F"/>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4BE7B"/>
                    </a:solidFill>
                  </a:tcPr>
                </a:tc>
              </a:tr>
              <a:tr h="94514">
                <a:tc>
                  <a:txBody>
                    <a:bodyPr/>
                    <a:lstStyle/>
                    <a:p>
                      <a:pPr algn="ctr" fontAlgn="b"/>
                      <a:r>
                        <a:rPr lang="en-US" sz="600" b="0" i="0" u="none" strike="noStrike" dirty="0">
                          <a:solidFill>
                            <a:srgbClr val="000000"/>
                          </a:solidFill>
                          <a:effectLst/>
                          <a:latin typeface="Calibri"/>
                        </a:rPr>
                        <a:t>619</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dirty="0">
                          <a:solidFill>
                            <a:srgbClr val="000000"/>
                          </a:solidFill>
                          <a:effectLst/>
                          <a:latin typeface="Calibri"/>
                        </a:rPr>
                        <a:t>0.24</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F82"/>
                    </a:solidFill>
                  </a:tcPr>
                </a:tc>
                <a:tc>
                  <a:txBody>
                    <a:bodyPr/>
                    <a:lstStyle/>
                    <a:p>
                      <a:pPr algn="ctr" fontAlgn="b"/>
                      <a:r>
                        <a:rPr lang="en-US" sz="600" b="0" i="0" u="none" strike="noStrike">
                          <a:solidFill>
                            <a:srgbClr val="000000"/>
                          </a:solidFill>
                          <a:effectLst/>
                          <a:latin typeface="Calibri"/>
                        </a:rPr>
                        <a:t>0.30</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FED781"/>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3BE7B"/>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5BE7B"/>
                    </a:solidFill>
                  </a:tcPr>
                </a:tc>
                <a:tc>
                  <a:txBody>
                    <a:bodyPr/>
                    <a:lstStyle/>
                    <a:p>
                      <a:pPr algn="ctr" fontAlgn="b"/>
                      <a:r>
                        <a:rPr lang="en-US" sz="600" b="0" i="0" u="none" strike="noStrike">
                          <a:solidFill>
                            <a:srgbClr val="000000"/>
                          </a:solidFill>
                          <a:effectLst/>
                          <a:latin typeface="Calibri"/>
                        </a:rPr>
                        <a:t>0.15</a:t>
                      </a:r>
                    </a:p>
                  </a:txBody>
                  <a:tcPr marL="3074" marR="3074" marT="3074" marB="0" anchor="b">
                    <a:lnL>
                      <a:noFill/>
                    </a:lnL>
                    <a:lnR>
                      <a:noFill/>
                    </a:lnR>
                    <a:lnT>
                      <a:noFill/>
                    </a:lnT>
                    <a:lnB>
                      <a:noFill/>
                    </a:lnB>
                    <a:solidFill>
                      <a:srgbClr val="EFE683"/>
                    </a:solidFill>
                  </a:tcPr>
                </a:tc>
                <a:tc>
                  <a:txBody>
                    <a:bodyPr/>
                    <a:lstStyle/>
                    <a:p>
                      <a:pPr algn="ctr" fontAlgn="b"/>
                      <a:r>
                        <a:rPr lang="en-US" sz="600" b="0" i="0" u="none" strike="noStrike">
                          <a:solidFill>
                            <a:srgbClr val="000000"/>
                          </a:solidFill>
                          <a:effectLst/>
                          <a:latin typeface="Calibri"/>
                        </a:rPr>
                        <a:t>0.29</a:t>
                      </a:r>
                    </a:p>
                  </a:txBody>
                  <a:tcPr marL="3074" marR="3074" marT="3074" marB="0" anchor="b">
                    <a:lnL>
                      <a:noFill/>
                    </a:lnL>
                    <a:lnR>
                      <a:noFill/>
                    </a:lnR>
                    <a:lnT>
                      <a:noFill/>
                    </a:lnT>
                    <a:lnB>
                      <a:noFill/>
                    </a:lnB>
                    <a:solidFill>
                      <a:srgbClr val="FED881"/>
                    </a:solidFill>
                  </a:tcPr>
                </a:tc>
                <a:tc>
                  <a:txBody>
                    <a:bodyPr/>
                    <a:lstStyle/>
                    <a:p>
                      <a:pPr algn="ctr" fontAlgn="b"/>
                      <a:r>
                        <a:rPr lang="en-US" sz="600" b="0" i="0" u="none" strike="noStrike">
                          <a:solidFill>
                            <a:srgbClr val="000000"/>
                          </a:solidFill>
                          <a:effectLst/>
                          <a:latin typeface="Calibri"/>
                        </a:rPr>
                        <a:t>0.10</a:t>
                      </a:r>
                    </a:p>
                  </a:txBody>
                  <a:tcPr marL="3074" marR="3074" marT="3074" marB="0" anchor="b">
                    <a:lnL>
                      <a:noFill/>
                    </a:lnL>
                    <a:lnR>
                      <a:noFill/>
                    </a:lnR>
                    <a:lnT>
                      <a:noFill/>
                    </a:lnT>
                    <a:lnB>
                      <a:noFill/>
                    </a:lnB>
                    <a:solidFill>
                      <a:srgbClr val="BED880"/>
                    </a:solidFill>
                  </a:tcPr>
                </a:tc>
                <a:tc>
                  <a:txBody>
                    <a:bodyPr/>
                    <a:lstStyle/>
                    <a:p>
                      <a:pPr algn="ctr" fontAlgn="b"/>
                      <a:r>
                        <a:rPr lang="en-US" sz="600" b="0" i="0" u="none" strike="noStrike" dirty="0">
                          <a:solidFill>
                            <a:srgbClr val="000000"/>
                          </a:solidFill>
                          <a:effectLst/>
                          <a:latin typeface="Calibri"/>
                        </a:rPr>
                        <a:t>0.25</a:t>
                      </a:r>
                    </a:p>
                  </a:txBody>
                  <a:tcPr marL="3074" marR="3074" marT="3074" marB="0" anchor="b">
                    <a:lnL>
                      <a:noFill/>
                    </a:lnL>
                    <a:lnR>
                      <a:noFill/>
                    </a:lnR>
                    <a:lnT>
                      <a:noFill/>
                    </a:lnT>
                    <a:lnB>
                      <a:noFill/>
                    </a:lnB>
                    <a:solidFill>
                      <a:srgbClr val="FFDE82"/>
                    </a:solidFill>
                  </a:tcPr>
                </a:tc>
                <a:tc>
                  <a:txBody>
                    <a:bodyPr/>
                    <a:lstStyle/>
                    <a:p>
                      <a:pPr algn="ctr" fontAlgn="b"/>
                      <a:r>
                        <a:rPr lang="en-US" sz="600" b="0" i="0" u="none" strike="noStrike">
                          <a:solidFill>
                            <a:srgbClr val="000000"/>
                          </a:solidFill>
                          <a:effectLst/>
                          <a:latin typeface="Calibri"/>
                        </a:rPr>
                        <a:t>0.01</a:t>
                      </a:r>
                    </a:p>
                  </a:txBody>
                  <a:tcPr marL="3074" marR="3074" marT="3074" marB="0" anchor="b">
                    <a:lnL>
                      <a:noFill/>
                    </a:lnL>
                    <a:lnR>
                      <a:noFill/>
                    </a:lnR>
                    <a:lnT>
                      <a:noFill/>
                    </a:lnT>
                    <a:lnB>
                      <a:noFill/>
                    </a:lnB>
                    <a:solidFill>
                      <a:srgbClr val="6AC07B"/>
                    </a:solidFill>
                  </a:tcPr>
                </a:tc>
              </a:tr>
              <a:tr h="94514">
                <a:tc>
                  <a:txBody>
                    <a:bodyPr/>
                    <a:lstStyle/>
                    <a:p>
                      <a:pPr algn="ctr" fontAlgn="b"/>
                      <a:r>
                        <a:rPr lang="en-US" sz="600" b="0" i="0" u="none" strike="noStrike" dirty="0">
                          <a:solidFill>
                            <a:srgbClr val="000000"/>
                          </a:solidFill>
                          <a:effectLst/>
                          <a:latin typeface="Calibri"/>
                        </a:rPr>
                        <a:t>598</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dirty="0">
                          <a:solidFill>
                            <a:srgbClr val="000000"/>
                          </a:solidFill>
                          <a:effectLst/>
                          <a:latin typeface="Calibri"/>
                        </a:rPr>
                        <a:t>0.24</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F82"/>
                    </a:solidFill>
                  </a:tcPr>
                </a:tc>
                <a:tc>
                  <a:txBody>
                    <a:bodyPr/>
                    <a:lstStyle/>
                    <a:p>
                      <a:pPr algn="ctr" fontAlgn="b"/>
                      <a:r>
                        <a:rPr lang="en-US" sz="600" b="0" i="0" u="none" strike="noStrike">
                          <a:solidFill>
                            <a:srgbClr val="000000"/>
                          </a:solidFill>
                          <a:effectLst/>
                          <a:latin typeface="Calibri"/>
                        </a:rPr>
                        <a:t>0.01</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6BC07B"/>
                    </a:solidFill>
                  </a:tcPr>
                </a:tc>
                <a:tc>
                  <a:txBody>
                    <a:bodyPr/>
                    <a:lstStyle/>
                    <a:p>
                      <a:pPr algn="ctr" fontAlgn="b"/>
                      <a:r>
                        <a:rPr lang="en-US" sz="600" b="0" i="0" u="none" strike="noStrike">
                          <a:solidFill>
                            <a:srgbClr val="000000"/>
                          </a:solidFill>
                          <a:effectLst/>
                          <a:latin typeface="Calibri"/>
                        </a:rPr>
                        <a:t>0.19</a:t>
                      </a:r>
                    </a:p>
                  </a:txBody>
                  <a:tcPr marL="3074" marR="3074" marT="3074" marB="0" anchor="b">
                    <a:lnL>
                      <a:noFill/>
                    </a:lnL>
                    <a:lnR>
                      <a:noFill/>
                    </a:lnR>
                    <a:lnT>
                      <a:noFill/>
                    </a:lnT>
                    <a:lnB>
                      <a:noFill/>
                    </a:lnB>
                    <a:solidFill>
                      <a:srgbClr val="FFE784"/>
                    </a:solidFill>
                  </a:tcPr>
                </a:tc>
                <a:tc>
                  <a:txBody>
                    <a:bodyPr/>
                    <a:lstStyle/>
                    <a:p>
                      <a:pPr algn="ctr" fontAlgn="b"/>
                      <a:r>
                        <a:rPr lang="en-US" sz="600" b="0" i="0" u="none" strike="noStrike">
                          <a:solidFill>
                            <a:srgbClr val="000000"/>
                          </a:solidFill>
                          <a:effectLst/>
                          <a:latin typeface="Calibri"/>
                        </a:rPr>
                        <a:t>0.08</a:t>
                      </a:r>
                    </a:p>
                  </a:txBody>
                  <a:tcPr marL="3074" marR="3074" marT="3074" marB="0" anchor="b">
                    <a:lnL>
                      <a:noFill/>
                    </a:lnL>
                    <a:lnR>
                      <a:noFill/>
                    </a:lnR>
                    <a:lnT>
                      <a:noFill/>
                    </a:lnT>
                    <a:lnB>
                      <a:noFill/>
                    </a:lnB>
                    <a:solidFill>
                      <a:srgbClr val="ABD27F"/>
                    </a:solidFill>
                  </a:tcPr>
                </a:tc>
                <a:tc>
                  <a:txBody>
                    <a:bodyPr/>
                    <a:lstStyle/>
                    <a:p>
                      <a:pPr algn="ctr" fontAlgn="b"/>
                      <a:r>
                        <a:rPr lang="en-US" sz="600" b="0" i="0" u="none" strike="noStrike">
                          <a:solidFill>
                            <a:srgbClr val="000000"/>
                          </a:solidFill>
                          <a:effectLst/>
                          <a:latin typeface="Calibri"/>
                        </a:rPr>
                        <a:t>0.14</a:t>
                      </a:r>
                    </a:p>
                  </a:txBody>
                  <a:tcPr marL="3074" marR="3074" marT="3074" marB="0" anchor="b">
                    <a:lnL>
                      <a:noFill/>
                    </a:lnL>
                    <a:lnR>
                      <a:noFill/>
                    </a:lnR>
                    <a:lnT>
                      <a:noFill/>
                    </a:lnT>
                    <a:lnB>
                      <a:noFill/>
                    </a:lnB>
                    <a:solidFill>
                      <a:srgbClr val="E3E382"/>
                    </a:solidFill>
                  </a:tcPr>
                </a:tc>
                <a:tc>
                  <a:txBody>
                    <a:bodyPr/>
                    <a:lstStyle/>
                    <a:p>
                      <a:pPr algn="ctr" fontAlgn="b"/>
                      <a:r>
                        <a:rPr lang="en-US" sz="600" b="0" i="0" u="none" strike="noStrike">
                          <a:solidFill>
                            <a:srgbClr val="000000"/>
                          </a:solidFill>
                          <a:effectLst/>
                          <a:latin typeface="Calibri"/>
                        </a:rPr>
                        <a:t>0.19</a:t>
                      </a:r>
                    </a:p>
                  </a:txBody>
                  <a:tcPr marL="3074" marR="3074" marT="3074" marB="0" anchor="b">
                    <a:lnL>
                      <a:noFill/>
                    </a:lnL>
                    <a:lnR>
                      <a:noFill/>
                    </a:lnR>
                    <a:lnT>
                      <a:noFill/>
                    </a:lnT>
                    <a:lnB>
                      <a:noFill/>
                    </a:lnB>
                    <a:solidFill>
                      <a:srgbClr val="FFE884"/>
                    </a:solidFill>
                  </a:tcPr>
                </a:tc>
                <a:tc>
                  <a:txBody>
                    <a:bodyPr/>
                    <a:lstStyle/>
                    <a:p>
                      <a:pPr algn="ctr" fontAlgn="b"/>
                      <a:r>
                        <a:rPr lang="en-US" sz="600" b="0" i="0" u="none" strike="noStrike">
                          <a:solidFill>
                            <a:srgbClr val="000000"/>
                          </a:solidFill>
                          <a:effectLst/>
                          <a:latin typeface="Calibri"/>
                        </a:rPr>
                        <a:t>0.22</a:t>
                      </a:r>
                    </a:p>
                  </a:txBody>
                  <a:tcPr marL="3074" marR="3074" marT="3074" marB="0" anchor="b">
                    <a:lnL>
                      <a:noFill/>
                    </a:lnL>
                    <a:lnR>
                      <a:noFill/>
                    </a:lnR>
                    <a:lnT>
                      <a:noFill/>
                    </a:lnT>
                    <a:lnB>
                      <a:noFill/>
                    </a:lnB>
                    <a:solidFill>
                      <a:srgbClr val="FFE283"/>
                    </a:solidFill>
                  </a:tcPr>
                </a:tc>
                <a:tc>
                  <a:txBody>
                    <a:bodyPr/>
                    <a:lstStyle/>
                    <a:p>
                      <a:pPr algn="ctr" fontAlgn="b"/>
                      <a:r>
                        <a:rPr lang="en-US" sz="600" b="0" i="0" u="none" strike="noStrike">
                          <a:solidFill>
                            <a:srgbClr val="000000"/>
                          </a:solidFill>
                          <a:effectLst/>
                          <a:latin typeface="Calibri"/>
                        </a:rPr>
                        <a:t>0.28</a:t>
                      </a:r>
                    </a:p>
                  </a:txBody>
                  <a:tcPr marL="3074" marR="3074" marT="3074" marB="0" anchor="b">
                    <a:lnL>
                      <a:noFill/>
                    </a:lnL>
                    <a:lnR>
                      <a:noFill/>
                    </a:lnR>
                    <a:lnT>
                      <a:noFill/>
                    </a:lnT>
                    <a:lnB>
                      <a:noFill/>
                    </a:lnB>
                    <a:solidFill>
                      <a:srgbClr val="FFD981"/>
                    </a:solidFill>
                  </a:tcPr>
                </a:tc>
                <a:tc>
                  <a:txBody>
                    <a:bodyPr/>
                    <a:lstStyle/>
                    <a:p>
                      <a:pPr algn="ctr" fontAlgn="b"/>
                      <a:r>
                        <a:rPr lang="en-US" sz="600" b="0" i="0" u="none" strike="noStrike">
                          <a:solidFill>
                            <a:srgbClr val="000000"/>
                          </a:solidFill>
                          <a:effectLst/>
                          <a:latin typeface="Calibri"/>
                        </a:rPr>
                        <a:t>0.01</a:t>
                      </a:r>
                    </a:p>
                  </a:txBody>
                  <a:tcPr marL="3074" marR="3074" marT="3074" marB="0" anchor="b">
                    <a:lnL>
                      <a:noFill/>
                    </a:lnL>
                    <a:lnR>
                      <a:noFill/>
                    </a:lnR>
                    <a:lnT>
                      <a:noFill/>
                    </a:lnT>
                    <a:lnB>
                      <a:noFill/>
                    </a:lnB>
                    <a:solidFill>
                      <a:srgbClr val="6BC07B"/>
                    </a:solidFill>
                  </a:tcPr>
                </a:tc>
              </a:tr>
              <a:tr h="94514">
                <a:tc>
                  <a:txBody>
                    <a:bodyPr/>
                    <a:lstStyle/>
                    <a:p>
                      <a:pPr algn="ctr" fontAlgn="b"/>
                      <a:r>
                        <a:rPr lang="en-US" sz="600" b="0" i="0" u="none" strike="noStrike" dirty="0">
                          <a:solidFill>
                            <a:srgbClr val="000000"/>
                          </a:solidFill>
                          <a:effectLst/>
                          <a:latin typeface="Calibri"/>
                        </a:rPr>
                        <a:t>585</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a:solidFill>
                            <a:srgbClr val="000000"/>
                          </a:solidFill>
                          <a:effectLst/>
                          <a:latin typeface="Calibri"/>
                        </a:rPr>
                        <a:t>0.23</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82"/>
                    </a:solidFill>
                  </a:tcPr>
                </a:tc>
                <a:tc>
                  <a:txBody>
                    <a:bodyPr/>
                    <a:lstStyle/>
                    <a:p>
                      <a:pPr algn="ctr" fontAlgn="b"/>
                      <a:r>
                        <a:rPr lang="en-US" sz="600" b="0" i="0" u="none" strike="noStrike">
                          <a:solidFill>
                            <a:srgbClr val="000000"/>
                          </a:solidFill>
                          <a:effectLst/>
                          <a:latin typeface="Calibri"/>
                        </a:rPr>
                        <a:t>0.33</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FED280"/>
                    </a:solidFill>
                  </a:tcPr>
                </a:tc>
                <a:tc>
                  <a:txBody>
                    <a:bodyPr/>
                    <a:lstStyle/>
                    <a:p>
                      <a:pPr algn="ctr" fontAlgn="b"/>
                      <a:r>
                        <a:rPr lang="en-US" sz="600" b="0" i="0" u="none" strike="noStrike">
                          <a:solidFill>
                            <a:srgbClr val="000000"/>
                          </a:solidFill>
                          <a:effectLst/>
                          <a:latin typeface="Calibri"/>
                        </a:rPr>
                        <a:t>0.01</a:t>
                      </a:r>
                    </a:p>
                  </a:txBody>
                  <a:tcPr marL="3074" marR="3074" marT="3074" marB="0" anchor="b">
                    <a:lnL>
                      <a:noFill/>
                    </a:lnL>
                    <a:lnR>
                      <a:noFill/>
                    </a:lnR>
                    <a:lnT>
                      <a:noFill/>
                    </a:lnT>
                    <a:lnB>
                      <a:noFill/>
                    </a:lnB>
                    <a:solidFill>
                      <a:srgbClr val="6DC07B"/>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3BE7B"/>
                    </a:solidFill>
                  </a:tcPr>
                </a:tc>
                <a:tc>
                  <a:txBody>
                    <a:bodyPr/>
                    <a:lstStyle/>
                    <a:p>
                      <a:pPr algn="ctr" fontAlgn="b"/>
                      <a:r>
                        <a:rPr lang="en-US" sz="600" b="0" i="0" u="none" strike="noStrike">
                          <a:solidFill>
                            <a:srgbClr val="000000"/>
                          </a:solidFill>
                          <a:effectLst/>
                          <a:latin typeface="Calibri"/>
                        </a:rPr>
                        <a:t>0.08</a:t>
                      </a:r>
                    </a:p>
                  </a:txBody>
                  <a:tcPr marL="3074" marR="3074" marT="3074" marB="0" anchor="b">
                    <a:lnL>
                      <a:noFill/>
                    </a:lnL>
                    <a:lnR>
                      <a:noFill/>
                    </a:lnR>
                    <a:lnT>
                      <a:noFill/>
                    </a:lnT>
                    <a:lnB>
                      <a:noFill/>
                    </a:lnB>
                    <a:solidFill>
                      <a:srgbClr val="AED37F"/>
                    </a:solidFill>
                  </a:tcPr>
                </a:tc>
                <a:tc>
                  <a:txBody>
                    <a:bodyPr/>
                    <a:lstStyle/>
                    <a:p>
                      <a:pPr algn="ctr" fontAlgn="b"/>
                      <a:r>
                        <a:rPr lang="en-US" sz="600" b="0" i="0" u="none" strike="noStrike">
                          <a:solidFill>
                            <a:srgbClr val="000000"/>
                          </a:solidFill>
                          <a:effectLst/>
                          <a:latin typeface="Calibri"/>
                        </a:rPr>
                        <a:t>0.21</a:t>
                      </a:r>
                    </a:p>
                  </a:txBody>
                  <a:tcPr marL="3074" marR="3074" marT="3074" marB="0" anchor="b">
                    <a:lnL>
                      <a:noFill/>
                    </a:lnL>
                    <a:lnR>
                      <a:noFill/>
                    </a:lnR>
                    <a:lnT>
                      <a:noFill/>
                    </a:lnT>
                    <a:lnB>
                      <a:noFill/>
                    </a:lnB>
                    <a:solidFill>
                      <a:srgbClr val="FFE483"/>
                    </a:solidFill>
                  </a:tcPr>
                </a:tc>
                <a:tc>
                  <a:txBody>
                    <a:bodyPr/>
                    <a:lstStyle/>
                    <a:p>
                      <a:pPr algn="ctr" fontAlgn="b"/>
                      <a:r>
                        <a:rPr lang="en-US" sz="600" b="0" i="0" u="none" strike="noStrike">
                          <a:solidFill>
                            <a:srgbClr val="000000"/>
                          </a:solidFill>
                          <a:effectLst/>
                          <a:latin typeface="Calibri"/>
                        </a:rPr>
                        <a:t>0.12</a:t>
                      </a:r>
                    </a:p>
                  </a:txBody>
                  <a:tcPr marL="3074" marR="3074" marT="3074" marB="0" anchor="b">
                    <a:lnL>
                      <a:noFill/>
                    </a:lnL>
                    <a:lnR>
                      <a:noFill/>
                    </a:lnR>
                    <a:lnT>
                      <a:noFill/>
                    </a:lnT>
                    <a:lnB>
                      <a:noFill/>
                    </a:lnB>
                    <a:solidFill>
                      <a:srgbClr val="D4DE81"/>
                    </a:solidFill>
                  </a:tcPr>
                </a:tc>
                <a:tc>
                  <a:txBody>
                    <a:bodyPr/>
                    <a:lstStyle/>
                    <a:p>
                      <a:pPr algn="ctr" fontAlgn="b"/>
                      <a:r>
                        <a:rPr lang="en-US" sz="600" b="0" i="0" u="none" strike="noStrike">
                          <a:solidFill>
                            <a:srgbClr val="000000"/>
                          </a:solidFill>
                          <a:effectLst/>
                          <a:latin typeface="Calibri"/>
                        </a:rPr>
                        <a:t>0.16</a:t>
                      </a:r>
                    </a:p>
                  </a:txBody>
                  <a:tcPr marL="3074" marR="3074" marT="3074" marB="0" anchor="b">
                    <a:lnL>
                      <a:noFill/>
                    </a:lnL>
                    <a:lnR>
                      <a:noFill/>
                    </a:lnR>
                    <a:lnT>
                      <a:noFill/>
                    </a:lnT>
                    <a:lnB>
                      <a:noFill/>
                    </a:lnB>
                    <a:solidFill>
                      <a:srgbClr val="F4E883"/>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6BE7B"/>
                    </a:solidFill>
                  </a:tcPr>
                </a:tc>
              </a:tr>
              <a:tr h="94514">
                <a:tc>
                  <a:txBody>
                    <a:bodyPr/>
                    <a:lstStyle/>
                    <a:p>
                      <a:pPr algn="ctr" fontAlgn="b"/>
                      <a:r>
                        <a:rPr lang="en-US" sz="600" b="0" i="0" u="none" strike="noStrike">
                          <a:solidFill>
                            <a:srgbClr val="000000"/>
                          </a:solidFill>
                          <a:effectLst/>
                          <a:latin typeface="Calibri"/>
                        </a:rPr>
                        <a:t>613</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a:solidFill>
                            <a:srgbClr val="000000"/>
                          </a:solidFill>
                          <a:effectLst/>
                          <a:latin typeface="Calibri"/>
                        </a:rPr>
                        <a:t>0.22</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383"/>
                    </a:solidFill>
                  </a:tcPr>
                </a:tc>
                <a:tc>
                  <a:txBody>
                    <a:bodyPr/>
                    <a:lstStyle/>
                    <a:p>
                      <a:pPr algn="ctr" fontAlgn="b"/>
                      <a:r>
                        <a:rPr lang="en-US" sz="600" b="0" i="0" u="none" strike="noStrike">
                          <a:solidFill>
                            <a:srgbClr val="000000"/>
                          </a:solidFill>
                          <a:effectLst/>
                          <a:latin typeface="Calibri"/>
                        </a:rPr>
                        <a:t>0.02</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77C37C"/>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5BE7B"/>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3BE7B"/>
                    </a:solidFill>
                  </a:tcPr>
                </a:tc>
                <a:tc>
                  <a:txBody>
                    <a:bodyPr/>
                    <a:lstStyle/>
                    <a:p>
                      <a:pPr algn="ctr" fontAlgn="b"/>
                      <a:r>
                        <a:rPr lang="en-US" sz="600" b="0" i="0" u="none" strike="noStrike">
                          <a:solidFill>
                            <a:srgbClr val="000000"/>
                          </a:solidFill>
                          <a:effectLst/>
                          <a:latin typeface="Calibri"/>
                        </a:rPr>
                        <a:t>0.01</a:t>
                      </a:r>
                    </a:p>
                  </a:txBody>
                  <a:tcPr marL="3074" marR="3074" marT="3074" marB="0" anchor="b">
                    <a:lnL>
                      <a:noFill/>
                    </a:lnL>
                    <a:lnR>
                      <a:noFill/>
                    </a:lnR>
                    <a:lnT>
                      <a:noFill/>
                    </a:lnT>
                    <a:lnB>
                      <a:noFill/>
                    </a:lnB>
                    <a:solidFill>
                      <a:srgbClr val="6FC17B"/>
                    </a:solidFill>
                  </a:tcPr>
                </a:tc>
                <a:tc>
                  <a:txBody>
                    <a:bodyPr/>
                    <a:lstStyle/>
                    <a:p>
                      <a:pPr algn="ctr" fontAlgn="b"/>
                      <a:r>
                        <a:rPr lang="en-US" sz="600" b="0" i="0" u="none" strike="noStrike">
                          <a:solidFill>
                            <a:srgbClr val="000000"/>
                          </a:solidFill>
                          <a:effectLst/>
                          <a:latin typeface="Calibri"/>
                        </a:rPr>
                        <a:t>0.18</a:t>
                      </a:r>
                    </a:p>
                  </a:txBody>
                  <a:tcPr marL="3074" marR="3074" marT="3074" marB="0" anchor="b">
                    <a:lnL>
                      <a:noFill/>
                    </a:lnL>
                    <a:lnR>
                      <a:noFill/>
                    </a:lnR>
                    <a:lnT>
                      <a:noFill/>
                    </a:lnT>
                    <a:lnB>
                      <a:noFill/>
                    </a:lnB>
                    <a:solidFill>
                      <a:srgbClr val="FFE984"/>
                    </a:solidFill>
                  </a:tcPr>
                </a:tc>
                <a:tc>
                  <a:txBody>
                    <a:bodyPr/>
                    <a:lstStyle/>
                    <a:p>
                      <a:pPr algn="ctr" fontAlgn="b"/>
                      <a:r>
                        <a:rPr lang="en-US" sz="600" b="0" i="0" u="none" strike="noStrike">
                          <a:solidFill>
                            <a:srgbClr val="000000"/>
                          </a:solidFill>
                          <a:effectLst/>
                          <a:latin typeface="Calibri"/>
                        </a:rPr>
                        <a:t>0.09</a:t>
                      </a:r>
                    </a:p>
                  </a:txBody>
                  <a:tcPr marL="3074" marR="3074" marT="3074" marB="0" anchor="b">
                    <a:lnL>
                      <a:noFill/>
                    </a:lnL>
                    <a:lnR>
                      <a:noFill/>
                    </a:lnR>
                    <a:lnT>
                      <a:noFill/>
                    </a:lnT>
                    <a:lnB>
                      <a:noFill/>
                    </a:lnB>
                    <a:solidFill>
                      <a:srgbClr val="B5D57F"/>
                    </a:solidFill>
                  </a:tcPr>
                </a:tc>
                <a:tc>
                  <a:txBody>
                    <a:bodyPr/>
                    <a:lstStyle/>
                    <a:p>
                      <a:pPr algn="ctr" fontAlgn="b"/>
                      <a:r>
                        <a:rPr lang="en-US" sz="600" b="0" i="0" u="none" strike="noStrike">
                          <a:solidFill>
                            <a:srgbClr val="000000"/>
                          </a:solidFill>
                          <a:effectLst/>
                          <a:latin typeface="Calibri"/>
                        </a:rPr>
                        <a:t>0.26</a:t>
                      </a:r>
                    </a:p>
                  </a:txBody>
                  <a:tcPr marL="3074" marR="3074" marT="3074" marB="0" anchor="b">
                    <a:lnL>
                      <a:noFill/>
                    </a:lnL>
                    <a:lnR>
                      <a:noFill/>
                    </a:lnR>
                    <a:lnT>
                      <a:noFill/>
                    </a:lnT>
                    <a:lnB>
                      <a:noFill/>
                    </a:lnB>
                    <a:solidFill>
                      <a:srgbClr val="FFDD82"/>
                    </a:solidFill>
                  </a:tcPr>
                </a:tc>
                <a:tc>
                  <a:txBody>
                    <a:bodyPr/>
                    <a:lstStyle/>
                    <a:p>
                      <a:pPr algn="ctr" fontAlgn="b"/>
                      <a:r>
                        <a:rPr lang="en-US" sz="600" b="0" i="0" u="none" strike="noStrike">
                          <a:solidFill>
                            <a:srgbClr val="000000"/>
                          </a:solidFill>
                          <a:effectLst/>
                          <a:latin typeface="Calibri"/>
                        </a:rPr>
                        <a:t>0.01</a:t>
                      </a:r>
                    </a:p>
                  </a:txBody>
                  <a:tcPr marL="3074" marR="3074" marT="3074" marB="0" anchor="b">
                    <a:lnL>
                      <a:noFill/>
                    </a:lnL>
                    <a:lnR>
                      <a:noFill/>
                    </a:lnR>
                    <a:lnT>
                      <a:noFill/>
                    </a:lnT>
                    <a:lnB>
                      <a:noFill/>
                    </a:lnB>
                    <a:solidFill>
                      <a:srgbClr val="6CC07B"/>
                    </a:solidFill>
                  </a:tcPr>
                </a:tc>
              </a:tr>
              <a:tr h="94514">
                <a:tc>
                  <a:txBody>
                    <a:bodyPr/>
                    <a:lstStyle/>
                    <a:p>
                      <a:pPr algn="ctr" fontAlgn="b"/>
                      <a:r>
                        <a:rPr lang="en-US" sz="600" b="0" i="0" u="none" strike="noStrike">
                          <a:solidFill>
                            <a:srgbClr val="000000"/>
                          </a:solidFill>
                          <a:effectLst/>
                          <a:latin typeface="Calibri"/>
                        </a:rPr>
                        <a:t>596</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a:solidFill>
                            <a:srgbClr val="000000"/>
                          </a:solidFill>
                          <a:effectLst/>
                          <a:latin typeface="Calibri"/>
                        </a:rPr>
                        <a:t>0.22</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383"/>
                    </a:solidFill>
                  </a:tcPr>
                </a:tc>
                <a:tc>
                  <a:txBody>
                    <a:bodyPr/>
                    <a:lstStyle/>
                    <a:p>
                      <a:pPr algn="ctr" fontAlgn="b"/>
                      <a:r>
                        <a:rPr lang="en-US" sz="600" b="0" i="0" u="none" strike="noStrike">
                          <a:solidFill>
                            <a:srgbClr val="000000"/>
                          </a:solidFill>
                          <a:effectLst/>
                          <a:latin typeface="Calibri"/>
                        </a:rPr>
                        <a:t>0.03</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7BC57C"/>
                    </a:solidFill>
                  </a:tcPr>
                </a:tc>
                <a:tc>
                  <a:txBody>
                    <a:bodyPr/>
                    <a:lstStyle/>
                    <a:p>
                      <a:pPr algn="ctr" fontAlgn="b"/>
                      <a:r>
                        <a:rPr lang="en-US" sz="600" b="0" i="0" u="none" strike="noStrike">
                          <a:solidFill>
                            <a:srgbClr val="000000"/>
                          </a:solidFill>
                          <a:effectLst/>
                          <a:latin typeface="Calibri"/>
                        </a:rPr>
                        <a:t>0.12</a:t>
                      </a:r>
                    </a:p>
                  </a:txBody>
                  <a:tcPr marL="3074" marR="3074" marT="3074" marB="0" anchor="b">
                    <a:lnL>
                      <a:noFill/>
                    </a:lnL>
                    <a:lnR>
                      <a:noFill/>
                    </a:lnR>
                    <a:lnT>
                      <a:noFill/>
                    </a:lnT>
                    <a:lnB>
                      <a:noFill/>
                    </a:lnB>
                    <a:solidFill>
                      <a:srgbClr val="CFDD81"/>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6BE7B"/>
                    </a:solidFill>
                  </a:tcPr>
                </a:tc>
                <a:tc>
                  <a:txBody>
                    <a:bodyPr/>
                    <a:lstStyle/>
                    <a:p>
                      <a:pPr algn="ctr" fontAlgn="b"/>
                      <a:r>
                        <a:rPr lang="en-US" sz="600" b="0" i="0" u="none" strike="noStrike" dirty="0">
                          <a:solidFill>
                            <a:srgbClr val="000000"/>
                          </a:solidFill>
                          <a:effectLst/>
                          <a:latin typeface="Calibri"/>
                        </a:rPr>
                        <a:t>0.01</a:t>
                      </a:r>
                    </a:p>
                  </a:txBody>
                  <a:tcPr marL="3074" marR="3074" marT="3074" marB="0" anchor="b">
                    <a:lnL>
                      <a:noFill/>
                    </a:lnL>
                    <a:lnR>
                      <a:noFill/>
                    </a:lnR>
                    <a:lnT>
                      <a:noFill/>
                    </a:lnT>
                    <a:lnB>
                      <a:noFill/>
                    </a:lnB>
                    <a:solidFill>
                      <a:srgbClr val="6EC17B"/>
                    </a:solidFill>
                  </a:tcPr>
                </a:tc>
                <a:tc>
                  <a:txBody>
                    <a:bodyPr/>
                    <a:lstStyle/>
                    <a:p>
                      <a:pPr algn="ctr" fontAlgn="b"/>
                      <a:r>
                        <a:rPr lang="en-US" sz="600" b="0" i="0" u="none" strike="noStrike">
                          <a:solidFill>
                            <a:srgbClr val="000000"/>
                          </a:solidFill>
                          <a:effectLst/>
                          <a:latin typeface="Calibri"/>
                        </a:rPr>
                        <a:t>0.15</a:t>
                      </a:r>
                    </a:p>
                  </a:txBody>
                  <a:tcPr marL="3074" marR="3074" marT="3074" marB="0" anchor="b">
                    <a:lnL>
                      <a:noFill/>
                    </a:lnL>
                    <a:lnR>
                      <a:noFill/>
                    </a:lnR>
                    <a:lnT>
                      <a:noFill/>
                    </a:lnT>
                    <a:lnB>
                      <a:noFill/>
                    </a:lnB>
                    <a:solidFill>
                      <a:srgbClr val="EBE582"/>
                    </a:solidFill>
                  </a:tcPr>
                </a:tc>
                <a:tc>
                  <a:txBody>
                    <a:bodyPr/>
                    <a:lstStyle/>
                    <a:p>
                      <a:pPr algn="ctr" fontAlgn="b"/>
                      <a:r>
                        <a:rPr lang="en-US" sz="600" b="0" i="0" u="none" strike="noStrike">
                          <a:solidFill>
                            <a:srgbClr val="000000"/>
                          </a:solidFill>
                          <a:effectLst/>
                          <a:latin typeface="Calibri"/>
                        </a:rPr>
                        <a:t>0.24</a:t>
                      </a:r>
                    </a:p>
                  </a:txBody>
                  <a:tcPr marL="3074" marR="3074" marT="3074" marB="0" anchor="b">
                    <a:lnL>
                      <a:noFill/>
                    </a:lnL>
                    <a:lnR>
                      <a:noFill/>
                    </a:lnR>
                    <a:lnT>
                      <a:noFill/>
                    </a:lnT>
                    <a:lnB>
                      <a:noFill/>
                    </a:lnB>
                    <a:solidFill>
                      <a:srgbClr val="FFE082"/>
                    </a:solidFill>
                  </a:tcPr>
                </a:tc>
                <a:tc>
                  <a:txBody>
                    <a:bodyPr/>
                    <a:lstStyle/>
                    <a:p>
                      <a:pPr algn="ctr" fontAlgn="b"/>
                      <a:r>
                        <a:rPr lang="en-US" sz="600" b="0" i="0" u="none" strike="noStrike">
                          <a:solidFill>
                            <a:srgbClr val="000000"/>
                          </a:solidFill>
                          <a:effectLst/>
                          <a:latin typeface="Calibri"/>
                        </a:rPr>
                        <a:t>0.04</a:t>
                      </a:r>
                    </a:p>
                  </a:txBody>
                  <a:tcPr marL="3074" marR="3074" marT="3074" marB="0" anchor="b">
                    <a:lnL>
                      <a:noFill/>
                    </a:lnL>
                    <a:lnR>
                      <a:noFill/>
                    </a:lnR>
                    <a:lnT>
                      <a:noFill/>
                    </a:lnT>
                    <a:lnB>
                      <a:noFill/>
                    </a:lnB>
                    <a:solidFill>
                      <a:srgbClr val="8BC97D"/>
                    </a:solidFill>
                  </a:tcPr>
                </a:tc>
                <a:tc>
                  <a:txBody>
                    <a:bodyPr/>
                    <a:lstStyle/>
                    <a:p>
                      <a:pPr algn="ctr" fontAlgn="b"/>
                      <a:r>
                        <a:rPr lang="en-US" sz="600" b="0" i="0" u="none" strike="noStrike">
                          <a:solidFill>
                            <a:srgbClr val="000000"/>
                          </a:solidFill>
                          <a:effectLst/>
                          <a:latin typeface="Calibri"/>
                        </a:rPr>
                        <a:t>0.04</a:t>
                      </a:r>
                    </a:p>
                  </a:txBody>
                  <a:tcPr marL="3074" marR="3074" marT="3074" marB="0" anchor="b">
                    <a:lnL>
                      <a:noFill/>
                    </a:lnL>
                    <a:lnR>
                      <a:noFill/>
                    </a:lnR>
                    <a:lnT>
                      <a:noFill/>
                    </a:lnT>
                    <a:lnB>
                      <a:noFill/>
                    </a:lnB>
                    <a:solidFill>
                      <a:srgbClr val="8AC97D"/>
                    </a:solidFill>
                  </a:tcPr>
                </a:tc>
              </a:tr>
              <a:tr h="94514">
                <a:tc>
                  <a:txBody>
                    <a:bodyPr/>
                    <a:lstStyle/>
                    <a:p>
                      <a:pPr algn="ctr" fontAlgn="b"/>
                      <a:r>
                        <a:rPr lang="en-US" sz="600" b="0" i="0" u="none" strike="noStrike">
                          <a:solidFill>
                            <a:srgbClr val="000000"/>
                          </a:solidFill>
                          <a:effectLst/>
                          <a:latin typeface="Calibri"/>
                        </a:rPr>
                        <a:t>602</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a:solidFill>
                            <a:srgbClr val="000000"/>
                          </a:solidFill>
                          <a:effectLst/>
                          <a:latin typeface="Calibri"/>
                        </a:rPr>
                        <a:t>0.22</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383"/>
                    </a:solidFill>
                  </a:tcPr>
                </a:tc>
                <a:tc>
                  <a:txBody>
                    <a:bodyPr/>
                    <a:lstStyle/>
                    <a:p>
                      <a:pPr algn="ctr" fontAlgn="b"/>
                      <a:r>
                        <a:rPr lang="en-US" sz="600" b="0" i="0" u="none" strike="noStrike">
                          <a:solidFill>
                            <a:srgbClr val="000000"/>
                          </a:solidFill>
                          <a:effectLst/>
                          <a:latin typeface="Calibri"/>
                        </a:rPr>
                        <a:t>0.03</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7AC47C"/>
                    </a:solidFill>
                  </a:tcPr>
                </a:tc>
                <a:tc>
                  <a:txBody>
                    <a:bodyPr/>
                    <a:lstStyle/>
                    <a:p>
                      <a:pPr algn="ctr" fontAlgn="b"/>
                      <a:r>
                        <a:rPr lang="en-US" sz="600" b="0" i="0" u="none" strike="noStrike">
                          <a:solidFill>
                            <a:srgbClr val="000000"/>
                          </a:solidFill>
                          <a:effectLst/>
                          <a:latin typeface="Calibri"/>
                        </a:rPr>
                        <a:t>0.24</a:t>
                      </a:r>
                    </a:p>
                  </a:txBody>
                  <a:tcPr marL="3074" marR="3074" marT="3074" marB="0" anchor="b">
                    <a:lnL>
                      <a:noFill/>
                    </a:lnL>
                    <a:lnR>
                      <a:noFill/>
                    </a:lnR>
                    <a:lnT>
                      <a:noFill/>
                    </a:lnT>
                    <a:lnB>
                      <a:noFill/>
                    </a:lnB>
                    <a:solidFill>
                      <a:srgbClr val="FFE082"/>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6BE7B"/>
                    </a:solidFill>
                  </a:tcPr>
                </a:tc>
                <a:tc>
                  <a:txBody>
                    <a:bodyPr/>
                    <a:lstStyle/>
                    <a:p>
                      <a:pPr algn="ctr" fontAlgn="b"/>
                      <a:r>
                        <a:rPr lang="en-US" sz="600" b="0" i="0" u="none" strike="noStrike">
                          <a:solidFill>
                            <a:srgbClr val="000000"/>
                          </a:solidFill>
                          <a:effectLst/>
                          <a:latin typeface="Calibri"/>
                        </a:rPr>
                        <a:t>0.18</a:t>
                      </a:r>
                    </a:p>
                  </a:txBody>
                  <a:tcPr marL="3074" marR="3074" marT="3074" marB="0" anchor="b">
                    <a:lnL>
                      <a:noFill/>
                    </a:lnL>
                    <a:lnR>
                      <a:noFill/>
                    </a:lnR>
                    <a:lnT>
                      <a:noFill/>
                    </a:lnT>
                    <a:lnB>
                      <a:noFill/>
                    </a:lnB>
                    <a:solidFill>
                      <a:srgbClr val="FFEA84"/>
                    </a:solidFill>
                  </a:tcPr>
                </a:tc>
                <a:tc>
                  <a:txBody>
                    <a:bodyPr/>
                    <a:lstStyle/>
                    <a:p>
                      <a:pPr algn="ctr" fontAlgn="b"/>
                      <a:r>
                        <a:rPr lang="en-US" sz="600" b="0" i="0" u="none" strike="noStrike">
                          <a:solidFill>
                            <a:srgbClr val="000000"/>
                          </a:solidFill>
                          <a:effectLst/>
                          <a:latin typeface="Calibri"/>
                        </a:rPr>
                        <a:t>0.03</a:t>
                      </a:r>
                    </a:p>
                  </a:txBody>
                  <a:tcPr marL="3074" marR="3074" marT="3074" marB="0" anchor="b">
                    <a:lnL>
                      <a:noFill/>
                    </a:lnL>
                    <a:lnR>
                      <a:noFill/>
                    </a:lnR>
                    <a:lnT>
                      <a:noFill/>
                    </a:lnT>
                    <a:lnB>
                      <a:noFill/>
                    </a:lnB>
                    <a:solidFill>
                      <a:srgbClr val="83C77C"/>
                    </a:solidFill>
                  </a:tcPr>
                </a:tc>
                <a:tc>
                  <a:txBody>
                    <a:bodyPr/>
                    <a:lstStyle/>
                    <a:p>
                      <a:pPr algn="ctr" fontAlgn="b"/>
                      <a:r>
                        <a:rPr lang="en-US" sz="600" b="0" i="0" u="none" strike="noStrike">
                          <a:solidFill>
                            <a:srgbClr val="000000"/>
                          </a:solidFill>
                          <a:effectLst/>
                          <a:latin typeface="Calibri"/>
                        </a:rPr>
                        <a:t>0.18</a:t>
                      </a:r>
                    </a:p>
                  </a:txBody>
                  <a:tcPr marL="3074" marR="3074" marT="3074" marB="0" anchor="b">
                    <a:lnL>
                      <a:noFill/>
                    </a:lnL>
                    <a:lnR>
                      <a:noFill/>
                    </a:lnR>
                    <a:lnT>
                      <a:noFill/>
                    </a:lnT>
                    <a:lnB>
                      <a:noFill/>
                    </a:lnB>
                    <a:solidFill>
                      <a:srgbClr val="FFE984"/>
                    </a:solidFill>
                  </a:tcPr>
                </a:tc>
                <a:tc>
                  <a:txBody>
                    <a:bodyPr/>
                    <a:lstStyle/>
                    <a:p>
                      <a:pPr algn="ctr" fontAlgn="b"/>
                      <a:r>
                        <a:rPr lang="en-US" sz="600" b="0" i="0" u="none" strike="noStrike">
                          <a:solidFill>
                            <a:srgbClr val="000000"/>
                          </a:solidFill>
                          <a:effectLst/>
                          <a:latin typeface="Calibri"/>
                        </a:rPr>
                        <a:t>0.18</a:t>
                      </a:r>
                    </a:p>
                  </a:txBody>
                  <a:tcPr marL="3074" marR="3074" marT="3074" marB="0" anchor="b">
                    <a:lnL>
                      <a:noFill/>
                    </a:lnL>
                    <a:lnR>
                      <a:noFill/>
                    </a:lnR>
                    <a:lnT>
                      <a:noFill/>
                    </a:lnT>
                    <a:lnB>
                      <a:noFill/>
                    </a:lnB>
                    <a:solidFill>
                      <a:srgbClr val="FFEA84"/>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6BF7B"/>
                    </a:solidFill>
                  </a:tcPr>
                </a:tc>
              </a:tr>
              <a:tr h="94514">
                <a:tc>
                  <a:txBody>
                    <a:bodyPr/>
                    <a:lstStyle/>
                    <a:p>
                      <a:pPr algn="ctr" fontAlgn="b"/>
                      <a:r>
                        <a:rPr lang="en-US" sz="600" b="0" i="0" u="none" strike="noStrike">
                          <a:solidFill>
                            <a:srgbClr val="000000"/>
                          </a:solidFill>
                          <a:effectLst/>
                          <a:latin typeface="Calibri"/>
                        </a:rPr>
                        <a:t>572</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a:solidFill>
                            <a:srgbClr val="000000"/>
                          </a:solidFill>
                          <a:effectLst/>
                          <a:latin typeface="Calibri"/>
                        </a:rPr>
                        <a:t>0.21</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3"/>
                    </a:solidFill>
                  </a:tcPr>
                </a:tc>
                <a:tc>
                  <a:txBody>
                    <a:bodyPr/>
                    <a:lstStyle/>
                    <a:p>
                      <a:pPr algn="ctr" fontAlgn="b"/>
                      <a:r>
                        <a:rPr lang="en-US" sz="600" b="0" i="0" u="none" strike="noStrike">
                          <a:solidFill>
                            <a:srgbClr val="000000"/>
                          </a:solidFill>
                          <a:effectLst/>
                          <a:latin typeface="Calibri"/>
                        </a:rPr>
                        <a:t>0.17</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FEEA83"/>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3BE7B"/>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3BE7B"/>
                    </a:solidFill>
                  </a:tcPr>
                </a:tc>
                <a:tc>
                  <a:txBody>
                    <a:bodyPr/>
                    <a:lstStyle/>
                    <a:p>
                      <a:pPr algn="ctr" fontAlgn="b"/>
                      <a:r>
                        <a:rPr lang="en-US" sz="600" b="0" i="0" u="none" strike="noStrike">
                          <a:solidFill>
                            <a:srgbClr val="000000"/>
                          </a:solidFill>
                          <a:effectLst/>
                          <a:latin typeface="Calibri"/>
                        </a:rPr>
                        <a:t>0.09</a:t>
                      </a:r>
                    </a:p>
                  </a:txBody>
                  <a:tcPr marL="3074" marR="3074" marT="3074" marB="0" anchor="b">
                    <a:lnL>
                      <a:noFill/>
                    </a:lnL>
                    <a:lnR>
                      <a:noFill/>
                    </a:lnR>
                    <a:lnT>
                      <a:noFill/>
                    </a:lnT>
                    <a:lnB>
                      <a:noFill/>
                    </a:lnB>
                    <a:solidFill>
                      <a:srgbClr val="BBD780"/>
                    </a:solidFill>
                  </a:tcPr>
                </a:tc>
                <a:tc>
                  <a:txBody>
                    <a:bodyPr/>
                    <a:lstStyle/>
                    <a:p>
                      <a:pPr algn="ctr" fontAlgn="b"/>
                      <a:r>
                        <a:rPr lang="en-US" sz="600" b="0" i="0" u="none" strike="noStrike">
                          <a:solidFill>
                            <a:srgbClr val="000000"/>
                          </a:solidFill>
                          <a:effectLst/>
                          <a:latin typeface="Calibri"/>
                        </a:rPr>
                        <a:t>0.13</a:t>
                      </a:r>
                    </a:p>
                  </a:txBody>
                  <a:tcPr marL="3074" marR="3074" marT="3074" marB="0" anchor="b">
                    <a:lnL>
                      <a:noFill/>
                    </a:lnL>
                    <a:lnR>
                      <a:noFill/>
                    </a:lnR>
                    <a:lnT>
                      <a:noFill/>
                    </a:lnT>
                    <a:lnB>
                      <a:noFill/>
                    </a:lnB>
                    <a:solidFill>
                      <a:srgbClr val="DEE182"/>
                    </a:solidFill>
                  </a:tcPr>
                </a:tc>
                <a:tc>
                  <a:txBody>
                    <a:bodyPr/>
                    <a:lstStyle/>
                    <a:p>
                      <a:pPr algn="ctr" fontAlgn="b"/>
                      <a:r>
                        <a:rPr lang="en-US" sz="600" b="0" i="0" u="none" strike="noStrike">
                          <a:solidFill>
                            <a:srgbClr val="000000"/>
                          </a:solidFill>
                          <a:effectLst/>
                          <a:latin typeface="Calibri"/>
                        </a:rPr>
                        <a:t>0.09</a:t>
                      </a:r>
                    </a:p>
                  </a:txBody>
                  <a:tcPr marL="3074" marR="3074" marT="3074" marB="0" anchor="b">
                    <a:lnL>
                      <a:noFill/>
                    </a:lnL>
                    <a:lnR>
                      <a:noFill/>
                    </a:lnR>
                    <a:lnT>
                      <a:noFill/>
                    </a:lnT>
                    <a:lnB>
                      <a:noFill/>
                    </a:lnB>
                    <a:solidFill>
                      <a:srgbClr val="BBD780"/>
                    </a:solidFill>
                  </a:tcPr>
                </a:tc>
                <a:tc>
                  <a:txBody>
                    <a:bodyPr/>
                    <a:lstStyle/>
                    <a:p>
                      <a:pPr algn="ctr" fontAlgn="b"/>
                      <a:r>
                        <a:rPr lang="en-US" sz="600" b="0" i="0" u="none" strike="noStrike">
                          <a:solidFill>
                            <a:srgbClr val="000000"/>
                          </a:solidFill>
                          <a:effectLst/>
                          <a:latin typeface="Calibri"/>
                        </a:rPr>
                        <a:t>0.25</a:t>
                      </a:r>
                    </a:p>
                  </a:txBody>
                  <a:tcPr marL="3074" marR="3074" marT="3074" marB="0" anchor="b">
                    <a:lnL>
                      <a:noFill/>
                    </a:lnL>
                    <a:lnR>
                      <a:noFill/>
                    </a:lnR>
                    <a:lnT>
                      <a:noFill/>
                    </a:lnT>
                    <a:lnB>
                      <a:noFill/>
                    </a:lnB>
                    <a:solidFill>
                      <a:srgbClr val="FFDF82"/>
                    </a:solidFill>
                  </a:tcPr>
                </a:tc>
                <a:tc>
                  <a:txBody>
                    <a:bodyPr/>
                    <a:lstStyle/>
                    <a:p>
                      <a:pPr algn="ctr" fontAlgn="b"/>
                      <a:r>
                        <a:rPr lang="en-US" sz="600" b="0" i="0" u="none" strike="noStrike">
                          <a:solidFill>
                            <a:srgbClr val="000000"/>
                          </a:solidFill>
                          <a:effectLst/>
                          <a:latin typeface="Calibri"/>
                        </a:rPr>
                        <a:t>0.02</a:t>
                      </a:r>
                    </a:p>
                  </a:txBody>
                  <a:tcPr marL="3074" marR="3074" marT="3074" marB="0" anchor="b">
                    <a:lnL>
                      <a:noFill/>
                    </a:lnL>
                    <a:lnR>
                      <a:noFill/>
                    </a:lnR>
                    <a:lnT>
                      <a:noFill/>
                    </a:lnT>
                    <a:lnB>
                      <a:noFill/>
                    </a:lnB>
                    <a:solidFill>
                      <a:srgbClr val="7AC47C"/>
                    </a:solidFill>
                  </a:tcPr>
                </a:tc>
              </a:tr>
              <a:tr h="94514">
                <a:tc>
                  <a:txBody>
                    <a:bodyPr/>
                    <a:lstStyle/>
                    <a:p>
                      <a:pPr algn="ctr" fontAlgn="b"/>
                      <a:r>
                        <a:rPr lang="en-US" sz="600" b="0" i="0" u="none" strike="noStrike" dirty="0">
                          <a:solidFill>
                            <a:srgbClr val="000000"/>
                          </a:solidFill>
                          <a:effectLst/>
                          <a:latin typeface="Calibri"/>
                        </a:rPr>
                        <a:t>586</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a:solidFill>
                            <a:srgbClr val="000000"/>
                          </a:solidFill>
                          <a:effectLst/>
                          <a:latin typeface="Calibri"/>
                        </a:rPr>
                        <a:t>0.18</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984"/>
                    </a:solidFill>
                  </a:tcPr>
                </a:tc>
                <a:tc>
                  <a:txBody>
                    <a:bodyPr/>
                    <a:lstStyle/>
                    <a:p>
                      <a:pPr algn="ctr" fontAlgn="b"/>
                      <a:r>
                        <a:rPr lang="en-US" sz="600" b="0" i="0" u="none" strike="noStrike">
                          <a:solidFill>
                            <a:srgbClr val="000000"/>
                          </a:solidFill>
                          <a:effectLst/>
                          <a:latin typeface="Calibri"/>
                        </a:rPr>
                        <a:t>0.11</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C7DB80"/>
                    </a:solidFill>
                  </a:tcPr>
                </a:tc>
                <a:tc>
                  <a:txBody>
                    <a:bodyPr/>
                    <a:lstStyle/>
                    <a:p>
                      <a:pPr algn="ctr" fontAlgn="b"/>
                      <a:r>
                        <a:rPr lang="en-US" sz="600" b="0" i="0" u="none" strike="noStrike">
                          <a:solidFill>
                            <a:srgbClr val="000000"/>
                          </a:solidFill>
                          <a:effectLst/>
                          <a:latin typeface="Calibri"/>
                        </a:rPr>
                        <a:t>0.01</a:t>
                      </a:r>
                    </a:p>
                  </a:txBody>
                  <a:tcPr marL="3074" marR="3074" marT="3074" marB="0" anchor="b">
                    <a:lnL>
                      <a:noFill/>
                    </a:lnL>
                    <a:lnR>
                      <a:noFill/>
                    </a:lnR>
                    <a:lnT>
                      <a:noFill/>
                    </a:lnT>
                    <a:lnB>
                      <a:noFill/>
                    </a:lnB>
                    <a:solidFill>
                      <a:srgbClr val="68BF7B"/>
                    </a:solidFill>
                  </a:tcPr>
                </a:tc>
                <a:tc>
                  <a:txBody>
                    <a:bodyPr/>
                    <a:lstStyle/>
                    <a:p>
                      <a:pPr algn="ctr" fontAlgn="b"/>
                      <a:r>
                        <a:rPr lang="en-US" sz="600" b="0" i="0" u="none" strike="noStrike">
                          <a:solidFill>
                            <a:srgbClr val="000000"/>
                          </a:solidFill>
                          <a:effectLst/>
                          <a:latin typeface="Calibri"/>
                        </a:rPr>
                        <a:t>0.01</a:t>
                      </a:r>
                    </a:p>
                  </a:txBody>
                  <a:tcPr marL="3074" marR="3074" marT="3074" marB="0" anchor="b">
                    <a:lnL>
                      <a:noFill/>
                    </a:lnL>
                    <a:lnR>
                      <a:noFill/>
                    </a:lnR>
                    <a:lnT>
                      <a:noFill/>
                    </a:lnT>
                    <a:lnB>
                      <a:noFill/>
                    </a:lnB>
                    <a:solidFill>
                      <a:srgbClr val="6AC07B"/>
                    </a:solidFill>
                  </a:tcPr>
                </a:tc>
                <a:tc>
                  <a:txBody>
                    <a:bodyPr/>
                    <a:lstStyle/>
                    <a:p>
                      <a:pPr algn="ctr" fontAlgn="b"/>
                      <a:r>
                        <a:rPr lang="en-US" sz="600" b="0" i="0" u="none" strike="noStrike">
                          <a:solidFill>
                            <a:srgbClr val="000000"/>
                          </a:solidFill>
                          <a:effectLst/>
                          <a:latin typeface="Calibri"/>
                        </a:rPr>
                        <a:t>0.01</a:t>
                      </a:r>
                    </a:p>
                  </a:txBody>
                  <a:tcPr marL="3074" marR="3074" marT="3074" marB="0" anchor="b">
                    <a:lnL>
                      <a:noFill/>
                    </a:lnL>
                    <a:lnR>
                      <a:noFill/>
                    </a:lnR>
                    <a:lnT>
                      <a:noFill/>
                    </a:lnT>
                    <a:lnB>
                      <a:noFill/>
                    </a:lnB>
                    <a:solidFill>
                      <a:srgbClr val="6FC17B"/>
                    </a:solidFill>
                  </a:tcPr>
                </a:tc>
                <a:tc>
                  <a:txBody>
                    <a:bodyPr/>
                    <a:lstStyle/>
                    <a:p>
                      <a:pPr algn="ctr" fontAlgn="b"/>
                      <a:r>
                        <a:rPr lang="en-US" sz="600" b="0" i="0" u="none" strike="noStrike">
                          <a:solidFill>
                            <a:srgbClr val="000000"/>
                          </a:solidFill>
                          <a:effectLst/>
                          <a:latin typeface="Calibri"/>
                        </a:rPr>
                        <a:t>0.11</a:t>
                      </a:r>
                    </a:p>
                  </a:txBody>
                  <a:tcPr marL="3074" marR="3074" marT="3074" marB="0" anchor="b">
                    <a:lnL>
                      <a:noFill/>
                    </a:lnL>
                    <a:lnR>
                      <a:noFill/>
                    </a:lnR>
                    <a:lnT>
                      <a:noFill/>
                    </a:lnT>
                    <a:lnB>
                      <a:noFill/>
                    </a:lnB>
                    <a:solidFill>
                      <a:srgbClr val="CDDC81"/>
                    </a:solidFill>
                  </a:tcPr>
                </a:tc>
                <a:tc>
                  <a:txBody>
                    <a:bodyPr/>
                    <a:lstStyle/>
                    <a:p>
                      <a:pPr algn="ctr" fontAlgn="b"/>
                      <a:r>
                        <a:rPr lang="en-US" sz="600" b="0" i="0" u="none" strike="noStrike">
                          <a:solidFill>
                            <a:srgbClr val="000000"/>
                          </a:solidFill>
                          <a:effectLst/>
                          <a:latin typeface="Calibri"/>
                        </a:rPr>
                        <a:t>0.20</a:t>
                      </a:r>
                    </a:p>
                  </a:txBody>
                  <a:tcPr marL="3074" marR="3074" marT="3074" marB="0" anchor="b">
                    <a:lnL>
                      <a:noFill/>
                    </a:lnL>
                    <a:lnR>
                      <a:noFill/>
                    </a:lnR>
                    <a:lnT>
                      <a:noFill/>
                    </a:lnT>
                    <a:lnB>
                      <a:noFill/>
                    </a:lnB>
                    <a:solidFill>
                      <a:srgbClr val="FFE683"/>
                    </a:solidFill>
                  </a:tcPr>
                </a:tc>
                <a:tc>
                  <a:txBody>
                    <a:bodyPr/>
                    <a:lstStyle/>
                    <a:p>
                      <a:pPr algn="ctr" fontAlgn="b"/>
                      <a:r>
                        <a:rPr lang="en-US" sz="600" b="0" i="0" u="none" strike="noStrike">
                          <a:solidFill>
                            <a:srgbClr val="000000"/>
                          </a:solidFill>
                          <a:effectLst/>
                          <a:latin typeface="Calibri"/>
                        </a:rPr>
                        <a:t>0.06</a:t>
                      </a:r>
                    </a:p>
                  </a:txBody>
                  <a:tcPr marL="3074" marR="3074" marT="3074" marB="0" anchor="b">
                    <a:lnL>
                      <a:noFill/>
                    </a:lnL>
                    <a:lnR>
                      <a:noFill/>
                    </a:lnR>
                    <a:lnT>
                      <a:noFill/>
                    </a:lnT>
                    <a:lnB>
                      <a:noFill/>
                    </a:lnB>
                    <a:solidFill>
                      <a:srgbClr val="9CCE7E"/>
                    </a:solidFill>
                  </a:tcPr>
                </a:tc>
                <a:tc>
                  <a:txBody>
                    <a:bodyPr/>
                    <a:lstStyle/>
                    <a:p>
                      <a:pPr algn="ctr" fontAlgn="b"/>
                      <a:r>
                        <a:rPr lang="en-US" sz="600" b="0" i="0" u="none" strike="noStrike">
                          <a:solidFill>
                            <a:srgbClr val="000000"/>
                          </a:solidFill>
                          <a:effectLst/>
                          <a:latin typeface="Calibri"/>
                        </a:rPr>
                        <a:t>0.05</a:t>
                      </a:r>
                    </a:p>
                  </a:txBody>
                  <a:tcPr marL="3074" marR="3074" marT="3074" marB="0" anchor="b">
                    <a:lnL>
                      <a:noFill/>
                    </a:lnL>
                    <a:lnR>
                      <a:noFill/>
                    </a:lnR>
                    <a:lnT>
                      <a:noFill/>
                    </a:lnT>
                    <a:lnB>
                      <a:noFill/>
                    </a:lnB>
                    <a:solidFill>
                      <a:srgbClr val="93CB7D"/>
                    </a:solidFill>
                  </a:tcPr>
                </a:tc>
              </a:tr>
              <a:tr h="94514">
                <a:tc>
                  <a:txBody>
                    <a:bodyPr/>
                    <a:lstStyle/>
                    <a:p>
                      <a:pPr algn="ctr" fontAlgn="b"/>
                      <a:r>
                        <a:rPr lang="en-US" sz="600" b="0" i="0" u="none" strike="noStrike" dirty="0">
                          <a:solidFill>
                            <a:srgbClr val="000000"/>
                          </a:solidFill>
                          <a:effectLst/>
                          <a:latin typeface="Calibri"/>
                        </a:rPr>
                        <a:t>595</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a:solidFill>
                            <a:srgbClr val="000000"/>
                          </a:solidFill>
                          <a:effectLst/>
                          <a:latin typeface="Calibri"/>
                        </a:rPr>
                        <a:t>0.16</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A83"/>
                    </a:solidFill>
                  </a:tcPr>
                </a:tc>
                <a:tc>
                  <a:txBody>
                    <a:bodyPr/>
                    <a:lstStyle/>
                    <a:p>
                      <a:pPr algn="ctr" fontAlgn="b"/>
                      <a:r>
                        <a:rPr lang="en-US" sz="600" b="0" i="0" u="none" strike="noStrike">
                          <a:solidFill>
                            <a:srgbClr val="000000"/>
                          </a:solidFill>
                          <a:effectLst/>
                          <a:latin typeface="Calibri"/>
                        </a:rPr>
                        <a:t>0.23</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FFE283"/>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4BE7B"/>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3BE7B"/>
                    </a:solidFill>
                  </a:tcPr>
                </a:tc>
                <a:tc>
                  <a:txBody>
                    <a:bodyPr/>
                    <a:lstStyle/>
                    <a:p>
                      <a:pPr algn="ctr" fontAlgn="b"/>
                      <a:r>
                        <a:rPr lang="en-US" sz="600" b="0" i="0" u="none" strike="noStrike">
                          <a:solidFill>
                            <a:srgbClr val="000000"/>
                          </a:solidFill>
                          <a:effectLst/>
                          <a:latin typeface="Calibri"/>
                        </a:rPr>
                        <a:t>0.02</a:t>
                      </a:r>
                    </a:p>
                  </a:txBody>
                  <a:tcPr marL="3074" marR="3074" marT="3074" marB="0" anchor="b">
                    <a:lnL>
                      <a:noFill/>
                    </a:lnL>
                    <a:lnR>
                      <a:noFill/>
                    </a:lnR>
                    <a:lnT>
                      <a:noFill/>
                    </a:lnT>
                    <a:lnB>
                      <a:noFill/>
                    </a:lnB>
                    <a:solidFill>
                      <a:srgbClr val="77C37C"/>
                    </a:solidFill>
                  </a:tcPr>
                </a:tc>
                <a:tc>
                  <a:txBody>
                    <a:bodyPr/>
                    <a:lstStyle/>
                    <a:p>
                      <a:pPr algn="ctr" fontAlgn="b"/>
                      <a:r>
                        <a:rPr lang="en-US" sz="600" b="0" i="0" u="none" strike="noStrike">
                          <a:solidFill>
                            <a:srgbClr val="000000"/>
                          </a:solidFill>
                          <a:effectLst/>
                          <a:latin typeface="Calibri"/>
                        </a:rPr>
                        <a:t>0.07</a:t>
                      </a:r>
                    </a:p>
                  </a:txBody>
                  <a:tcPr marL="3074" marR="3074" marT="3074" marB="0" anchor="b">
                    <a:lnL>
                      <a:noFill/>
                    </a:lnL>
                    <a:lnR>
                      <a:noFill/>
                    </a:lnR>
                    <a:lnT>
                      <a:noFill/>
                    </a:lnT>
                    <a:lnB>
                      <a:noFill/>
                    </a:lnB>
                    <a:solidFill>
                      <a:srgbClr val="A2D07E"/>
                    </a:solidFill>
                  </a:tcPr>
                </a:tc>
                <a:tc>
                  <a:txBody>
                    <a:bodyPr/>
                    <a:lstStyle/>
                    <a:p>
                      <a:pPr algn="ctr" fontAlgn="b"/>
                      <a:r>
                        <a:rPr lang="en-US" sz="600" b="0" i="0" u="none" strike="noStrike">
                          <a:solidFill>
                            <a:srgbClr val="000000"/>
                          </a:solidFill>
                          <a:effectLst/>
                          <a:latin typeface="Calibri"/>
                        </a:rPr>
                        <a:t>0.05</a:t>
                      </a:r>
                    </a:p>
                  </a:txBody>
                  <a:tcPr marL="3074" marR="3074" marT="3074" marB="0" anchor="b">
                    <a:lnL>
                      <a:noFill/>
                    </a:lnL>
                    <a:lnR>
                      <a:noFill/>
                    </a:lnR>
                    <a:lnT>
                      <a:noFill/>
                    </a:lnT>
                    <a:lnB>
                      <a:noFill/>
                    </a:lnB>
                    <a:solidFill>
                      <a:srgbClr val="94CC7D"/>
                    </a:solidFill>
                  </a:tcPr>
                </a:tc>
                <a:tc>
                  <a:txBody>
                    <a:bodyPr/>
                    <a:lstStyle/>
                    <a:p>
                      <a:pPr algn="ctr" fontAlgn="b"/>
                      <a:r>
                        <a:rPr lang="en-US" sz="600" b="0" i="0" u="none" strike="noStrike">
                          <a:solidFill>
                            <a:srgbClr val="000000"/>
                          </a:solidFill>
                          <a:effectLst/>
                          <a:latin typeface="Calibri"/>
                        </a:rPr>
                        <a:t>0.08</a:t>
                      </a:r>
                    </a:p>
                  </a:txBody>
                  <a:tcPr marL="3074" marR="3074" marT="3074" marB="0" anchor="b">
                    <a:lnL>
                      <a:noFill/>
                    </a:lnL>
                    <a:lnR>
                      <a:noFill/>
                    </a:lnR>
                    <a:lnT>
                      <a:noFill/>
                    </a:lnT>
                    <a:lnB>
                      <a:noFill/>
                    </a:lnB>
                    <a:solidFill>
                      <a:srgbClr val="ADD37F"/>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7BF7B"/>
                    </a:solidFill>
                  </a:tcPr>
                </a:tc>
              </a:tr>
              <a:tr h="94514">
                <a:tc>
                  <a:txBody>
                    <a:bodyPr/>
                    <a:lstStyle/>
                    <a:p>
                      <a:pPr algn="ctr" fontAlgn="b"/>
                      <a:r>
                        <a:rPr lang="en-US" sz="600" b="0" i="0" u="none" strike="noStrike" dirty="0">
                          <a:solidFill>
                            <a:srgbClr val="000000"/>
                          </a:solidFill>
                          <a:effectLst/>
                          <a:latin typeface="Calibri"/>
                        </a:rPr>
                        <a:t>617</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dirty="0">
                          <a:solidFill>
                            <a:srgbClr val="000000"/>
                          </a:solidFill>
                          <a:effectLst/>
                          <a:latin typeface="Calibri"/>
                        </a:rPr>
                        <a:t>0.13</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182"/>
                    </a:solidFill>
                  </a:tcPr>
                </a:tc>
                <a:tc>
                  <a:txBody>
                    <a:bodyPr/>
                    <a:lstStyle/>
                    <a:p>
                      <a:pPr algn="ctr" fontAlgn="b"/>
                      <a:r>
                        <a:rPr lang="en-US" sz="600" b="0" i="0" u="none" strike="noStrike">
                          <a:solidFill>
                            <a:srgbClr val="000000"/>
                          </a:solidFill>
                          <a:effectLst/>
                          <a:latin typeface="Calibri"/>
                        </a:rPr>
                        <a:t>0.04</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87C87D"/>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4BE7B"/>
                    </a:solidFill>
                  </a:tcPr>
                </a:tc>
                <a:tc>
                  <a:txBody>
                    <a:bodyPr/>
                    <a:lstStyle/>
                    <a:p>
                      <a:pPr algn="ctr" fontAlgn="b"/>
                      <a:r>
                        <a:rPr lang="en-US" sz="600" b="0" i="0" u="none" strike="noStrike">
                          <a:solidFill>
                            <a:srgbClr val="000000"/>
                          </a:solidFill>
                          <a:effectLst/>
                          <a:latin typeface="Calibri"/>
                        </a:rPr>
                        <a:t>0.03</a:t>
                      </a:r>
                    </a:p>
                  </a:txBody>
                  <a:tcPr marL="3074" marR="3074" marT="3074" marB="0" anchor="b">
                    <a:lnL>
                      <a:noFill/>
                    </a:lnL>
                    <a:lnR>
                      <a:noFill/>
                    </a:lnR>
                    <a:lnT>
                      <a:noFill/>
                    </a:lnT>
                    <a:lnB>
                      <a:noFill/>
                    </a:lnB>
                    <a:solidFill>
                      <a:srgbClr val="7DC57C"/>
                    </a:solidFill>
                  </a:tcPr>
                </a:tc>
                <a:tc>
                  <a:txBody>
                    <a:bodyPr/>
                    <a:lstStyle/>
                    <a:p>
                      <a:pPr algn="ctr" fontAlgn="b"/>
                      <a:r>
                        <a:rPr lang="en-US" sz="600" b="0" i="0" u="none" strike="noStrike">
                          <a:solidFill>
                            <a:srgbClr val="000000"/>
                          </a:solidFill>
                          <a:effectLst/>
                          <a:latin typeface="Calibri"/>
                        </a:rPr>
                        <a:t>0.01</a:t>
                      </a:r>
                    </a:p>
                  </a:txBody>
                  <a:tcPr marL="3074" marR="3074" marT="3074" marB="0" anchor="b">
                    <a:lnL>
                      <a:noFill/>
                    </a:lnL>
                    <a:lnR>
                      <a:noFill/>
                    </a:lnR>
                    <a:lnT>
                      <a:noFill/>
                    </a:lnT>
                    <a:lnB>
                      <a:noFill/>
                    </a:lnB>
                    <a:solidFill>
                      <a:srgbClr val="6BC07B"/>
                    </a:solidFill>
                  </a:tcPr>
                </a:tc>
                <a:tc>
                  <a:txBody>
                    <a:bodyPr/>
                    <a:lstStyle/>
                    <a:p>
                      <a:pPr algn="ctr" fontAlgn="b"/>
                      <a:r>
                        <a:rPr lang="en-US" sz="600" b="0" i="0" u="none" strike="noStrike">
                          <a:solidFill>
                            <a:srgbClr val="000000"/>
                          </a:solidFill>
                          <a:effectLst/>
                          <a:latin typeface="Calibri"/>
                        </a:rPr>
                        <a:t>0.15</a:t>
                      </a:r>
                    </a:p>
                  </a:txBody>
                  <a:tcPr marL="3074" marR="3074" marT="3074" marB="0" anchor="b">
                    <a:lnL>
                      <a:noFill/>
                    </a:lnL>
                    <a:lnR>
                      <a:noFill/>
                    </a:lnR>
                    <a:lnT>
                      <a:noFill/>
                    </a:lnT>
                    <a:lnB>
                      <a:noFill/>
                    </a:lnB>
                    <a:solidFill>
                      <a:srgbClr val="F3E783"/>
                    </a:solidFill>
                  </a:tcPr>
                </a:tc>
                <a:tc>
                  <a:txBody>
                    <a:bodyPr/>
                    <a:lstStyle/>
                    <a:p>
                      <a:pPr algn="ctr" fontAlgn="b"/>
                      <a:r>
                        <a:rPr lang="en-US" sz="600" b="0" i="0" u="none" strike="noStrike">
                          <a:solidFill>
                            <a:srgbClr val="000000"/>
                          </a:solidFill>
                          <a:effectLst/>
                          <a:latin typeface="Calibri"/>
                        </a:rPr>
                        <a:t>0.12</a:t>
                      </a:r>
                    </a:p>
                  </a:txBody>
                  <a:tcPr marL="3074" marR="3074" marT="3074" marB="0" anchor="b">
                    <a:lnL>
                      <a:noFill/>
                    </a:lnL>
                    <a:lnR>
                      <a:noFill/>
                    </a:lnR>
                    <a:lnT>
                      <a:noFill/>
                    </a:lnT>
                    <a:lnB>
                      <a:noFill/>
                    </a:lnB>
                    <a:solidFill>
                      <a:srgbClr val="D2DE81"/>
                    </a:solidFill>
                  </a:tcPr>
                </a:tc>
                <a:tc>
                  <a:txBody>
                    <a:bodyPr/>
                    <a:lstStyle/>
                    <a:p>
                      <a:pPr algn="ctr" fontAlgn="b"/>
                      <a:r>
                        <a:rPr lang="en-US" sz="600" b="0" i="0" u="none" strike="noStrike">
                          <a:solidFill>
                            <a:srgbClr val="000000"/>
                          </a:solidFill>
                          <a:effectLst/>
                          <a:latin typeface="Calibri"/>
                        </a:rPr>
                        <a:t>0.09</a:t>
                      </a:r>
                    </a:p>
                  </a:txBody>
                  <a:tcPr marL="3074" marR="3074" marT="3074" marB="0" anchor="b">
                    <a:lnL>
                      <a:noFill/>
                    </a:lnL>
                    <a:lnR>
                      <a:noFill/>
                    </a:lnR>
                    <a:lnT>
                      <a:noFill/>
                    </a:lnT>
                    <a:lnB>
                      <a:noFill/>
                    </a:lnB>
                    <a:solidFill>
                      <a:srgbClr val="B9D67F"/>
                    </a:solidFill>
                  </a:tcPr>
                </a:tc>
                <a:tc>
                  <a:txBody>
                    <a:bodyPr/>
                    <a:lstStyle/>
                    <a:p>
                      <a:pPr algn="ctr" fontAlgn="b"/>
                      <a:r>
                        <a:rPr lang="en-US" sz="600" b="0" i="0" u="none" strike="noStrike">
                          <a:solidFill>
                            <a:srgbClr val="000000"/>
                          </a:solidFill>
                          <a:effectLst/>
                          <a:latin typeface="Calibri"/>
                        </a:rPr>
                        <a:t>0.08</a:t>
                      </a:r>
                    </a:p>
                  </a:txBody>
                  <a:tcPr marL="3074" marR="3074" marT="3074" marB="0" anchor="b">
                    <a:lnL>
                      <a:noFill/>
                    </a:lnL>
                    <a:lnR>
                      <a:noFill/>
                    </a:lnR>
                    <a:lnT>
                      <a:noFill/>
                    </a:lnT>
                    <a:lnB>
                      <a:noFill/>
                    </a:lnB>
                    <a:solidFill>
                      <a:srgbClr val="ADD37F"/>
                    </a:solidFill>
                  </a:tcPr>
                </a:tc>
              </a:tr>
              <a:tr h="94514">
                <a:tc>
                  <a:txBody>
                    <a:bodyPr/>
                    <a:lstStyle/>
                    <a:p>
                      <a:pPr algn="ctr" fontAlgn="b"/>
                      <a:r>
                        <a:rPr lang="en-US" sz="600" b="0" i="0" u="none" strike="noStrike" dirty="0">
                          <a:solidFill>
                            <a:srgbClr val="000000"/>
                          </a:solidFill>
                          <a:effectLst/>
                          <a:latin typeface="Calibri"/>
                        </a:rPr>
                        <a:t>616</a:t>
                      </a:r>
                    </a:p>
                  </a:txBody>
                  <a:tcPr marL="3074" marR="3074" marT="3074"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dirty="0">
                          <a:solidFill>
                            <a:srgbClr val="000000"/>
                          </a:solidFill>
                          <a:effectLst/>
                          <a:latin typeface="Calibri"/>
                        </a:rPr>
                        <a:t>0.11</a:t>
                      </a:r>
                    </a:p>
                  </a:txBody>
                  <a:tcPr marL="3074" marR="3074" marT="307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ADB80"/>
                    </a:solidFill>
                  </a:tcPr>
                </a:tc>
                <a:tc>
                  <a:txBody>
                    <a:bodyPr/>
                    <a:lstStyle/>
                    <a:p>
                      <a:pPr algn="ctr" fontAlgn="b"/>
                      <a:r>
                        <a:rPr lang="en-US" sz="600" b="0" i="0" u="none" strike="noStrike" dirty="0">
                          <a:solidFill>
                            <a:srgbClr val="000000"/>
                          </a:solidFill>
                          <a:effectLst/>
                          <a:latin typeface="Calibri"/>
                        </a:rPr>
                        <a:t>0.01</a:t>
                      </a:r>
                    </a:p>
                  </a:txBody>
                  <a:tcPr marL="3074" marR="3074" marT="3074" marB="0" anchor="b">
                    <a:lnL w="12700" cap="flat" cmpd="sng" algn="ctr">
                      <a:solidFill>
                        <a:schemeClr val="tx1"/>
                      </a:solidFill>
                      <a:prstDash val="solid"/>
                      <a:round/>
                      <a:headEnd type="none" w="med" len="med"/>
                      <a:tailEnd type="none" w="med" len="med"/>
                    </a:lnL>
                    <a:lnR>
                      <a:noFill/>
                    </a:lnR>
                    <a:lnT>
                      <a:noFill/>
                    </a:lnT>
                    <a:lnB>
                      <a:noFill/>
                    </a:lnB>
                    <a:solidFill>
                      <a:srgbClr val="6EC17B"/>
                    </a:solidFill>
                  </a:tcPr>
                </a:tc>
                <a:tc>
                  <a:txBody>
                    <a:bodyPr/>
                    <a:lstStyle/>
                    <a:p>
                      <a:pPr algn="ctr" fontAlgn="b"/>
                      <a:r>
                        <a:rPr lang="en-US" sz="600" b="0" i="0" u="none" strike="noStrike">
                          <a:solidFill>
                            <a:srgbClr val="000000"/>
                          </a:solidFill>
                          <a:effectLst/>
                          <a:latin typeface="Calibri"/>
                        </a:rPr>
                        <a:t>0.02</a:t>
                      </a:r>
                    </a:p>
                  </a:txBody>
                  <a:tcPr marL="3074" marR="3074" marT="3074" marB="0" anchor="b">
                    <a:lnL>
                      <a:noFill/>
                    </a:lnL>
                    <a:lnR>
                      <a:noFill/>
                    </a:lnR>
                    <a:lnT>
                      <a:noFill/>
                    </a:lnT>
                    <a:lnB>
                      <a:noFill/>
                    </a:lnB>
                    <a:solidFill>
                      <a:srgbClr val="72C27B"/>
                    </a:solidFill>
                  </a:tcPr>
                </a:tc>
                <a:tc>
                  <a:txBody>
                    <a:bodyPr/>
                    <a:lstStyle/>
                    <a:p>
                      <a:pPr algn="ctr" fontAlgn="b"/>
                      <a:r>
                        <a:rPr lang="en-US" sz="600" b="0" i="0" u="none" strike="noStrike">
                          <a:solidFill>
                            <a:srgbClr val="000000"/>
                          </a:solidFill>
                          <a:effectLst/>
                          <a:latin typeface="Calibri"/>
                        </a:rPr>
                        <a:t>0.00</a:t>
                      </a:r>
                    </a:p>
                  </a:txBody>
                  <a:tcPr marL="3074" marR="3074" marT="3074" marB="0" anchor="b">
                    <a:lnL>
                      <a:noFill/>
                    </a:lnL>
                    <a:lnR>
                      <a:noFill/>
                    </a:lnR>
                    <a:lnT>
                      <a:noFill/>
                    </a:lnT>
                    <a:lnB>
                      <a:noFill/>
                    </a:lnB>
                    <a:solidFill>
                      <a:srgbClr val="64BE7B"/>
                    </a:solidFill>
                  </a:tcPr>
                </a:tc>
                <a:tc>
                  <a:txBody>
                    <a:bodyPr/>
                    <a:lstStyle/>
                    <a:p>
                      <a:pPr algn="ctr" fontAlgn="b"/>
                      <a:r>
                        <a:rPr lang="en-US" sz="600" b="0" i="0" u="none" strike="noStrike">
                          <a:solidFill>
                            <a:srgbClr val="000000"/>
                          </a:solidFill>
                          <a:effectLst/>
                          <a:latin typeface="Calibri"/>
                        </a:rPr>
                        <a:t>0.01</a:t>
                      </a:r>
                    </a:p>
                  </a:txBody>
                  <a:tcPr marL="3074" marR="3074" marT="3074" marB="0" anchor="b">
                    <a:lnL>
                      <a:noFill/>
                    </a:lnL>
                    <a:lnR>
                      <a:noFill/>
                    </a:lnR>
                    <a:lnT>
                      <a:noFill/>
                    </a:lnT>
                    <a:lnB>
                      <a:noFill/>
                    </a:lnB>
                    <a:solidFill>
                      <a:srgbClr val="69BF7B"/>
                    </a:solidFill>
                  </a:tcPr>
                </a:tc>
                <a:tc>
                  <a:txBody>
                    <a:bodyPr/>
                    <a:lstStyle/>
                    <a:p>
                      <a:pPr algn="ctr" fontAlgn="b"/>
                      <a:r>
                        <a:rPr lang="en-US" sz="600" b="0" i="0" u="none" strike="noStrike">
                          <a:solidFill>
                            <a:srgbClr val="000000"/>
                          </a:solidFill>
                          <a:effectLst/>
                          <a:latin typeface="Calibri"/>
                        </a:rPr>
                        <a:t>0.13</a:t>
                      </a:r>
                    </a:p>
                  </a:txBody>
                  <a:tcPr marL="3074" marR="3074" marT="3074" marB="0" anchor="b">
                    <a:lnL>
                      <a:noFill/>
                    </a:lnL>
                    <a:lnR>
                      <a:noFill/>
                    </a:lnR>
                    <a:lnT>
                      <a:noFill/>
                    </a:lnT>
                    <a:lnB>
                      <a:noFill/>
                    </a:lnB>
                    <a:solidFill>
                      <a:srgbClr val="DEE182"/>
                    </a:solidFill>
                  </a:tcPr>
                </a:tc>
                <a:tc>
                  <a:txBody>
                    <a:bodyPr/>
                    <a:lstStyle/>
                    <a:p>
                      <a:pPr algn="ctr" fontAlgn="b"/>
                      <a:r>
                        <a:rPr lang="en-US" sz="600" b="0" i="0" u="none" strike="noStrike">
                          <a:solidFill>
                            <a:srgbClr val="000000"/>
                          </a:solidFill>
                          <a:effectLst/>
                          <a:latin typeface="Calibri"/>
                        </a:rPr>
                        <a:t>0.08</a:t>
                      </a:r>
                    </a:p>
                  </a:txBody>
                  <a:tcPr marL="3074" marR="3074" marT="3074" marB="0" anchor="b">
                    <a:lnL>
                      <a:noFill/>
                    </a:lnL>
                    <a:lnR>
                      <a:noFill/>
                    </a:lnR>
                    <a:lnT>
                      <a:noFill/>
                    </a:lnT>
                    <a:lnB>
                      <a:noFill/>
                    </a:lnB>
                    <a:solidFill>
                      <a:srgbClr val="ACD37F"/>
                    </a:solidFill>
                  </a:tcPr>
                </a:tc>
                <a:tc>
                  <a:txBody>
                    <a:bodyPr/>
                    <a:lstStyle/>
                    <a:p>
                      <a:pPr algn="ctr" fontAlgn="b"/>
                      <a:r>
                        <a:rPr lang="en-US" sz="600" b="0" i="0" u="none" strike="noStrike">
                          <a:solidFill>
                            <a:srgbClr val="000000"/>
                          </a:solidFill>
                          <a:effectLst/>
                          <a:latin typeface="Calibri"/>
                        </a:rPr>
                        <a:t>0.09</a:t>
                      </a:r>
                    </a:p>
                  </a:txBody>
                  <a:tcPr marL="3074" marR="3074" marT="3074" marB="0" anchor="b">
                    <a:lnL>
                      <a:noFill/>
                    </a:lnL>
                    <a:lnR>
                      <a:noFill/>
                    </a:lnR>
                    <a:lnT>
                      <a:noFill/>
                    </a:lnT>
                    <a:lnB>
                      <a:noFill/>
                    </a:lnB>
                    <a:solidFill>
                      <a:srgbClr val="BAD780"/>
                    </a:solidFill>
                  </a:tcPr>
                </a:tc>
                <a:tc>
                  <a:txBody>
                    <a:bodyPr/>
                    <a:lstStyle/>
                    <a:p>
                      <a:pPr algn="ctr" fontAlgn="b"/>
                      <a:r>
                        <a:rPr lang="en-US" sz="600" b="0" i="0" u="none" strike="noStrike" dirty="0">
                          <a:solidFill>
                            <a:srgbClr val="000000"/>
                          </a:solidFill>
                          <a:effectLst/>
                          <a:latin typeface="Calibri"/>
                        </a:rPr>
                        <a:t>0.00</a:t>
                      </a:r>
                    </a:p>
                  </a:txBody>
                  <a:tcPr marL="3074" marR="3074" marT="3074" marB="0" anchor="b">
                    <a:lnL>
                      <a:noFill/>
                    </a:lnL>
                    <a:lnR>
                      <a:noFill/>
                    </a:lnR>
                    <a:lnT>
                      <a:noFill/>
                    </a:lnT>
                    <a:lnB>
                      <a:noFill/>
                    </a:lnB>
                    <a:solidFill>
                      <a:srgbClr val="67BF7B"/>
                    </a:solidFill>
                  </a:tcPr>
                </a:tc>
              </a:tr>
            </a:tbl>
          </a:graphicData>
        </a:graphic>
      </p:graphicFrame>
      <p:sp>
        <p:nvSpPr>
          <p:cNvPr id="6" name="Rectangle 5"/>
          <p:cNvSpPr/>
          <p:nvPr/>
        </p:nvSpPr>
        <p:spPr>
          <a:xfrm>
            <a:off x="3076411" y="320387"/>
            <a:ext cx="1286626" cy="288536"/>
          </a:xfrm>
          <a:prstGeom prst="rect">
            <a:avLst/>
          </a:prstGeom>
        </p:spPr>
        <p:txBody>
          <a:bodyPr wrap="none" lIns="68535" tIns="34268" rIns="68535" bIns="34268">
            <a:spAutoFit/>
          </a:bodyPr>
          <a:lstStyle/>
          <a:p>
            <a:pPr defTabSz="685378"/>
            <a:r>
              <a:rPr lang="en-US" sz="1400" b="1" dirty="0">
                <a:solidFill>
                  <a:srgbClr val="3693F8"/>
                </a:solidFill>
                <a:latin typeface="GE Inspira Pitch"/>
              </a:rPr>
              <a:t>Total Tail Risk</a:t>
            </a:r>
          </a:p>
        </p:txBody>
      </p:sp>
      <p:sp>
        <p:nvSpPr>
          <p:cNvPr id="7" name="Down Arrow 6"/>
          <p:cNvSpPr/>
          <p:nvPr/>
        </p:nvSpPr>
        <p:spPr>
          <a:xfrm>
            <a:off x="3429927" y="569256"/>
            <a:ext cx="295231" cy="408404"/>
          </a:xfrm>
          <a:prstGeom prst="downArrow">
            <a:avLst/>
          </a:prstGeom>
          <a:ln/>
        </p:spPr>
        <p:style>
          <a:lnRef idx="0">
            <a:schemeClr val="accent1"/>
          </a:lnRef>
          <a:fillRef idx="3">
            <a:schemeClr val="accent1"/>
          </a:fillRef>
          <a:effectRef idx="3">
            <a:schemeClr val="accent1"/>
          </a:effectRef>
          <a:fontRef idx="minor">
            <a:schemeClr val="lt1"/>
          </a:fontRef>
        </p:style>
        <p:txBody>
          <a:bodyPr lIns="68535" tIns="34268" rIns="68535" bIns="34268" rtlCol="0" anchor="ctr"/>
          <a:lstStyle/>
          <a:p>
            <a:pPr algn="ctr" defTabSz="685378"/>
            <a:endParaRPr lang="en-US" sz="1400">
              <a:solidFill>
                <a:prstClr val="white"/>
              </a:solidFill>
              <a:latin typeface="GE Inspira Pitch"/>
            </a:endParaRPr>
          </a:p>
        </p:txBody>
      </p:sp>
      <p:sp>
        <p:nvSpPr>
          <p:cNvPr id="8" name="Rectangle 7"/>
          <p:cNvSpPr/>
          <p:nvPr/>
        </p:nvSpPr>
        <p:spPr>
          <a:xfrm>
            <a:off x="5193935" y="313381"/>
            <a:ext cx="2428208" cy="288536"/>
          </a:xfrm>
          <a:prstGeom prst="rect">
            <a:avLst/>
          </a:prstGeom>
        </p:spPr>
        <p:txBody>
          <a:bodyPr wrap="none" lIns="68535" tIns="34268" rIns="68535" bIns="34268">
            <a:spAutoFit/>
          </a:bodyPr>
          <a:lstStyle/>
          <a:p>
            <a:pPr defTabSz="685378"/>
            <a:r>
              <a:rPr lang="en-US" sz="1400" b="1" dirty="0">
                <a:solidFill>
                  <a:srgbClr val="3693F8"/>
                </a:solidFill>
                <a:latin typeface="GE Inspira Pitch"/>
              </a:rPr>
              <a:t>Individual Component Risks</a:t>
            </a:r>
          </a:p>
        </p:txBody>
      </p:sp>
      <p:sp>
        <p:nvSpPr>
          <p:cNvPr id="10" name="Right Brace 9"/>
          <p:cNvSpPr/>
          <p:nvPr/>
        </p:nvSpPr>
        <p:spPr>
          <a:xfrm rot="16200000">
            <a:off x="5859100" y="-1299471"/>
            <a:ext cx="460094" cy="4094165"/>
          </a:xfrm>
          <a:prstGeom prst="rightBrace">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lIns="68535" tIns="34268" rIns="68535" bIns="34268" rtlCol="0" anchor="ctr"/>
          <a:lstStyle/>
          <a:p>
            <a:pPr algn="ctr" defTabSz="685378"/>
            <a:endParaRPr lang="en-US" sz="1400">
              <a:solidFill>
                <a:srgbClr val="575757"/>
              </a:solidFill>
              <a:latin typeface="GE Inspira Pitch"/>
            </a:endParaRPr>
          </a:p>
        </p:txBody>
      </p:sp>
      <p:sp>
        <p:nvSpPr>
          <p:cNvPr id="11" name="Rectangle 10"/>
          <p:cNvSpPr/>
          <p:nvPr/>
        </p:nvSpPr>
        <p:spPr>
          <a:xfrm>
            <a:off x="5762700" y="0"/>
            <a:ext cx="3402722" cy="278167"/>
          </a:xfrm>
          <a:prstGeom prst="rect">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lIns="68487" tIns="34244" rIns="68487" bIns="34244" rtlCol="0" anchor="ctr"/>
          <a:lstStyle/>
          <a:p>
            <a:pPr algn="ctr" defTabSz="684922"/>
            <a:r>
              <a:rPr lang="en-US" sz="1600" dirty="0" smtClean="0">
                <a:solidFill>
                  <a:prstClr val="white"/>
                </a:solidFill>
                <a:latin typeface="GE Inspira Pitch"/>
              </a:rPr>
              <a:t>(Example) Model Result Presentation</a:t>
            </a:r>
            <a:endParaRPr lang="en-US" sz="1600" dirty="0">
              <a:solidFill>
                <a:prstClr val="white"/>
              </a:solidFill>
              <a:latin typeface="GE Inspira Pitch"/>
            </a:endParaRPr>
          </a:p>
        </p:txBody>
      </p:sp>
    </p:spTree>
    <p:extLst>
      <p:ext uri="{BB962C8B-B14F-4D97-AF65-F5344CB8AC3E}">
        <p14:creationId xmlns:p14="http://schemas.microsoft.com/office/powerpoint/2010/main" val="9630147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5"/>
          </a:solidFill>
        </p:spPr>
        <p:txBody>
          <a:bodyPr>
            <a:noAutofit/>
          </a:bodyPr>
          <a:lstStyle/>
          <a:p>
            <a:r>
              <a:rPr lang="en-US" sz="2800" dirty="0" smtClean="0">
                <a:solidFill>
                  <a:srgbClr val="000000"/>
                </a:solidFill>
                <a:latin typeface="GE Inspira Pitch"/>
                <a:cs typeface="GE Inspira Pitch"/>
              </a:rPr>
              <a:t>Maintenance Policy Optimization</a:t>
            </a:r>
            <a:endParaRPr lang="en-US" sz="2800" dirty="0">
              <a:solidFill>
                <a:srgbClr val="000000"/>
              </a:solidFill>
              <a:latin typeface="GE Inspira Pitch"/>
              <a:cs typeface="GE Inspira Pitch"/>
            </a:endParaRPr>
          </a:p>
        </p:txBody>
      </p:sp>
      <p:sp>
        <p:nvSpPr>
          <p:cNvPr id="4" name="TextBox 3"/>
          <p:cNvSpPr txBox="1"/>
          <p:nvPr/>
        </p:nvSpPr>
        <p:spPr>
          <a:xfrm>
            <a:off x="457214" y="1391521"/>
            <a:ext cx="8532782" cy="1754165"/>
          </a:xfrm>
          <a:prstGeom prst="rect">
            <a:avLst/>
          </a:prstGeom>
          <a:noFill/>
        </p:spPr>
        <p:txBody>
          <a:bodyPr wrap="none" lIns="91212" tIns="45606" rIns="91212" bIns="45606" rtlCol="0">
            <a:spAutoFit/>
          </a:bodyPr>
          <a:lstStyle/>
          <a:p>
            <a:pPr marL="285066" indent="-285066">
              <a:buFont typeface="Arial"/>
              <a:buChar char="•"/>
            </a:pPr>
            <a:r>
              <a:rPr lang="en-US" dirty="0" smtClean="0">
                <a:latin typeface="GE Inspira"/>
                <a:cs typeface="GE Inspira"/>
              </a:rPr>
              <a:t>Threshold-based Economically optimal policy for component replacement </a:t>
            </a:r>
          </a:p>
          <a:p>
            <a:pPr marL="741183" lvl="1" indent="-285066">
              <a:buFont typeface="Arial"/>
              <a:buChar char="•"/>
            </a:pPr>
            <a:r>
              <a:rPr lang="en-US" dirty="0" smtClean="0">
                <a:latin typeface="GE Inspira"/>
                <a:cs typeface="GE Inspira"/>
              </a:rPr>
              <a:t>Downtime cost, Unscheduled/Scheduled replacement costs</a:t>
            </a:r>
          </a:p>
          <a:p>
            <a:pPr marL="285066" indent="-285066">
              <a:buFont typeface="Arial"/>
              <a:buChar char="•"/>
            </a:pPr>
            <a:endParaRPr lang="en-US" dirty="0">
              <a:latin typeface="GE Inspira"/>
              <a:cs typeface="GE Inspira"/>
            </a:endParaRPr>
          </a:p>
          <a:p>
            <a:pPr marL="285066" indent="-285066">
              <a:buFont typeface="Arial"/>
              <a:buChar char="•"/>
            </a:pPr>
            <a:r>
              <a:rPr lang="en-US" dirty="0" smtClean="0">
                <a:latin typeface="GE Inspira"/>
                <a:cs typeface="GE Inspira"/>
              </a:rPr>
              <a:t>Individualized component inspection policy using conditional failure probability</a:t>
            </a:r>
          </a:p>
          <a:p>
            <a:pPr lvl="1"/>
            <a:endParaRPr lang="en-US" dirty="0">
              <a:latin typeface="GE Inspira"/>
              <a:cs typeface="GE Inspira"/>
            </a:endParaRPr>
          </a:p>
          <a:p>
            <a:pPr marL="285066" indent="-285066">
              <a:buFont typeface="Arial"/>
              <a:buChar char="•"/>
            </a:pPr>
            <a:r>
              <a:rPr lang="en-US" dirty="0" smtClean="0">
                <a:latin typeface="GE Inspira"/>
                <a:cs typeface="GE Inspira"/>
              </a:rPr>
              <a:t>Remaining Useful Life estimation using individualized component failure probability  </a:t>
            </a:r>
            <a:endParaRPr lang="en-US" dirty="0">
              <a:latin typeface="GE Inspira"/>
              <a:cs typeface="GE Inspira"/>
            </a:endParaRPr>
          </a:p>
        </p:txBody>
      </p:sp>
    </p:spTree>
    <p:extLst>
      <p:ext uri="{BB962C8B-B14F-4D97-AF65-F5344CB8AC3E}">
        <p14:creationId xmlns:p14="http://schemas.microsoft.com/office/powerpoint/2010/main" val="659527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563" y="394522"/>
            <a:ext cx="8686800" cy="639763"/>
          </a:xfrm>
          <a:prstGeom prst="rect">
            <a:avLst/>
          </a:prstGeom>
        </p:spPr>
        <p:txBody>
          <a:bodyPr vert="horz" lIns="91212" tIns="45606" rIns="91212" bIns="45606" rtlCol="0" anchor="ctr">
            <a:noAutofit/>
          </a:bodyPr>
          <a:lstStyle>
            <a:lvl1pPr algn="ctr" defTabSz="456117" rtl="0" eaLnBrk="1" latinLnBrk="0" hangingPunct="1">
              <a:spcBef>
                <a:spcPct val="0"/>
              </a:spcBef>
              <a:buNone/>
              <a:defRPr sz="4400" kern="1200">
                <a:solidFill>
                  <a:schemeClr val="tx1"/>
                </a:solidFill>
                <a:latin typeface="+mj-lt"/>
                <a:ea typeface="+mj-ea"/>
                <a:cs typeface="+mj-cs"/>
              </a:defRPr>
            </a:lvl1pPr>
          </a:lstStyle>
          <a:p>
            <a:r>
              <a:rPr lang="en-US" sz="2400" dirty="0" smtClean="0">
                <a:latin typeface="GE Inspira Pitch"/>
                <a:cs typeface="GE Inspira Pitch"/>
              </a:rPr>
              <a:t>  Economic Model Parameters</a:t>
            </a:r>
            <a:endParaRPr lang="en-US" sz="2400" dirty="0">
              <a:latin typeface="GE Inspira Pitch"/>
              <a:cs typeface="GE Inspira Pitch"/>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513998718"/>
              </p:ext>
            </p:extLst>
          </p:nvPr>
        </p:nvGraphicFramePr>
        <p:xfrm>
          <a:off x="419140" y="1034285"/>
          <a:ext cx="10983912" cy="3987800"/>
        </p:xfrm>
        <a:graphic>
          <a:graphicData uri="http://schemas.openxmlformats.org/presentationml/2006/ole">
            <mc:AlternateContent xmlns:mc="http://schemas.openxmlformats.org/markup-compatibility/2006">
              <mc:Choice xmlns:v="urn:schemas-microsoft-com:vml" Requires="v">
                <p:oleObj spid="_x0000_s35897" name="Document" r:id="rId3" imgW="6400800" imgH="2324100" progId="Word.Document.12">
                  <p:embed/>
                </p:oleObj>
              </mc:Choice>
              <mc:Fallback>
                <p:oleObj name="Document" r:id="rId3" imgW="6400800" imgH="2324100" progId="Word.Document.12">
                  <p:embed/>
                  <p:pic>
                    <p:nvPicPr>
                      <p:cNvPr id="0" name=""/>
                      <p:cNvPicPr/>
                      <p:nvPr/>
                    </p:nvPicPr>
                    <p:blipFill>
                      <a:blip r:embed="rId4"/>
                      <a:stretch>
                        <a:fillRect/>
                      </a:stretch>
                    </p:blipFill>
                    <p:spPr>
                      <a:xfrm>
                        <a:off x="419140" y="1034285"/>
                        <a:ext cx="10983912" cy="3987800"/>
                      </a:xfrm>
                      <a:prstGeom prst="rect">
                        <a:avLst/>
                      </a:prstGeom>
                    </p:spPr>
                  </p:pic>
                </p:oleObj>
              </mc:Fallback>
            </mc:AlternateContent>
          </a:graphicData>
        </a:graphic>
      </p:graphicFrame>
      <p:sp>
        <p:nvSpPr>
          <p:cNvPr id="5" name="Rectangle 4"/>
          <p:cNvSpPr/>
          <p:nvPr/>
        </p:nvSpPr>
        <p:spPr>
          <a:xfrm>
            <a:off x="5762700" y="0"/>
            <a:ext cx="3402722" cy="278167"/>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lIns="68487" tIns="34244" rIns="68487" bIns="34244" rtlCol="0" anchor="ctr"/>
          <a:lstStyle/>
          <a:p>
            <a:pPr algn="ctr" defTabSz="684922"/>
            <a:r>
              <a:rPr lang="en-US" sz="1600" dirty="0" smtClean="0">
                <a:solidFill>
                  <a:prstClr val="white"/>
                </a:solidFill>
                <a:latin typeface="GE Inspira Pitch"/>
              </a:rPr>
              <a:t>Maintenance policy optimization</a:t>
            </a:r>
            <a:endParaRPr lang="en-US" sz="1600" dirty="0">
              <a:solidFill>
                <a:prstClr val="white"/>
              </a:solidFill>
              <a:latin typeface="GE Inspira Pitch"/>
            </a:endParaRPr>
          </a:p>
        </p:txBody>
      </p:sp>
    </p:spTree>
    <p:extLst>
      <p:ext uri="{BB962C8B-B14F-4D97-AF65-F5344CB8AC3E}">
        <p14:creationId xmlns:p14="http://schemas.microsoft.com/office/powerpoint/2010/main" val="38635635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470640" y="574243"/>
            <a:ext cx="2459327" cy="338554"/>
          </a:xfrm>
          <a:prstGeom prst="rect">
            <a:avLst/>
          </a:prstGeom>
          <a:noFill/>
          <a:ln w="9525">
            <a:noFill/>
            <a:miter lim="800000"/>
            <a:headEnd/>
            <a:tailEnd/>
          </a:ln>
        </p:spPr>
        <p:txBody>
          <a:bodyPr wrap="none">
            <a:prstTxWarp prst="textNoShape">
              <a:avLst/>
            </a:prstTxWarp>
            <a:spAutoFit/>
          </a:bodyPr>
          <a:lstStyle/>
          <a:p>
            <a:pPr algn="ctr" defTabSz="914400" fontAlgn="base">
              <a:spcBef>
                <a:spcPct val="0"/>
              </a:spcBef>
              <a:spcAft>
                <a:spcPct val="0"/>
              </a:spcAft>
            </a:pPr>
            <a:r>
              <a:rPr lang="en-US" sz="1600" b="1" dirty="0">
                <a:solidFill>
                  <a:srgbClr val="0000FF"/>
                </a:solidFill>
                <a:latin typeface="Arial" charset="0"/>
                <a:ea typeface="Arial" pitchFamily="-107" charset="0"/>
                <a:cs typeface="Arial" pitchFamily="-107" charset="0"/>
              </a:rPr>
              <a:t>Optimization Criterion </a:t>
            </a:r>
          </a:p>
        </p:txBody>
      </p:sp>
      <p:sp>
        <p:nvSpPr>
          <p:cNvPr id="4" name="Rectangle 8"/>
          <p:cNvSpPr>
            <a:spLocks noChangeArrowheads="1"/>
          </p:cNvSpPr>
          <p:nvPr/>
        </p:nvSpPr>
        <p:spPr bwMode="auto">
          <a:xfrm>
            <a:off x="302976" y="-1097"/>
            <a:ext cx="5429692" cy="338554"/>
          </a:xfrm>
          <a:prstGeom prst="rect">
            <a:avLst/>
          </a:prstGeom>
          <a:noFill/>
          <a:ln w="9525">
            <a:noFill/>
            <a:miter lim="800000"/>
            <a:headEnd/>
            <a:tailEnd/>
          </a:ln>
        </p:spPr>
        <p:txBody>
          <a:bodyPr wrap="none">
            <a:prstTxWarp prst="textNoShape">
              <a:avLst/>
            </a:prstTxWarp>
            <a:spAutoFit/>
          </a:bodyPr>
          <a:lstStyle/>
          <a:p>
            <a:pPr algn="ctr" defTabSz="914400" fontAlgn="base">
              <a:spcBef>
                <a:spcPct val="0"/>
              </a:spcBef>
              <a:spcAft>
                <a:spcPct val="0"/>
              </a:spcAft>
            </a:pPr>
            <a:r>
              <a:rPr lang="en-US" sz="1600" b="1" dirty="0">
                <a:solidFill>
                  <a:srgbClr val="0000FF"/>
                </a:solidFill>
                <a:latin typeface="Arial" charset="0"/>
                <a:ea typeface="Arial" pitchFamily="-107" charset="0"/>
                <a:cs typeface="Arial" pitchFamily="-107" charset="0"/>
              </a:rPr>
              <a:t>For a </a:t>
            </a:r>
            <a:r>
              <a:rPr lang="en-US" sz="1600" b="1" dirty="0" smtClean="0">
                <a:solidFill>
                  <a:srgbClr val="0000FF"/>
                </a:solidFill>
                <a:latin typeface="Arial" charset="0"/>
                <a:ea typeface="Arial" pitchFamily="-107" charset="0"/>
                <a:cs typeface="Arial" pitchFamily="-107" charset="0"/>
              </a:rPr>
              <a:t>runtime</a:t>
            </a:r>
            <a:r>
              <a:rPr lang="en-US" sz="1600" b="1" dirty="0">
                <a:solidFill>
                  <a:srgbClr val="0000FF"/>
                </a:solidFill>
                <a:latin typeface="Arial" charset="0"/>
                <a:ea typeface="Arial" pitchFamily="-107" charset="0"/>
                <a:cs typeface="Arial" pitchFamily="-107" charset="0"/>
              </a:rPr>
              <a:t>-based component replacement policy</a:t>
            </a:r>
          </a:p>
        </p:txBody>
      </p:sp>
      <p:graphicFrame>
        <p:nvGraphicFramePr>
          <p:cNvPr id="5" name="Object 4"/>
          <p:cNvGraphicFramePr>
            <a:graphicFrameLocks noChangeAspect="1"/>
          </p:cNvGraphicFramePr>
          <p:nvPr>
            <p:extLst>
              <p:ext uri="{D42A27DB-BD31-4B8C-83A1-F6EECF244321}">
                <p14:modId xmlns:p14="http://schemas.microsoft.com/office/powerpoint/2010/main" val="3368254822"/>
              </p:ext>
            </p:extLst>
          </p:nvPr>
        </p:nvGraphicFramePr>
        <p:xfrm>
          <a:off x="470640" y="1108171"/>
          <a:ext cx="7904437" cy="3842127"/>
        </p:xfrm>
        <a:graphic>
          <a:graphicData uri="http://schemas.openxmlformats.org/presentationml/2006/ole">
            <mc:AlternateContent xmlns:mc="http://schemas.openxmlformats.org/markup-compatibility/2006">
              <mc:Choice xmlns:v="urn:schemas-microsoft-com:vml" Requires="v">
                <p:oleObj spid="_x0000_s36921" name="Document" r:id="rId3" imgW="6400800" imgH="3111500" progId="Word.Document.12">
                  <p:embed/>
                </p:oleObj>
              </mc:Choice>
              <mc:Fallback>
                <p:oleObj name="Document" r:id="rId3" imgW="6400800" imgH="3111500" progId="Word.Document.12">
                  <p:embed/>
                  <p:pic>
                    <p:nvPicPr>
                      <p:cNvPr id="0" name=""/>
                      <p:cNvPicPr/>
                      <p:nvPr/>
                    </p:nvPicPr>
                    <p:blipFill>
                      <a:blip r:embed="rId4"/>
                      <a:stretch>
                        <a:fillRect/>
                      </a:stretch>
                    </p:blipFill>
                    <p:spPr>
                      <a:xfrm>
                        <a:off x="470640" y="1108171"/>
                        <a:ext cx="7904437" cy="3842127"/>
                      </a:xfrm>
                      <a:prstGeom prst="rect">
                        <a:avLst/>
                      </a:prstGeom>
                    </p:spPr>
                  </p:pic>
                </p:oleObj>
              </mc:Fallback>
            </mc:AlternateContent>
          </a:graphicData>
        </a:graphic>
      </p:graphicFrame>
      <p:pic>
        <p:nvPicPr>
          <p:cNvPr id="6" name="Picture 5"/>
          <p:cNvPicPr>
            <a:picLocks noChangeAspect="1"/>
          </p:cNvPicPr>
          <p:nvPr/>
        </p:nvPicPr>
        <p:blipFill>
          <a:blip r:embed="rId5"/>
          <a:stretch>
            <a:fillRect/>
          </a:stretch>
        </p:blipFill>
        <p:spPr>
          <a:xfrm>
            <a:off x="4686824" y="574243"/>
            <a:ext cx="4324268" cy="1160169"/>
          </a:xfrm>
          <a:prstGeom prst="rect">
            <a:avLst/>
          </a:prstGeom>
        </p:spPr>
      </p:pic>
      <p:sp>
        <p:nvSpPr>
          <p:cNvPr id="11" name="Rectangle 10"/>
          <p:cNvSpPr/>
          <p:nvPr/>
        </p:nvSpPr>
        <p:spPr>
          <a:xfrm>
            <a:off x="5762700" y="0"/>
            <a:ext cx="3402722" cy="278167"/>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lIns="68487" tIns="34244" rIns="68487" bIns="34244" rtlCol="0" anchor="ctr"/>
          <a:lstStyle/>
          <a:p>
            <a:pPr algn="ctr" defTabSz="684922"/>
            <a:r>
              <a:rPr lang="en-US" sz="1600" dirty="0" smtClean="0">
                <a:solidFill>
                  <a:prstClr val="white"/>
                </a:solidFill>
                <a:latin typeface="GE Inspira Pitch"/>
              </a:rPr>
              <a:t>Maintenance policy optimization</a:t>
            </a:r>
            <a:endParaRPr lang="en-US" sz="1600" dirty="0">
              <a:solidFill>
                <a:prstClr val="white"/>
              </a:solidFill>
              <a:latin typeface="GE Inspira Pitch"/>
            </a:endParaRPr>
          </a:p>
        </p:txBody>
      </p:sp>
    </p:spTree>
    <p:extLst>
      <p:ext uri="{BB962C8B-B14F-4D97-AF65-F5344CB8AC3E}">
        <p14:creationId xmlns:p14="http://schemas.microsoft.com/office/powerpoint/2010/main" val="5509803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288" y="278167"/>
            <a:ext cx="7349177" cy="555791"/>
          </a:xfrm>
        </p:spPr>
        <p:txBody>
          <a:bodyPr>
            <a:normAutofit/>
          </a:bodyPr>
          <a:lstStyle/>
          <a:p>
            <a:r>
              <a:rPr lang="en-US" sz="2800" dirty="0"/>
              <a:t>When to Inspect the component</a:t>
            </a:r>
          </a:p>
        </p:txBody>
      </p:sp>
      <p:grpSp>
        <p:nvGrpSpPr>
          <p:cNvPr id="4" name="Group 3"/>
          <p:cNvGrpSpPr/>
          <p:nvPr/>
        </p:nvGrpSpPr>
        <p:grpSpPr>
          <a:xfrm>
            <a:off x="1001105" y="888682"/>
            <a:ext cx="7674857" cy="3564156"/>
            <a:chOff x="373230" y="1428750"/>
            <a:chExt cx="7674857" cy="4752207"/>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2160" y="1428750"/>
              <a:ext cx="5334000"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2713124" y="3919546"/>
              <a:ext cx="1971820" cy="779701"/>
            </a:xfrm>
            <a:prstGeom prst="rect">
              <a:avLst/>
            </a:prstGeom>
            <a:noFill/>
          </p:spPr>
          <p:txBody>
            <a:bodyPr wrap="none" rtlCol="0">
              <a:spAutoFit/>
            </a:bodyPr>
            <a:lstStyle/>
            <a:p>
              <a:pPr defTabSz="913146" eaLnBrk="0" fontAlgn="base" hangingPunct="0">
                <a:spcBef>
                  <a:spcPct val="0"/>
                </a:spcBef>
                <a:spcAft>
                  <a:spcPct val="0"/>
                </a:spcAft>
              </a:pPr>
              <a:r>
                <a:rPr lang="en-US" sz="1600" dirty="0">
                  <a:solidFill>
                    <a:srgbClr val="454545"/>
                  </a:solidFill>
                  <a:latin typeface="GE Inspira Pitch" pitchFamily="34" charset="0"/>
                </a:rPr>
                <a:t>Failure Curve </a:t>
              </a:r>
            </a:p>
            <a:p>
              <a:pPr defTabSz="913146" eaLnBrk="0" fontAlgn="base" hangingPunct="0">
                <a:spcBef>
                  <a:spcPct val="0"/>
                </a:spcBef>
                <a:spcAft>
                  <a:spcPct val="0"/>
                </a:spcAft>
              </a:pPr>
              <a:r>
                <a:rPr lang="en-US" sz="1600" dirty="0">
                  <a:solidFill>
                    <a:srgbClr val="454545"/>
                  </a:solidFill>
                  <a:latin typeface="GE Inspira Pitch" pitchFamily="34" charset="0"/>
                </a:rPr>
                <a:t>(No Prior Inspection)</a:t>
              </a:r>
            </a:p>
          </p:txBody>
        </p:sp>
        <p:sp>
          <p:nvSpPr>
            <p:cNvPr id="15" name="TextBox 14"/>
            <p:cNvSpPr txBox="1"/>
            <p:nvPr/>
          </p:nvSpPr>
          <p:spPr>
            <a:xfrm>
              <a:off x="3018375" y="3292938"/>
              <a:ext cx="3074412" cy="451405"/>
            </a:xfrm>
            <a:prstGeom prst="rect">
              <a:avLst/>
            </a:prstGeom>
            <a:noFill/>
          </p:spPr>
          <p:txBody>
            <a:bodyPr wrap="none" rtlCol="0">
              <a:spAutoFit/>
            </a:bodyPr>
            <a:lstStyle/>
            <a:p>
              <a:pPr defTabSz="913146" eaLnBrk="0" fontAlgn="base" hangingPunct="0">
                <a:spcBef>
                  <a:spcPct val="0"/>
                </a:spcBef>
                <a:spcAft>
                  <a:spcPct val="0"/>
                </a:spcAft>
              </a:pPr>
              <a:r>
                <a:rPr lang="en-US" sz="1600" dirty="0">
                  <a:solidFill>
                    <a:srgbClr val="454545"/>
                  </a:solidFill>
                  <a:latin typeface="GE Inspira Pitch" pitchFamily="34" charset="0"/>
                </a:rPr>
                <a:t>Failure Curve After 1</a:t>
              </a:r>
              <a:r>
                <a:rPr lang="en-US" sz="1600" baseline="30000" dirty="0">
                  <a:solidFill>
                    <a:srgbClr val="454545"/>
                  </a:solidFill>
                  <a:latin typeface="GE Inspira Pitch" pitchFamily="34" charset="0"/>
                </a:rPr>
                <a:t>st</a:t>
              </a:r>
              <a:r>
                <a:rPr lang="en-US" sz="1600" dirty="0">
                  <a:solidFill>
                    <a:srgbClr val="454545"/>
                  </a:solidFill>
                  <a:latin typeface="GE Inspira Pitch" pitchFamily="34" charset="0"/>
                </a:rPr>
                <a:t> Inspection</a:t>
              </a:r>
            </a:p>
          </p:txBody>
        </p:sp>
        <p:sp>
          <p:nvSpPr>
            <p:cNvPr id="16" name="TextBox 15"/>
            <p:cNvSpPr txBox="1"/>
            <p:nvPr/>
          </p:nvSpPr>
          <p:spPr>
            <a:xfrm>
              <a:off x="4930586" y="2567807"/>
              <a:ext cx="3117501" cy="779701"/>
            </a:xfrm>
            <a:prstGeom prst="rect">
              <a:avLst/>
            </a:prstGeom>
            <a:noFill/>
          </p:spPr>
          <p:txBody>
            <a:bodyPr wrap="none" rtlCol="0">
              <a:spAutoFit/>
            </a:bodyPr>
            <a:lstStyle/>
            <a:p>
              <a:pPr defTabSz="913146" eaLnBrk="0" fontAlgn="base" hangingPunct="0">
                <a:spcBef>
                  <a:spcPct val="0"/>
                </a:spcBef>
                <a:spcAft>
                  <a:spcPct val="0"/>
                </a:spcAft>
              </a:pPr>
              <a:r>
                <a:rPr lang="en-US" sz="1600" dirty="0">
                  <a:solidFill>
                    <a:srgbClr val="454545"/>
                  </a:solidFill>
                  <a:latin typeface="GE Inspira Pitch" pitchFamily="34" charset="0"/>
                </a:rPr>
                <a:t>Failure Curve After 2</a:t>
              </a:r>
              <a:r>
                <a:rPr lang="en-US" sz="1600" baseline="30000" dirty="0">
                  <a:solidFill>
                    <a:srgbClr val="454545"/>
                  </a:solidFill>
                  <a:latin typeface="GE Inspira Pitch" pitchFamily="34" charset="0"/>
                </a:rPr>
                <a:t>nd</a:t>
              </a:r>
              <a:r>
                <a:rPr lang="en-US" sz="1600" dirty="0">
                  <a:solidFill>
                    <a:srgbClr val="454545"/>
                  </a:solidFill>
                  <a:latin typeface="GE Inspira Pitch" pitchFamily="34" charset="0"/>
                </a:rPr>
                <a:t> Inspection</a:t>
              </a:r>
            </a:p>
            <a:p>
              <a:pPr defTabSz="913146" eaLnBrk="0" fontAlgn="base" hangingPunct="0">
                <a:spcBef>
                  <a:spcPct val="0"/>
                </a:spcBef>
                <a:spcAft>
                  <a:spcPct val="0"/>
                </a:spcAft>
              </a:pPr>
              <a:r>
                <a:rPr lang="en-US" sz="1600" dirty="0">
                  <a:solidFill>
                    <a:srgbClr val="454545"/>
                  </a:solidFill>
                  <a:latin typeface="GE Inspira Pitch" pitchFamily="34" charset="0"/>
                </a:rPr>
                <a:t> reveals normalcy</a:t>
              </a:r>
            </a:p>
          </p:txBody>
        </p:sp>
        <p:cxnSp>
          <p:nvCxnSpPr>
            <p:cNvPr id="17" name="Straight Arrow Connector 16"/>
            <p:cNvCxnSpPr>
              <a:stCxn id="14" idx="2"/>
            </p:cNvCxnSpPr>
            <p:nvPr/>
          </p:nvCxnSpPr>
          <p:spPr>
            <a:xfrm flipV="1">
              <a:off x="3699034" y="4687203"/>
              <a:ext cx="968429" cy="120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2"/>
            </p:cNvCxnSpPr>
            <p:nvPr/>
          </p:nvCxnSpPr>
          <p:spPr>
            <a:xfrm>
              <a:off x="4555581" y="3744343"/>
              <a:ext cx="1357541" cy="8495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6" idx="2"/>
            </p:cNvCxnSpPr>
            <p:nvPr/>
          </p:nvCxnSpPr>
          <p:spPr>
            <a:xfrm>
              <a:off x="6489337" y="3347508"/>
              <a:ext cx="334253" cy="8625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483322" y="5378481"/>
              <a:ext cx="1684768" cy="779701"/>
            </a:xfrm>
            <a:prstGeom prst="rect">
              <a:avLst/>
            </a:prstGeom>
            <a:noFill/>
          </p:spPr>
          <p:txBody>
            <a:bodyPr wrap="none" rtlCol="0">
              <a:spAutoFit/>
            </a:bodyPr>
            <a:lstStyle/>
            <a:p>
              <a:pPr defTabSz="913146" eaLnBrk="0" fontAlgn="base" hangingPunct="0">
                <a:spcBef>
                  <a:spcPct val="0"/>
                </a:spcBef>
                <a:spcAft>
                  <a:spcPct val="0"/>
                </a:spcAft>
              </a:pPr>
              <a:r>
                <a:rPr lang="en-US" sz="1600" dirty="0">
                  <a:solidFill>
                    <a:srgbClr val="454545"/>
                  </a:solidFill>
                  <a:latin typeface="GE Inspira Pitch" pitchFamily="34" charset="0"/>
                </a:rPr>
                <a:t>Cycles to First </a:t>
              </a:r>
            </a:p>
            <a:p>
              <a:pPr defTabSz="913146" eaLnBrk="0" fontAlgn="base" hangingPunct="0">
                <a:spcBef>
                  <a:spcPct val="0"/>
                </a:spcBef>
                <a:spcAft>
                  <a:spcPct val="0"/>
                </a:spcAft>
              </a:pPr>
              <a:r>
                <a:rPr lang="en-US" sz="1600" dirty="0">
                  <a:solidFill>
                    <a:srgbClr val="454545"/>
                  </a:solidFill>
                  <a:latin typeface="GE Inspira Pitch" pitchFamily="34" charset="0"/>
                </a:rPr>
                <a:t>Inspection (2235)</a:t>
              </a:r>
            </a:p>
          </p:txBody>
        </p:sp>
        <p:sp>
          <p:nvSpPr>
            <p:cNvPr id="10" name="TextBox 9"/>
            <p:cNvSpPr txBox="1"/>
            <p:nvPr/>
          </p:nvSpPr>
          <p:spPr>
            <a:xfrm>
              <a:off x="4332182" y="5401256"/>
              <a:ext cx="1684768" cy="779701"/>
            </a:xfrm>
            <a:prstGeom prst="rect">
              <a:avLst/>
            </a:prstGeom>
            <a:noFill/>
          </p:spPr>
          <p:txBody>
            <a:bodyPr wrap="none" rtlCol="0">
              <a:spAutoFit/>
            </a:bodyPr>
            <a:lstStyle/>
            <a:p>
              <a:pPr defTabSz="913146" eaLnBrk="0" fontAlgn="base" hangingPunct="0">
                <a:spcBef>
                  <a:spcPct val="0"/>
                </a:spcBef>
                <a:spcAft>
                  <a:spcPct val="0"/>
                </a:spcAft>
              </a:pPr>
              <a:r>
                <a:rPr lang="en-US" sz="1600" dirty="0">
                  <a:solidFill>
                    <a:srgbClr val="454545"/>
                  </a:solidFill>
                  <a:latin typeface="GE Inspira Pitch" pitchFamily="34" charset="0"/>
                </a:rPr>
                <a:t>Cycles to Second </a:t>
              </a:r>
            </a:p>
            <a:p>
              <a:pPr defTabSz="913146" eaLnBrk="0" fontAlgn="base" hangingPunct="0">
                <a:spcBef>
                  <a:spcPct val="0"/>
                </a:spcBef>
                <a:spcAft>
                  <a:spcPct val="0"/>
                </a:spcAft>
              </a:pPr>
              <a:r>
                <a:rPr lang="en-US" sz="1600" dirty="0">
                  <a:solidFill>
                    <a:srgbClr val="454545"/>
                  </a:solidFill>
                  <a:latin typeface="GE Inspira Pitch" pitchFamily="34" charset="0"/>
                </a:rPr>
                <a:t>Inspection (2741)</a:t>
              </a:r>
            </a:p>
          </p:txBody>
        </p:sp>
        <p:sp>
          <p:nvSpPr>
            <p:cNvPr id="11" name="TextBox 10"/>
            <p:cNvSpPr txBox="1"/>
            <p:nvPr/>
          </p:nvSpPr>
          <p:spPr>
            <a:xfrm>
              <a:off x="6247341" y="5382277"/>
              <a:ext cx="1684768" cy="779701"/>
            </a:xfrm>
            <a:prstGeom prst="rect">
              <a:avLst/>
            </a:prstGeom>
            <a:noFill/>
          </p:spPr>
          <p:txBody>
            <a:bodyPr wrap="none" rtlCol="0">
              <a:spAutoFit/>
            </a:bodyPr>
            <a:lstStyle/>
            <a:p>
              <a:pPr defTabSz="913146" eaLnBrk="0" fontAlgn="base" hangingPunct="0">
                <a:spcBef>
                  <a:spcPct val="0"/>
                </a:spcBef>
                <a:spcAft>
                  <a:spcPct val="0"/>
                </a:spcAft>
              </a:pPr>
              <a:r>
                <a:rPr lang="en-US" sz="1600" dirty="0">
                  <a:solidFill>
                    <a:srgbClr val="454545"/>
                  </a:solidFill>
                  <a:latin typeface="GE Inspira Pitch" pitchFamily="34" charset="0"/>
                </a:rPr>
                <a:t>Cycles to Third</a:t>
              </a:r>
            </a:p>
            <a:p>
              <a:pPr defTabSz="913146" eaLnBrk="0" fontAlgn="base" hangingPunct="0">
                <a:spcBef>
                  <a:spcPct val="0"/>
                </a:spcBef>
                <a:spcAft>
                  <a:spcPct val="0"/>
                </a:spcAft>
              </a:pPr>
              <a:r>
                <a:rPr lang="en-US" sz="1600" dirty="0">
                  <a:solidFill>
                    <a:srgbClr val="454545"/>
                  </a:solidFill>
                  <a:latin typeface="GE Inspira Pitch" pitchFamily="34" charset="0"/>
                </a:rPr>
                <a:t>Inspection (3248)</a:t>
              </a:r>
            </a:p>
          </p:txBody>
        </p:sp>
        <p:sp>
          <p:nvSpPr>
            <p:cNvPr id="7" name="TextBox 6"/>
            <p:cNvSpPr txBox="1"/>
            <p:nvPr/>
          </p:nvSpPr>
          <p:spPr>
            <a:xfrm>
              <a:off x="373230" y="4378751"/>
              <a:ext cx="1687922" cy="697627"/>
            </a:xfrm>
            <a:prstGeom prst="rect">
              <a:avLst/>
            </a:prstGeom>
            <a:noFill/>
          </p:spPr>
          <p:txBody>
            <a:bodyPr wrap="none" rtlCol="0">
              <a:spAutoFit/>
            </a:bodyPr>
            <a:lstStyle/>
            <a:p>
              <a:pPr defTabSz="913146" eaLnBrk="0" fontAlgn="base" hangingPunct="0">
                <a:spcBef>
                  <a:spcPct val="0"/>
                </a:spcBef>
                <a:spcAft>
                  <a:spcPct val="0"/>
                </a:spcAft>
              </a:pPr>
              <a:r>
                <a:rPr lang="en-US" sz="1400" dirty="0">
                  <a:solidFill>
                    <a:srgbClr val="454545"/>
                  </a:solidFill>
                  <a:latin typeface="GE Inspira Pitch" pitchFamily="34" charset="0"/>
                </a:rPr>
                <a:t>Max Non-Detection </a:t>
              </a:r>
            </a:p>
            <a:p>
              <a:pPr defTabSz="913146" eaLnBrk="0" fontAlgn="base" hangingPunct="0">
                <a:spcBef>
                  <a:spcPct val="0"/>
                </a:spcBef>
                <a:spcAft>
                  <a:spcPct val="0"/>
                </a:spcAft>
              </a:pPr>
              <a:r>
                <a:rPr lang="en-US" sz="1400" dirty="0">
                  <a:solidFill>
                    <a:srgbClr val="454545"/>
                  </a:solidFill>
                  <a:latin typeface="GE Inspira Pitch" pitchFamily="34" charset="0"/>
                </a:rPr>
                <a:t>Probability  (5%)</a:t>
              </a:r>
            </a:p>
          </p:txBody>
        </p:sp>
      </p:grpSp>
      <p:sp>
        <p:nvSpPr>
          <p:cNvPr id="20" name="TextBox 19"/>
          <p:cNvSpPr txBox="1"/>
          <p:nvPr/>
        </p:nvSpPr>
        <p:spPr>
          <a:xfrm>
            <a:off x="1218478" y="4455284"/>
            <a:ext cx="7390324" cy="403877"/>
          </a:xfrm>
          <a:prstGeom prst="rect">
            <a:avLst/>
          </a:prstGeom>
          <a:noFill/>
        </p:spPr>
        <p:txBody>
          <a:bodyPr wrap="none" lIns="91308" tIns="45654" rIns="91308" bIns="45654" rtlCol="0">
            <a:spAutoFit/>
          </a:bodyPr>
          <a:lstStyle/>
          <a:p>
            <a:pPr defTabSz="913146" eaLnBrk="0" fontAlgn="base" hangingPunct="0">
              <a:spcBef>
                <a:spcPct val="0"/>
              </a:spcBef>
              <a:spcAft>
                <a:spcPct val="0"/>
              </a:spcAft>
            </a:pPr>
            <a:r>
              <a:rPr lang="en-US" sz="2000" b="1" dirty="0">
                <a:solidFill>
                  <a:srgbClr val="454545"/>
                </a:solidFill>
                <a:latin typeface="GE Inspira Pitch" pitchFamily="34" charset="0"/>
              </a:rPr>
              <a:t>At most 10% chance of a Shroud wear in between Inspections</a:t>
            </a:r>
          </a:p>
        </p:txBody>
      </p:sp>
      <p:sp>
        <p:nvSpPr>
          <p:cNvPr id="21" name="TextBox 20"/>
          <p:cNvSpPr txBox="1"/>
          <p:nvPr/>
        </p:nvSpPr>
        <p:spPr>
          <a:xfrm>
            <a:off x="4329378" y="1417346"/>
            <a:ext cx="2329928" cy="403877"/>
          </a:xfrm>
          <a:prstGeom prst="rect">
            <a:avLst/>
          </a:prstGeom>
          <a:noFill/>
        </p:spPr>
        <p:txBody>
          <a:bodyPr wrap="none" lIns="91308" tIns="45654" rIns="91308" bIns="45654" rtlCol="0">
            <a:spAutoFit/>
          </a:bodyPr>
          <a:lstStyle/>
          <a:p>
            <a:pPr defTabSz="913146" eaLnBrk="0" fontAlgn="base" hangingPunct="0">
              <a:spcBef>
                <a:spcPct val="0"/>
              </a:spcBef>
              <a:spcAft>
                <a:spcPct val="0"/>
              </a:spcAft>
            </a:pPr>
            <a:r>
              <a:rPr lang="en-US" sz="2000" dirty="0">
                <a:solidFill>
                  <a:srgbClr val="454545"/>
                </a:solidFill>
                <a:latin typeface="GE Inspira Pitch" pitchFamily="34" charset="0"/>
              </a:rPr>
              <a:t>“Risky” Component</a:t>
            </a:r>
          </a:p>
        </p:txBody>
      </p:sp>
      <p:sp>
        <p:nvSpPr>
          <p:cNvPr id="3" name="Rectangle 2"/>
          <p:cNvSpPr/>
          <p:nvPr/>
        </p:nvSpPr>
        <p:spPr>
          <a:xfrm>
            <a:off x="270076" y="961841"/>
            <a:ext cx="1977865" cy="1323375"/>
          </a:xfrm>
          <a:prstGeom prst="rect">
            <a:avLst/>
          </a:prstGeom>
        </p:spPr>
        <p:txBody>
          <a:bodyPr wrap="square" lIns="91308" tIns="45654" rIns="91308" bIns="45654">
            <a:spAutoFit/>
          </a:bodyPr>
          <a:lstStyle/>
          <a:p>
            <a:pPr defTabSz="913146" eaLnBrk="0" fontAlgn="base" hangingPunct="0">
              <a:spcBef>
                <a:spcPct val="0"/>
              </a:spcBef>
              <a:spcAft>
                <a:spcPct val="0"/>
              </a:spcAft>
            </a:pPr>
            <a:r>
              <a:rPr lang="en-US" sz="1600" dirty="0">
                <a:solidFill>
                  <a:srgbClr val="FF0000"/>
                </a:solidFill>
                <a:latin typeface="GE Inspira Pitch" pitchFamily="34" charset="0"/>
              </a:rPr>
              <a:t>Based on “Conditional Failure Probability” </a:t>
            </a:r>
          </a:p>
          <a:p>
            <a:pPr defTabSz="913146" eaLnBrk="0" fontAlgn="base" hangingPunct="0">
              <a:spcBef>
                <a:spcPct val="0"/>
              </a:spcBef>
              <a:spcAft>
                <a:spcPct val="0"/>
              </a:spcAft>
            </a:pPr>
            <a:r>
              <a:rPr lang="en-US" sz="1600" dirty="0">
                <a:solidFill>
                  <a:srgbClr val="FF0000"/>
                </a:solidFill>
                <a:latin typeface="GE Inspira Pitch" pitchFamily="34" charset="0"/>
              </a:rPr>
              <a:t>calculation after every inspection</a:t>
            </a:r>
          </a:p>
        </p:txBody>
      </p:sp>
      <p:sp>
        <p:nvSpPr>
          <p:cNvPr id="22" name="Rectangle 21"/>
          <p:cNvSpPr/>
          <p:nvPr/>
        </p:nvSpPr>
        <p:spPr>
          <a:xfrm>
            <a:off x="5762700" y="0"/>
            <a:ext cx="3402722" cy="278167"/>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lIns="68487" tIns="34244" rIns="68487" bIns="34244" rtlCol="0" anchor="ctr"/>
          <a:lstStyle/>
          <a:p>
            <a:pPr algn="ctr" defTabSz="684922"/>
            <a:r>
              <a:rPr lang="en-US" sz="1600" dirty="0" smtClean="0">
                <a:solidFill>
                  <a:prstClr val="white"/>
                </a:solidFill>
                <a:latin typeface="GE Inspira Pitch"/>
              </a:rPr>
              <a:t>Maintenance policy optimization</a:t>
            </a:r>
            <a:endParaRPr lang="en-US" sz="1600" dirty="0">
              <a:solidFill>
                <a:prstClr val="white"/>
              </a:solidFill>
              <a:latin typeface="GE Inspira Pitch"/>
            </a:endParaRPr>
          </a:p>
        </p:txBody>
      </p:sp>
    </p:spTree>
    <p:extLst>
      <p:ext uri="{BB962C8B-B14F-4D97-AF65-F5344CB8AC3E}">
        <p14:creationId xmlns:p14="http://schemas.microsoft.com/office/powerpoint/2010/main" val="371078953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756167" y="3038475"/>
            <a:ext cx="30353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756166" y="1600202"/>
            <a:ext cx="0" cy="143827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57200" y="3371853"/>
            <a:ext cx="4037568" cy="946360"/>
          </a:xfrm>
          <a:prstGeom prst="rect">
            <a:avLst/>
          </a:prstGeom>
          <a:noFill/>
        </p:spPr>
        <p:txBody>
          <a:bodyPr wrap="square" lIns="68487" tIns="34244" rIns="68487" bIns="34244" rtlCol="0">
            <a:spAutoFit/>
          </a:bodyPr>
          <a:lstStyle/>
          <a:p>
            <a:pPr marL="214035" indent="-214035" defTabSz="684922">
              <a:buFont typeface="Arial"/>
              <a:buChar char="•"/>
            </a:pPr>
            <a:r>
              <a:rPr lang="en-US" sz="1400" dirty="0">
                <a:solidFill>
                  <a:srgbClr val="575757"/>
                </a:solidFill>
                <a:latin typeface="GE Inspira Pitch"/>
              </a:rPr>
              <a:t>Monitor individualized cumulative failure risks score for a given component</a:t>
            </a:r>
          </a:p>
          <a:p>
            <a:pPr marL="214035" indent="-214035" defTabSz="684922">
              <a:buFont typeface="Arial"/>
              <a:buChar char="•"/>
            </a:pPr>
            <a:r>
              <a:rPr lang="en-US" sz="1400" dirty="0">
                <a:solidFill>
                  <a:srgbClr val="575757"/>
                </a:solidFill>
                <a:latin typeface="GE Inspira Pitch"/>
              </a:rPr>
              <a:t>Whenever the calculated risk score goes over the threshold, we trigger an “inspection event”</a:t>
            </a:r>
          </a:p>
        </p:txBody>
      </p:sp>
      <p:sp>
        <p:nvSpPr>
          <p:cNvPr id="18" name="Freeform 17"/>
          <p:cNvSpPr/>
          <p:nvPr/>
        </p:nvSpPr>
        <p:spPr>
          <a:xfrm>
            <a:off x="762000" y="2842095"/>
            <a:ext cx="1106490" cy="182129"/>
          </a:xfrm>
          <a:custGeom>
            <a:avLst/>
            <a:gdLst>
              <a:gd name="connsiteX0" fmla="*/ 0 w 2489200"/>
              <a:gd name="connsiteY0" fmla="*/ 438150 h 438150"/>
              <a:gd name="connsiteX1" fmla="*/ 222250 w 2489200"/>
              <a:gd name="connsiteY1" fmla="*/ 393700 h 438150"/>
              <a:gd name="connsiteX2" fmla="*/ 742950 w 2489200"/>
              <a:gd name="connsiteY2" fmla="*/ 298450 h 438150"/>
              <a:gd name="connsiteX3" fmla="*/ 1155700 w 2489200"/>
              <a:gd name="connsiteY3" fmla="*/ 247650 h 438150"/>
              <a:gd name="connsiteX4" fmla="*/ 1663700 w 2489200"/>
              <a:gd name="connsiteY4" fmla="*/ 152400 h 438150"/>
              <a:gd name="connsiteX5" fmla="*/ 2152650 w 2489200"/>
              <a:gd name="connsiteY5" fmla="*/ 133350 h 438150"/>
              <a:gd name="connsiteX6" fmla="*/ 2489200 w 2489200"/>
              <a:gd name="connsiteY6" fmla="*/ 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9200" h="438150">
                <a:moveTo>
                  <a:pt x="0" y="438150"/>
                </a:moveTo>
                <a:lnTo>
                  <a:pt x="222250" y="393700"/>
                </a:lnTo>
                <a:cubicBezTo>
                  <a:pt x="346075" y="370417"/>
                  <a:pt x="587375" y="322792"/>
                  <a:pt x="742950" y="298450"/>
                </a:cubicBezTo>
                <a:cubicBezTo>
                  <a:pt x="898525" y="274108"/>
                  <a:pt x="1002242" y="271992"/>
                  <a:pt x="1155700" y="247650"/>
                </a:cubicBezTo>
                <a:cubicBezTo>
                  <a:pt x="1309158" y="223308"/>
                  <a:pt x="1497542" y="171450"/>
                  <a:pt x="1663700" y="152400"/>
                </a:cubicBezTo>
                <a:cubicBezTo>
                  <a:pt x="1829858" y="133350"/>
                  <a:pt x="2015067" y="158750"/>
                  <a:pt x="2152650" y="133350"/>
                </a:cubicBezTo>
                <a:cubicBezTo>
                  <a:pt x="2290233" y="107950"/>
                  <a:pt x="2489200" y="0"/>
                  <a:pt x="2489200" y="0"/>
                </a:cubicBezTo>
              </a:path>
            </a:pathLst>
          </a:custGeom>
          <a:ln>
            <a:solidFill>
              <a:srgbClr val="008000"/>
            </a:solidFill>
          </a:ln>
          <a:effectLst/>
        </p:spPr>
        <p:style>
          <a:lnRef idx="2">
            <a:schemeClr val="accent1"/>
          </a:lnRef>
          <a:fillRef idx="0">
            <a:schemeClr val="accent1"/>
          </a:fillRef>
          <a:effectRef idx="1">
            <a:schemeClr val="accent1"/>
          </a:effectRef>
          <a:fontRef idx="minor">
            <a:schemeClr val="tx1"/>
          </a:fontRef>
        </p:style>
        <p:txBody>
          <a:bodyPr lIns="68487" tIns="34244" rIns="68487" bIns="34244" rtlCol="0" anchor="ctr"/>
          <a:lstStyle/>
          <a:p>
            <a:pPr algn="ctr" defTabSz="684922"/>
            <a:endParaRPr lang="en-US" sz="1400">
              <a:solidFill>
                <a:srgbClr val="0000FF"/>
              </a:solidFill>
              <a:latin typeface="GE Inspira Pitch"/>
            </a:endParaRPr>
          </a:p>
        </p:txBody>
      </p:sp>
      <p:sp>
        <p:nvSpPr>
          <p:cNvPr id="20" name="TextBox 19"/>
          <p:cNvSpPr txBox="1"/>
          <p:nvPr/>
        </p:nvSpPr>
        <p:spPr>
          <a:xfrm>
            <a:off x="3198427" y="3096557"/>
            <a:ext cx="484560" cy="207656"/>
          </a:xfrm>
          <a:prstGeom prst="rect">
            <a:avLst/>
          </a:prstGeom>
          <a:noFill/>
        </p:spPr>
        <p:txBody>
          <a:bodyPr wrap="none" lIns="68487" tIns="34244" rIns="68487" bIns="34244" rtlCol="0">
            <a:spAutoFit/>
          </a:bodyPr>
          <a:lstStyle/>
          <a:p>
            <a:pPr defTabSz="684922"/>
            <a:r>
              <a:rPr lang="en-US" sz="900" dirty="0">
                <a:solidFill>
                  <a:srgbClr val="575757"/>
                </a:solidFill>
                <a:latin typeface="GE Inspira Pitch"/>
              </a:rPr>
              <a:t>Cycles</a:t>
            </a:r>
          </a:p>
        </p:txBody>
      </p:sp>
      <p:sp>
        <p:nvSpPr>
          <p:cNvPr id="22" name="Rectangle 21"/>
          <p:cNvSpPr/>
          <p:nvPr/>
        </p:nvSpPr>
        <p:spPr>
          <a:xfrm>
            <a:off x="202695" y="1504123"/>
            <a:ext cx="276811" cy="1608040"/>
          </a:xfrm>
          <a:prstGeom prst="rect">
            <a:avLst/>
          </a:prstGeom>
        </p:spPr>
        <p:txBody>
          <a:bodyPr vert="vert270" wrap="none" lIns="68487" tIns="34244" rIns="68487" bIns="34244">
            <a:spAutoFit/>
          </a:bodyPr>
          <a:lstStyle/>
          <a:p>
            <a:pPr defTabSz="684922"/>
            <a:r>
              <a:rPr lang="en-US" sz="900" dirty="0">
                <a:solidFill>
                  <a:srgbClr val="575757"/>
                </a:solidFill>
                <a:latin typeface="GE Inspira Pitch"/>
              </a:rPr>
              <a:t>Individualized Failure Indicator </a:t>
            </a:r>
          </a:p>
        </p:txBody>
      </p:sp>
      <p:cxnSp>
        <p:nvCxnSpPr>
          <p:cNvPr id="23" name="Straight Arrow Connector 22"/>
          <p:cNvCxnSpPr/>
          <p:nvPr/>
        </p:nvCxnSpPr>
        <p:spPr>
          <a:xfrm>
            <a:off x="5017017" y="3033713"/>
            <a:ext cx="30353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5017016" y="1595438"/>
            <a:ext cx="0" cy="14382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Freeform 25"/>
          <p:cNvSpPr/>
          <p:nvPr/>
        </p:nvSpPr>
        <p:spPr>
          <a:xfrm>
            <a:off x="5029200" y="2657475"/>
            <a:ext cx="1041400" cy="342900"/>
          </a:xfrm>
          <a:custGeom>
            <a:avLst/>
            <a:gdLst>
              <a:gd name="connsiteX0" fmla="*/ 0 w 1041400"/>
              <a:gd name="connsiteY0" fmla="*/ 457200 h 457200"/>
              <a:gd name="connsiteX1" fmla="*/ 317500 w 1041400"/>
              <a:gd name="connsiteY1" fmla="*/ 368300 h 457200"/>
              <a:gd name="connsiteX2" fmla="*/ 889000 w 1041400"/>
              <a:gd name="connsiteY2" fmla="*/ 63500 h 457200"/>
              <a:gd name="connsiteX3" fmla="*/ 1041400 w 1041400"/>
              <a:gd name="connsiteY3" fmla="*/ 0 h 457200"/>
            </a:gdLst>
            <a:ahLst/>
            <a:cxnLst>
              <a:cxn ang="0">
                <a:pos x="connsiteX0" y="connsiteY0"/>
              </a:cxn>
              <a:cxn ang="0">
                <a:pos x="connsiteX1" y="connsiteY1"/>
              </a:cxn>
              <a:cxn ang="0">
                <a:pos x="connsiteX2" y="connsiteY2"/>
              </a:cxn>
              <a:cxn ang="0">
                <a:pos x="connsiteX3" y="connsiteY3"/>
              </a:cxn>
            </a:cxnLst>
            <a:rect l="l" t="t" r="r" b="b"/>
            <a:pathLst>
              <a:path w="1041400" h="457200">
                <a:moveTo>
                  <a:pt x="0" y="457200"/>
                </a:moveTo>
                <a:cubicBezTo>
                  <a:pt x="84666" y="445558"/>
                  <a:pt x="169333" y="433917"/>
                  <a:pt x="317500" y="368300"/>
                </a:cubicBezTo>
                <a:cubicBezTo>
                  <a:pt x="465667" y="302683"/>
                  <a:pt x="768350" y="124883"/>
                  <a:pt x="889000" y="63500"/>
                </a:cubicBezTo>
                <a:cubicBezTo>
                  <a:pt x="1009650" y="2117"/>
                  <a:pt x="1041400" y="0"/>
                  <a:pt x="1041400" y="0"/>
                </a:cubicBezTo>
              </a:path>
            </a:pathLst>
          </a:custGeom>
          <a:ln>
            <a:solidFill>
              <a:srgbClr val="008000"/>
            </a:solidFill>
          </a:ln>
        </p:spPr>
        <p:style>
          <a:lnRef idx="2">
            <a:schemeClr val="accent1"/>
          </a:lnRef>
          <a:fillRef idx="0">
            <a:schemeClr val="accent1"/>
          </a:fillRef>
          <a:effectRef idx="1">
            <a:schemeClr val="accent1"/>
          </a:effectRef>
          <a:fontRef idx="minor">
            <a:schemeClr val="tx1"/>
          </a:fontRef>
        </p:style>
        <p:txBody>
          <a:bodyPr lIns="68487" tIns="34244" rIns="68487" bIns="34244" rtlCol="0" anchor="ctr"/>
          <a:lstStyle/>
          <a:p>
            <a:pPr algn="ctr" defTabSz="684922"/>
            <a:endParaRPr lang="en-US" sz="1400">
              <a:solidFill>
                <a:srgbClr val="575757"/>
              </a:solidFill>
              <a:latin typeface="GE Inspira Pitch"/>
            </a:endParaRPr>
          </a:p>
        </p:txBody>
      </p:sp>
      <p:cxnSp>
        <p:nvCxnSpPr>
          <p:cNvPr id="28" name="Straight Connector 27"/>
          <p:cNvCxnSpPr/>
          <p:nvPr/>
        </p:nvCxnSpPr>
        <p:spPr>
          <a:xfrm>
            <a:off x="5017017" y="2657475"/>
            <a:ext cx="3035300" cy="0"/>
          </a:xfrm>
          <a:prstGeom prst="line">
            <a:avLst/>
          </a:prstGeom>
          <a:ln>
            <a:prstDash val="dot"/>
          </a:ln>
        </p:spPr>
        <p:style>
          <a:lnRef idx="2">
            <a:schemeClr val="accent1"/>
          </a:lnRef>
          <a:fillRef idx="0">
            <a:schemeClr val="accent1"/>
          </a:fillRef>
          <a:effectRef idx="1">
            <a:schemeClr val="accent1"/>
          </a:effectRef>
          <a:fontRef idx="minor">
            <a:schemeClr val="tx1"/>
          </a:fontRef>
        </p:style>
      </p:cxnSp>
      <p:sp>
        <p:nvSpPr>
          <p:cNvPr id="31" name="Freeform 30"/>
          <p:cNvSpPr/>
          <p:nvPr/>
        </p:nvSpPr>
        <p:spPr>
          <a:xfrm>
            <a:off x="6070600" y="2647950"/>
            <a:ext cx="635000" cy="381000"/>
          </a:xfrm>
          <a:custGeom>
            <a:avLst/>
            <a:gdLst>
              <a:gd name="connsiteX0" fmla="*/ 0 w 635000"/>
              <a:gd name="connsiteY0" fmla="*/ 508000 h 508000"/>
              <a:gd name="connsiteX1" fmla="*/ 342900 w 635000"/>
              <a:gd name="connsiteY1" fmla="*/ 342900 h 508000"/>
              <a:gd name="connsiteX2" fmla="*/ 635000 w 635000"/>
              <a:gd name="connsiteY2" fmla="*/ 0 h 508000"/>
            </a:gdLst>
            <a:ahLst/>
            <a:cxnLst>
              <a:cxn ang="0">
                <a:pos x="connsiteX0" y="connsiteY0"/>
              </a:cxn>
              <a:cxn ang="0">
                <a:pos x="connsiteX1" y="connsiteY1"/>
              </a:cxn>
              <a:cxn ang="0">
                <a:pos x="connsiteX2" y="connsiteY2"/>
              </a:cxn>
            </a:cxnLst>
            <a:rect l="l" t="t" r="r" b="b"/>
            <a:pathLst>
              <a:path w="635000" h="508000">
                <a:moveTo>
                  <a:pt x="0" y="508000"/>
                </a:moveTo>
                <a:cubicBezTo>
                  <a:pt x="118533" y="467783"/>
                  <a:pt x="237067" y="427567"/>
                  <a:pt x="342900" y="342900"/>
                </a:cubicBezTo>
                <a:cubicBezTo>
                  <a:pt x="448733" y="258233"/>
                  <a:pt x="635000" y="0"/>
                  <a:pt x="635000" y="0"/>
                </a:cubicBezTo>
              </a:path>
            </a:pathLst>
          </a:custGeom>
          <a:ln>
            <a:solidFill>
              <a:srgbClr val="008000"/>
            </a:solidFill>
          </a:ln>
        </p:spPr>
        <p:style>
          <a:lnRef idx="2">
            <a:schemeClr val="accent1"/>
          </a:lnRef>
          <a:fillRef idx="0">
            <a:schemeClr val="accent1"/>
          </a:fillRef>
          <a:effectRef idx="1">
            <a:schemeClr val="accent1"/>
          </a:effectRef>
          <a:fontRef idx="minor">
            <a:schemeClr val="tx1"/>
          </a:fontRef>
        </p:style>
        <p:txBody>
          <a:bodyPr lIns="68487" tIns="34244" rIns="68487" bIns="34244" rtlCol="0" anchor="ctr"/>
          <a:lstStyle/>
          <a:p>
            <a:pPr algn="ctr" defTabSz="684922"/>
            <a:endParaRPr lang="en-US" sz="1400">
              <a:solidFill>
                <a:srgbClr val="575757"/>
              </a:solidFill>
              <a:latin typeface="GE Inspira Pitch"/>
            </a:endParaRPr>
          </a:p>
        </p:txBody>
      </p:sp>
      <p:sp>
        <p:nvSpPr>
          <p:cNvPr id="33" name="Freeform 32"/>
          <p:cNvSpPr/>
          <p:nvPr/>
        </p:nvSpPr>
        <p:spPr>
          <a:xfrm>
            <a:off x="6705612" y="2652141"/>
            <a:ext cx="255881" cy="386334"/>
          </a:xfrm>
          <a:custGeom>
            <a:avLst/>
            <a:gdLst>
              <a:gd name="connsiteX0" fmla="*/ 0 w 255881"/>
              <a:gd name="connsiteY0" fmla="*/ 515112 h 515112"/>
              <a:gd name="connsiteX1" fmla="*/ 228600 w 255881"/>
              <a:gd name="connsiteY1" fmla="*/ 184912 h 515112"/>
              <a:gd name="connsiteX2" fmla="*/ 254000 w 255881"/>
              <a:gd name="connsiteY2" fmla="*/ 7112 h 515112"/>
              <a:gd name="connsiteX3" fmla="*/ 254000 w 255881"/>
              <a:gd name="connsiteY3" fmla="*/ 32512 h 515112"/>
            </a:gdLst>
            <a:ahLst/>
            <a:cxnLst>
              <a:cxn ang="0">
                <a:pos x="connsiteX0" y="connsiteY0"/>
              </a:cxn>
              <a:cxn ang="0">
                <a:pos x="connsiteX1" y="connsiteY1"/>
              </a:cxn>
              <a:cxn ang="0">
                <a:pos x="connsiteX2" y="connsiteY2"/>
              </a:cxn>
              <a:cxn ang="0">
                <a:pos x="connsiteX3" y="connsiteY3"/>
              </a:cxn>
            </a:cxnLst>
            <a:rect l="l" t="t" r="r" b="b"/>
            <a:pathLst>
              <a:path w="255881" h="515112">
                <a:moveTo>
                  <a:pt x="0" y="515112"/>
                </a:moveTo>
                <a:cubicBezTo>
                  <a:pt x="93133" y="392345"/>
                  <a:pt x="186267" y="269579"/>
                  <a:pt x="228600" y="184912"/>
                </a:cubicBezTo>
                <a:cubicBezTo>
                  <a:pt x="270933" y="100245"/>
                  <a:pt x="249767" y="32512"/>
                  <a:pt x="254000" y="7112"/>
                </a:cubicBezTo>
                <a:cubicBezTo>
                  <a:pt x="258233" y="-18288"/>
                  <a:pt x="254000" y="32512"/>
                  <a:pt x="254000" y="32512"/>
                </a:cubicBezTo>
              </a:path>
            </a:pathLst>
          </a:custGeom>
          <a:ln>
            <a:solidFill>
              <a:srgbClr val="008000"/>
            </a:solidFill>
          </a:ln>
        </p:spPr>
        <p:style>
          <a:lnRef idx="2">
            <a:schemeClr val="accent1"/>
          </a:lnRef>
          <a:fillRef idx="0">
            <a:schemeClr val="accent1"/>
          </a:fillRef>
          <a:effectRef idx="1">
            <a:schemeClr val="accent1"/>
          </a:effectRef>
          <a:fontRef idx="minor">
            <a:schemeClr val="tx1"/>
          </a:fontRef>
        </p:style>
        <p:txBody>
          <a:bodyPr lIns="68487" tIns="34244" rIns="68487" bIns="34244" rtlCol="0" anchor="ctr"/>
          <a:lstStyle/>
          <a:p>
            <a:pPr algn="ctr" defTabSz="684922"/>
            <a:endParaRPr lang="en-US" sz="1400">
              <a:solidFill>
                <a:srgbClr val="575757"/>
              </a:solidFill>
              <a:latin typeface="GE Inspira Pitch"/>
            </a:endParaRPr>
          </a:p>
        </p:txBody>
      </p:sp>
      <p:cxnSp>
        <p:nvCxnSpPr>
          <p:cNvPr id="35" name="Straight Connector 34"/>
          <p:cNvCxnSpPr>
            <a:endCxn id="31" idx="0"/>
          </p:cNvCxnSpPr>
          <p:nvPr/>
        </p:nvCxnSpPr>
        <p:spPr>
          <a:xfrm>
            <a:off x="6070600" y="2514600"/>
            <a:ext cx="0" cy="514350"/>
          </a:xfrm>
          <a:prstGeom prst="line">
            <a:avLst/>
          </a:prstGeom>
          <a:ln>
            <a:prstDash val="dashDot"/>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endCxn id="33" idx="0"/>
          </p:cNvCxnSpPr>
          <p:nvPr/>
        </p:nvCxnSpPr>
        <p:spPr>
          <a:xfrm>
            <a:off x="6705600" y="2514602"/>
            <a:ext cx="0" cy="523875"/>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7470139" y="3096557"/>
            <a:ext cx="484560" cy="207656"/>
          </a:xfrm>
          <a:prstGeom prst="rect">
            <a:avLst/>
          </a:prstGeom>
          <a:noFill/>
        </p:spPr>
        <p:txBody>
          <a:bodyPr wrap="none" lIns="68487" tIns="34244" rIns="68487" bIns="34244" rtlCol="0">
            <a:spAutoFit/>
          </a:bodyPr>
          <a:lstStyle/>
          <a:p>
            <a:pPr defTabSz="684922"/>
            <a:r>
              <a:rPr lang="en-US" sz="900" dirty="0">
                <a:solidFill>
                  <a:srgbClr val="575757"/>
                </a:solidFill>
                <a:latin typeface="GE Inspira Pitch"/>
              </a:rPr>
              <a:t>Cycles</a:t>
            </a:r>
          </a:p>
        </p:txBody>
      </p:sp>
      <p:sp>
        <p:nvSpPr>
          <p:cNvPr id="40" name="TextBox 39"/>
          <p:cNvSpPr txBox="1"/>
          <p:nvPr/>
        </p:nvSpPr>
        <p:spPr>
          <a:xfrm>
            <a:off x="4686301" y="3371880"/>
            <a:ext cx="4356100" cy="1384942"/>
          </a:xfrm>
          <a:prstGeom prst="rect">
            <a:avLst/>
          </a:prstGeom>
          <a:noFill/>
        </p:spPr>
        <p:txBody>
          <a:bodyPr wrap="square" lIns="68487" tIns="34244" rIns="68487" bIns="34244" rtlCol="0">
            <a:spAutoFit/>
          </a:bodyPr>
          <a:lstStyle/>
          <a:p>
            <a:pPr marL="214035" indent="-214035" defTabSz="684922">
              <a:buFont typeface="Arial"/>
              <a:buChar char="•"/>
            </a:pPr>
            <a:r>
              <a:rPr lang="en-US" sz="1400" dirty="0">
                <a:solidFill>
                  <a:srgbClr val="575757"/>
                </a:solidFill>
                <a:latin typeface="GE Inspira Pitch"/>
              </a:rPr>
              <a:t>Individualized inspection schedule queue assuming the similar future usage (as history), this risk score calculator can help schedule the “next inspection event.”</a:t>
            </a:r>
          </a:p>
          <a:p>
            <a:pPr marL="214035" indent="-214035" defTabSz="684922">
              <a:buFont typeface="Arial"/>
              <a:buChar char="•"/>
            </a:pPr>
            <a:r>
              <a:rPr lang="en-US" sz="1400" dirty="0">
                <a:solidFill>
                  <a:srgbClr val="575757"/>
                </a:solidFill>
                <a:latin typeface="GE Inspira Pitch"/>
              </a:rPr>
              <a:t>Notice that subsequent events are shrinking with time</a:t>
            </a:r>
          </a:p>
        </p:txBody>
      </p:sp>
      <p:sp>
        <p:nvSpPr>
          <p:cNvPr id="41" name="Rectangle 40"/>
          <p:cNvSpPr/>
          <p:nvPr/>
        </p:nvSpPr>
        <p:spPr>
          <a:xfrm>
            <a:off x="4494778" y="1504123"/>
            <a:ext cx="276811" cy="1608040"/>
          </a:xfrm>
          <a:prstGeom prst="rect">
            <a:avLst/>
          </a:prstGeom>
        </p:spPr>
        <p:txBody>
          <a:bodyPr vert="vert270" wrap="none" lIns="68487" tIns="34244" rIns="68487" bIns="34244">
            <a:spAutoFit/>
          </a:bodyPr>
          <a:lstStyle/>
          <a:p>
            <a:pPr defTabSz="684922"/>
            <a:r>
              <a:rPr lang="en-US" sz="900" dirty="0">
                <a:solidFill>
                  <a:srgbClr val="575757"/>
                </a:solidFill>
                <a:latin typeface="GE Inspira Pitch"/>
              </a:rPr>
              <a:t>Individualized Failure Indicator </a:t>
            </a:r>
          </a:p>
        </p:txBody>
      </p:sp>
      <p:cxnSp>
        <p:nvCxnSpPr>
          <p:cNvPr id="49" name="Straight Connector 48"/>
          <p:cNvCxnSpPr/>
          <p:nvPr/>
        </p:nvCxnSpPr>
        <p:spPr>
          <a:xfrm>
            <a:off x="6986881" y="2545556"/>
            <a:ext cx="0" cy="523875"/>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5396050" y="2324813"/>
            <a:ext cx="613901" cy="323113"/>
          </a:xfrm>
          <a:prstGeom prst="rect">
            <a:avLst/>
          </a:prstGeom>
          <a:noFill/>
        </p:spPr>
        <p:txBody>
          <a:bodyPr wrap="none" lIns="68487" tIns="34244" rIns="68487" bIns="34244" rtlCol="0">
            <a:spAutoFit/>
          </a:bodyPr>
          <a:lstStyle/>
          <a:p>
            <a:pPr defTabSz="684922"/>
            <a:r>
              <a:rPr lang="en-US" sz="800" dirty="0">
                <a:solidFill>
                  <a:srgbClr val="575757"/>
                </a:solidFill>
                <a:latin typeface="GE Inspira Pitch"/>
              </a:rPr>
              <a:t>Inspection </a:t>
            </a:r>
          </a:p>
          <a:p>
            <a:pPr defTabSz="684922"/>
            <a:r>
              <a:rPr lang="en-US" sz="800" dirty="0">
                <a:solidFill>
                  <a:srgbClr val="575757"/>
                </a:solidFill>
                <a:latin typeface="GE Inspira Pitch"/>
              </a:rPr>
              <a:t>#1</a:t>
            </a:r>
          </a:p>
        </p:txBody>
      </p:sp>
      <p:sp>
        <p:nvSpPr>
          <p:cNvPr id="51" name="TextBox 50"/>
          <p:cNvSpPr txBox="1"/>
          <p:nvPr/>
        </p:nvSpPr>
        <p:spPr>
          <a:xfrm>
            <a:off x="6206351" y="2334338"/>
            <a:ext cx="613901" cy="323113"/>
          </a:xfrm>
          <a:prstGeom prst="rect">
            <a:avLst/>
          </a:prstGeom>
          <a:noFill/>
        </p:spPr>
        <p:txBody>
          <a:bodyPr wrap="none" lIns="68487" tIns="34244" rIns="68487" bIns="34244" rtlCol="0">
            <a:spAutoFit/>
          </a:bodyPr>
          <a:lstStyle/>
          <a:p>
            <a:pPr defTabSz="684922"/>
            <a:r>
              <a:rPr lang="en-US" sz="800" dirty="0">
                <a:solidFill>
                  <a:srgbClr val="575757"/>
                </a:solidFill>
                <a:latin typeface="GE Inspira Pitch"/>
              </a:rPr>
              <a:t>Inspection </a:t>
            </a:r>
          </a:p>
          <a:p>
            <a:pPr defTabSz="684922"/>
            <a:r>
              <a:rPr lang="en-US" sz="800" dirty="0">
                <a:solidFill>
                  <a:srgbClr val="575757"/>
                </a:solidFill>
                <a:latin typeface="GE Inspira Pitch"/>
              </a:rPr>
              <a:t>#2</a:t>
            </a:r>
          </a:p>
        </p:txBody>
      </p:sp>
      <p:sp>
        <p:nvSpPr>
          <p:cNvPr id="52" name="TextBox 51"/>
          <p:cNvSpPr txBox="1"/>
          <p:nvPr/>
        </p:nvSpPr>
        <p:spPr>
          <a:xfrm>
            <a:off x="7003961" y="2324813"/>
            <a:ext cx="613901" cy="323113"/>
          </a:xfrm>
          <a:prstGeom prst="rect">
            <a:avLst/>
          </a:prstGeom>
          <a:noFill/>
        </p:spPr>
        <p:txBody>
          <a:bodyPr wrap="none" lIns="68487" tIns="34244" rIns="68487" bIns="34244" rtlCol="0">
            <a:spAutoFit/>
          </a:bodyPr>
          <a:lstStyle/>
          <a:p>
            <a:pPr defTabSz="684922"/>
            <a:r>
              <a:rPr lang="en-US" sz="800" dirty="0">
                <a:solidFill>
                  <a:srgbClr val="575757"/>
                </a:solidFill>
                <a:latin typeface="GE Inspira Pitch"/>
              </a:rPr>
              <a:t>Inspection </a:t>
            </a:r>
          </a:p>
          <a:p>
            <a:pPr defTabSz="684922"/>
            <a:r>
              <a:rPr lang="en-US" sz="800" dirty="0">
                <a:solidFill>
                  <a:srgbClr val="575757"/>
                </a:solidFill>
                <a:latin typeface="GE Inspira Pitch"/>
              </a:rPr>
              <a:t>#3</a:t>
            </a:r>
          </a:p>
        </p:txBody>
      </p:sp>
      <p:graphicFrame>
        <p:nvGraphicFramePr>
          <p:cNvPr id="53" name="Table 52"/>
          <p:cNvGraphicFramePr>
            <a:graphicFrameLocks noGrp="1"/>
          </p:cNvGraphicFramePr>
          <p:nvPr>
            <p:extLst>
              <p:ext uri="{D42A27DB-BD31-4B8C-83A1-F6EECF244321}">
                <p14:modId xmlns:p14="http://schemas.microsoft.com/office/powerpoint/2010/main" val="1559355387"/>
              </p:ext>
            </p:extLst>
          </p:nvPr>
        </p:nvGraphicFramePr>
        <p:xfrm>
          <a:off x="5212409" y="1632585"/>
          <a:ext cx="3131543" cy="598170"/>
        </p:xfrm>
        <a:graphic>
          <a:graphicData uri="http://schemas.openxmlformats.org/drawingml/2006/table">
            <a:tbl>
              <a:tblPr firstRow="1" bandRow="1">
                <a:tableStyleId>{3C2FFA5D-87B4-456A-9821-1D502468CF0F}</a:tableStyleId>
              </a:tblPr>
              <a:tblGrid>
                <a:gridCol w="1046414"/>
                <a:gridCol w="1012081"/>
                <a:gridCol w="1073048"/>
              </a:tblGrid>
              <a:tr h="320040">
                <a:tc>
                  <a:txBody>
                    <a:bodyPr/>
                    <a:lstStyle/>
                    <a:p>
                      <a:r>
                        <a:rPr lang="en-US" sz="800" dirty="0" smtClean="0"/>
                        <a:t>#1 Inspection</a:t>
                      </a:r>
                      <a:endParaRPr lang="en-US" sz="800" dirty="0"/>
                    </a:p>
                  </a:txBody>
                  <a:tcPr marT="34290" marB="34290"/>
                </a:tc>
                <a:tc>
                  <a:txBody>
                    <a:bodyPr/>
                    <a:lstStyle/>
                    <a:p>
                      <a:r>
                        <a:rPr lang="en-US" sz="800" dirty="0" smtClean="0"/>
                        <a:t>#2 Inspection</a:t>
                      </a:r>
                      <a:endParaRPr lang="en-US" sz="800" dirty="0"/>
                    </a:p>
                  </a:txBody>
                  <a:tcPr marT="34290" marB="34290"/>
                </a:tc>
                <a:tc>
                  <a:txBody>
                    <a:bodyPr/>
                    <a:lstStyle/>
                    <a:p>
                      <a:r>
                        <a:rPr lang="en-US" sz="800" dirty="0" smtClean="0"/>
                        <a:t>#3 Inspection</a:t>
                      </a:r>
                      <a:endParaRPr lang="en-US" sz="800" dirty="0"/>
                    </a:p>
                  </a:txBody>
                  <a:tcPr marT="34290" marB="34290"/>
                </a:tc>
              </a:tr>
              <a:tr h="278130">
                <a:tc>
                  <a:txBody>
                    <a:bodyPr/>
                    <a:lstStyle/>
                    <a:p>
                      <a:r>
                        <a:rPr lang="en-US" sz="800" dirty="0" smtClean="0"/>
                        <a:t>1900 cycles</a:t>
                      </a:r>
                      <a:endParaRPr lang="en-US" sz="800" dirty="0"/>
                    </a:p>
                  </a:txBody>
                  <a:tcPr marT="34290" marB="34290"/>
                </a:tc>
                <a:tc>
                  <a:txBody>
                    <a:bodyPr/>
                    <a:lstStyle/>
                    <a:p>
                      <a:r>
                        <a:rPr lang="en-US" sz="800" dirty="0" smtClean="0"/>
                        <a:t>1500 cycles</a:t>
                      </a:r>
                      <a:endParaRPr lang="en-US" sz="800" dirty="0"/>
                    </a:p>
                  </a:txBody>
                  <a:tcPr marT="34290" marB="34290"/>
                </a:tc>
                <a:tc>
                  <a:txBody>
                    <a:bodyPr/>
                    <a:lstStyle/>
                    <a:p>
                      <a:r>
                        <a:rPr lang="en-US" sz="800" dirty="0" smtClean="0"/>
                        <a:t>800 cycles</a:t>
                      </a:r>
                      <a:endParaRPr lang="en-US" sz="800" dirty="0"/>
                    </a:p>
                  </a:txBody>
                  <a:tcPr marT="34290" marB="34290"/>
                </a:tc>
              </a:tr>
            </a:tbl>
          </a:graphicData>
        </a:graphic>
      </p:graphicFrame>
      <p:cxnSp>
        <p:nvCxnSpPr>
          <p:cNvPr id="54" name="Straight Connector 53"/>
          <p:cNvCxnSpPr/>
          <p:nvPr/>
        </p:nvCxnSpPr>
        <p:spPr>
          <a:xfrm>
            <a:off x="762000" y="2638425"/>
            <a:ext cx="3029467"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1180912" y="1195027"/>
            <a:ext cx="2207972" cy="288488"/>
          </a:xfrm>
          <a:prstGeom prst="rect">
            <a:avLst/>
          </a:prstGeom>
          <a:noFill/>
        </p:spPr>
        <p:txBody>
          <a:bodyPr wrap="none" lIns="68487" tIns="34244" rIns="68487" bIns="34244" rtlCol="0">
            <a:spAutoFit/>
          </a:bodyPr>
          <a:lstStyle/>
          <a:p>
            <a:pPr defTabSz="684922"/>
            <a:r>
              <a:rPr lang="en-US" sz="1400" b="1" dirty="0">
                <a:solidFill>
                  <a:srgbClr val="575757"/>
                </a:solidFill>
                <a:latin typeface="GE Inspira Pitch"/>
              </a:rPr>
              <a:t>For Real-time Monitoring</a:t>
            </a:r>
          </a:p>
        </p:txBody>
      </p:sp>
      <p:sp>
        <p:nvSpPr>
          <p:cNvPr id="56" name="TextBox 55"/>
          <p:cNvSpPr txBox="1"/>
          <p:nvPr/>
        </p:nvSpPr>
        <p:spPr>
          <a:xfrm>
            <a:off x="5396056" y="1195027"/>
            <a:ext cx="2764829" cy="288488"/>
          </a:xfrm>
          <a:prstGeom prst="rect">
            <a:avLst/>
          </a:prstGeom>
          <a:noFill/>
        </p:spPr>
        <p:txBody>
          <a:bodyPr wrap="none" lIns="68487" tIns="34244" rIns="68487" bIns="34244" rtlCol="0">
            <a:spAutoFit/>
          </a:bodyPr>
          <a:lstStyle/>
          <a:p>
            <a:pPr defTabSz="684922"/>
            <a:r>
              <a:rPr lang="en-US" sz="1400" b="1" dirty="0">
                <a:solidFill>
                  <a:srgbClr val="575757"/>
                </a:solidFill>
                <a:latin typeface="GE Inspira Pitch"/>
              </a:rPr>
              <a:t>Inspection Schedule Generation</a:t>
            </a:r>
          </a:p>
        </p:txBody>
      </p:sp>
      <p:sp>
        <p:nvSpPr>
          <p:cNvPr id="57" name="Title 56"/>
          <p:cNvSpPr>
            <a:spLocks noGrp="1"/>
          </p:cNvSpPr>
          <p:nvPr>
            <p:ph type="title"/>
          </p:nvPr>
        </p:nvSpPr>
        <p:spPr/>
        <p:txBody>
          <a:bodyPr>
            <a:noAutofit/>
          </a:bodyPr>
          <a:lstStyle/>
          <a:p>
            <a:r>
              <a:rPr lang="en-US" dirty="0" smtClean="0">
                <a:solidFill>
                  <a:schemeClr val="accent2">
                    <a:lumMod val="60000"/>
                    <a:lumOff val="40000"/>
                  </a:schemeClr>
                </a:solidFill>
              </a:rPr>
              <a:t>Implementing the Individual Failure Risk Score</a:t>
            </a:r>
            <a:endParaRPr lang="en-US" dirty="0">
              <a:solidFill>
                <a:schemeClr val="accent2">
                  <a:lumMod val="60000"/>
                  <a:lumOff val="40000"/>
                </a:schemeClr>
              </a:solidFill>
            </a:endParaRPr>
          </a:p>
        </p:txBody>
      </p:sp>
      <p:cxnSp>
        <p:nvCxnSpPr>
          <p:cNvPr id="4" name="Straight Connector 3"/>
          <p:cNvCxnSpPr/>
          <p:nvPr/>
        </p:nvCxnSpPr>
        <p:spPr>
          <a:xfrm>
            <a:off x="4464052" y="990882"/>
            <a:ext cx="0" cy="362405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941011" y="2289583"/>
            <a:ext cx="3213283" cy="323113"/>
          </a:xfrm>
          <a:prstGeom prst="rect">
            <a:avLst/>
          </a:prstGeom>
          <a:noFill/>
        </p:spPr>
        <p:txBody>
          <a:bodyPr wrap="square" lIns="68487" tIns="34244" rIns="68487" bIns="34244" rtlCol="0">
            <a:spAutoFit/>
          </a:bodyPr>
          <a:lstStyle/>
          <a:p>
            <a:pPr defTabSz="684922"/>
            <a:r>
              <a:rPr lang="en-US" sz="800" dirty="0">
                <a:solidFill>
                  <a:srgbClr val="575757"/>
                </a:solidFill>
                <a:latin typeface="GE Inspira Pitch"/>
              </a:rPr>
              <a:t>Once the green line (risk) crosses the threshold, an inspection should be done</a:t>
            </a:r>
          </a:p>
        </p:txBody>
      </p:sp>
      <p:sp>
        <p:nvSpPr>
          <p:cNvPr id="3" name="Rectangle 2"/>
          <p:cNvSpPr/>
          <p:nvPr/>
        </p:nvSpPr>
        <p:spPr>
          <a:xfrm>
            <a:off x="804188" y="4418707"/>
            <a:ext cx="3308428" cy="415445"/>
          </a:xfrm>
          <a:prstGeom prst="rect">
            <a:avLst/>
          </a:prstGeom>
          <a:solidFill>
            <a:schemeClr val="accent2"/>
          </a:solidFill>
        </p:spPr>
        <p:txBody>
          <a:bodyPr wrap="square" lIns="68487" tIns="34244" rIns="68487" bIns="34244">
            <a:spAutoFit/>
          </a:bodyPr>
          <a:lstStyle/>
          <a:p>
            <a:pPr defTabSz="684922"/>
            <a:r>
              <a:rPr lang="en-US" sz="1100" dirty="0">
                <a:solidFill>
                  <a:prstClr val="white"/>
                </a:solidFill>
                <a:latin typeface="GE Inspira Pitch"/>
              </a:rPr>
              <a:t>This slides demonstrates  how this model can be used creating inspection schedule</a:t>
            </a:r>
          </a:p>
        </p:txBody>
      </p:sp>
      <p:cxnSp>
        <p:nvCxnSpPr>
          <p:cNvPr id="8" name="Straight Connector 7"/>
          <p:cNvCxnSpPr/>
          <p:nvPr/>
        </p:nvCxnSpPr>
        <p:spPr>
          <a:xfrm flipV="1">
            <a:off x="1868490" y="2657475"/>
            <a:ext cx="949089" cy="184620"/>
          </a:xfrm>
          <a:prstGeom prst="line">
            <a:avLst/>
          </a:prstGeom>
          <a:ln w="19050" cmpd="sng">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5762700" y="0"/>
            <a:ext cx="3402722" cy="278167"/>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lIns="68487" tIns="34244" rIns="68487" bIns="34244" rtlCol="0" anchor="ctr"/>
          <a:lstStyle/>
          <a:p>
            <a:pPr algn="ctr" defTabSz="684922"/>
            <a:r>
              <a:rPr lang="en-US" sz="1600" dirty="0" smtClean="0">
                <a:solidFill>
                  <a:prstClr val="white"/>
                </a:solidFill>
                <a:latin typeface="GE Inspira Pitch"/>
              </a:rPr>
              <a:t>Maintenance policy optimization</a:t>
            </a:r>
            <a:endParaRPr lang="en-US" sz="1600" dirty="0">
              <a:solidFill>
                <a:prstClr val="white"/>
              </a:solidFill>
              <a:latin typeface="GE Inspira Pitch"/>
            </a:endParaRPr>
          </a:p>
        </p:txBody>
      </p:sp>
    </p:spTree>
    <p:extLst>
      <p:ext uri="{BB962C8B-B14F-4D97-AF65-F5344CB8AC3E}">
        <p14:creationId xmlns:p14="http://schemas.microsoft.com/office/powerpoint/2010/main" val="73072297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5"/>
          </a:solidFill>
        </p:spPr>
        <p:txBody>
          <a:bodyPr anchor="ctr">
            <a:noAutofit/>
          </a:bodyPr>
          <a:lstStyle/>
          <a:p>
            <a:pPr algn="ctr"/>
            <a:r>
              <a:rPr lang="en-US" sz="2800" dirty="0" smtClean="0">
                <a:latin typeface="GE Inspira Pitch"/>
                <a:cs typeface="GE Inspira Pitch"/>
              </a:rPr>
              <a:t>Model </a:t>
            </a:r>
            <a:r>
              <a:rPr lang="en-US" sz="2800" dirty="0">
                <a:latin typeface="GE Inspira Pitch"/>
                <a:cs typeface="GE Inspira Pitch"/>
              </a:rPr>
              <a:t>Learning to Model Execution</a:t>
            </a:r>
          </a:p>
        </p:txBody>
      </p:sp>
      <p:sp>
        <p:nvSpPr>
          <p:cNvPr id="4" name="TextBox 3"/>
          <p:cNvSpPr txBox="1"/>
          <p:nvPr/>
        </p:nvSpPr>
        <p:spPr>
          <a:xfrm>
            <a:off x="618474" y="1391551"/>
            <a:ext cx="6878483" cy="2031164"/>
          </a:xfrm>
          <a:prstGeom prst="rect">
            <a:avLst/>
          </a:prstGeom>
          <a:noFill/>
        </p:spPr>
        <p:txBody>
          <a:bodyPr wrap="none" lIns="91212" tIns="45606" rIns="91212" bIns="45606" rtlCol="0">
            <a:spAutoFit/>
          </a:bodyPr>
          <a:lstStyle/>
          <a:p>
            <a:pPr marL="741183" lvl="1" indent="-285066">
              <a:buFont typeface="Arial"/>
              <a:buChar char="•"/>
            </a:pPr>
            <a:endParaRPr lang="en-US" dirty="0" smtClean="0">
              <a:latin typeface="GE Inspira"/>
              <a:cs typeface="GE Inspira"/>
            </a:endParaRPr>
          </a:p>
          <a:p>
            <a:pPr marL="285066" indent="-285066">
              <a:buFont typeface="Arial"/>
              <a:buChar char="•"/>
            </a:pPr>
            <a:r>
              <a:rPr lang="en-US" dirty="0" smtClean="0">
                <a:latin typeface="GE Inspira"/>
                <a:cs typeface="GE Inspira"/>
              </a:rPr>
              <a:t>Smooth transition from the learned model to the execution model.</a:t>
            </a:r>
          </a:p>
          <a:p>
            <a:pPr marL="741183" lvl="1" indent="-285066">
              <a:buFont typeface="Arial"/>
              <a:buChar char="•"/>
            </a:pPr>
            <a:r>
              <a:rPr lang="en-US" dirty="0" smtClean="0">
                <a:latin typeface="GE Inspira"/>
                <a:cs typeface="GE Inspira"/>
              </a:rPr>
              <a:t>Preparing input for the execution model</a:t>
            </a:r>
          </a:p>
          <a:p>
            <a:pPr marL="741183" lvl="1" indent="-285066">
              <a:buFont typeface="Arial"/>
              <a:buChar char="•"/>
            </a:pPr>
            <a:r>
              <a:rPr lang="en-US" dirty="0" smtClean="0">
                <a:latin typeface="GE Inspira"/>
                <a:cs typeface="GE Inspira"/>
              </a:rPr>
              <a:t>Presenting output from the execution model</a:t>
            </a:r>
          </a:p>
          <a:p>
            <a:pPr marL="285066" indent="-285066">
              <a:buFont typeface="Arial"/>
              <a:buChar char="•"/>
            </a:pPr>
            <a:endParaRPr lang="en-US" dirty="0" smtClean="0">
              <a:latin typeface="GE Inspira"/>
              <a:cs typeface="GE Inspira"/>
            </a:endParaRPr>
          </a:p>
          <a:p>
            <a:pPr marL="285066" indent="-285066">
              <a:buFont typeface="Arial"/>
              <a:buChar char="•"/>
            </a:pPr>
            <a:r>
              <a:rPr lang="en-US" dirty="0" smtClean="0">
                <a:latin typeface="GE Inspira"/>
                <a:cs typeface="GE Inspira"/>
              </a:rPr>
              <a:t>Model update scheduling</a:t>
            </a:r>
          </a:p>
          <a:p>
            <a:pPr marL="741183" lvl="1" indent="-285066">
              <a:buFont typeface="Arial"/>
              <a:buChar char="•"/>
            </a:pPr>
            <a:r>
              <a:rPr lang="en-US" dirty="0" smtClean="0">
                <a:latin typeface="GE Inspira"/>
                <a:cs typeface="GE Inspira"/>
              </a:rPr>
              <a:t> Periodic or Condition-triggered</a:t>
            </a:r>
          </a:p>
        </p:txBody>
      </p:sp>
    </p:spTree>
    <p:extLst>
      <p:ext uri="{BB962C8B-B14F-4D97-AF65-F5344CB8AC3E}">
        <p14:creationId xmlns:p14="http://schemas.microsoft.com/office/powerpoint/2010/main" val="5828944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290763598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 y="2"/>
            <a:ext cx="9142413" cy="4196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0" y="4242299"/>
            <a:ext cx="9144000" cy="400057"/>
          </a:xfrm>
          <a:prstGeom prst="rect">
            <a:avLst/>
          </a:prstGeom>
          <a:solidFill>
            <a:schemeClr val="bg1"/>
          </a:solidFill>
          <a:ln w="28575">
            <a:solidFill>
              <a:srgbClr val="000000"/>
            </a:solidFill>
          </a:ln>
        </p:spPr>
        <p:txBody>
          <a:bodyPr wrap="square" lIns="91320" tIns="45660" rIns="91320" bIns="45660" rtlCol="0">
            <a:spAutoFit/>
          </a:bodyPr>
          <a:lstStyle/>
          <a:p>
            <a:pPr algn="ctr" defTabSz="913260" eaLnBrk="0" fontAlgn="base" hangingPunct="0">
              <a:spcBef>
                <a:spcPct val="0"/>
              </a:spcBef>
              <a:spcAft>
                <a:spcPct val="0"/>
              </a:spcAft>
            </a:pPr>
            <a:r>
              <a:rPr lang="en-US" sz="2000" b="1" dirty="0">
                <a:solidFill>
                  <a:srgbClr val="1E4191"/>
                </a:solidFill>
                <a:latin typeface="GE Inspira Pitch" pitchFamily="34" charset="0"/>
              </a:rPr>
              <a:t>Rank order by largest change in cycles to threshold since last refresh date</a:t>
            </a:r>
          </a:p>
        </p:txBody>
      </p:sp>
      <p:cxnSp>
        <p:nvCxnSpPr>
          <p:cNvPr id="10" name="Straight Arrow Connector 9"/>
          <p:cNvCxnSpPr>
            <a:stCxn id="11" idx="3"/>
          </p:cNvCxnSpPr>
          <p:nvPr/>
        </p:nvCxnSpPr>
        <p:spPr>
          <a:xfrm flipH="1">
            <a:off x="2828939" y="919892"/>
            <a:ext cx="744761" cy="344041"/>
          </a:xfrm>
          <a:prstGeom prst="straightConnector1">
            <a:avLst/>
          </a:prstGeom>
          <a:ln w="28575">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405007" y="642937"/>
            <a:ext cx="1152061" cy="324428"/>
          </a:xfrm>
          <a:prstGeom prst="ellipse">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320" tIns="45660" rIns="91320" bIns="45660" rtlCol="0" anchor="ctr"/>
          <a:lstStyle/>
          <a:p>
            <a:pPr algn="ctr" defTabSz="913260" eaLnBrk="0" fontAlgn="base" hangingPunct="0">
              <a:spcBef>
                <a:spcPct val="0"/>
              </a:spcBef>
              <a:spcAft>
                <a:spcPct val="0"/>
              </a:spcAft>
            </a:pPr>
            <a:endParaRPr lang="en-US" sz="3200">
              <a:solidFill>
                <a:srgbClr val="FFFFFF"/>
              </a:solidFill>
              <a:latin typeface="GE Inspira Pitch"/>
            </a:endParaRPr>
          </a:p>
        </p:txBody>
      </p:sp>
      <p:sp>
        <p:nvSpPr>
          <p:cNvPr id="12" name="Rectangle 11"/>
          <p:cNvSpPr/>
          <p:nvPr/>
        </p:nvSpPr>
        <p:spPr>
          <a:xfrm>
            <a:off x="4239619" y="8884"/>
            <a:ext cx="4916593" cy="369263"/>
          </a:xfrm>
          <a:prstGeom prst="rect">
            <a:avLst/>
          </a:prstGeom>
          <a:solidFill>
            <a:srgbClr val="3693F8"/>
          </a:solidFill>
          <a:ln>
            <a:solidFill>
              <a:srgbClr val="0365C0"/>
            </a:solidFill>
          </a:ln>
        </p:spPr>
        <p:txBody>
          <a:bodyPr wrap="none" lIns="91372" tIns="45686" rIns="91372" bIns="45686">
            <a:spAutoFit/>
          </a:bodyPr>
          <a:lstStyle/>
          <a:p>
            <a:r>
              <a:rPr lang="en-US" dirty="0" smtClean="0"/>
              <a:t>(Example) ABM </a:t>
            </a:r>
            <a:r>
              <a:rPr lang="en-US" dirty="0"/>
              <a:t>Predix </a:t>
            </a:r>
            <a:r>
              <a:rPr lang="en-US" dirty="0" smtClean="0"/>
              <a:t>App for an Aviation Client</a:t>
            </a:r>
            <a:endParaRPr lang="en-US" dirty="0"/>
          </a:p>
        </p:txBody>
      </p:sp>
    </p:spTree>
    <p:extLst>
      <p:ext uri="{BB962C8B-B14F-4D97-AF65-F5344CB8AC3E}">
        <p14:creationId xmlns:p14="http://schemas.microsoft.com/office/powerpoint/2010/main" val="345594347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229"/>
            <a:ext cx="8229600" cy="857250"/>
          </a:xfrm>
        </p:spPr>
        <p:txBody>
          <a:bodyPr>
            <a:normAutofit/>
          </a:bodyPr>
          <a:lstStyle/>
          <a:p>
            <a:r>
              <a:rPr lang="en-US" sz="2800" dirty="0">
                <a:latin typeface="GE Inspira Pitch"/>
                <a:cs typeface="GE Inspira Pitch"/>
              </a:rPr>
              <a:t>Typical ABM data </a:t>
            </a:r>
            <a:r>
              <a:rPr lang="en-US" sz="2800" dirty="0" smtClean="0">
                <a:latin typeface="GE Inspira Pitch"/>
                <a:cs typeface="GE Inspira Pitch"/>
              </a:rPr>
              <a:t>schema</a:t>
            </a:r>
            <a:endParaRPr lang="en-US" sz="2800" dirty="0">
              <a:latin typeface="GE Inspira Pitch"/>
              <a:cs typeface="GE Inspira Pitch"/>
            </a:endParaRPr>
          </a:p>
        </p:txBody>
      </p:sp>
      <p:sp>
        <p:nvSpPr>
          <p:cNvPr id="3" name="Rectangle 2"/>
          <p:cNvSpPr/>
          <p:nvPr/>
        </p:nvSpPr>
        <p:spPr>
          <a:xfrm>
            <a:off x="457200" y="819376"/>
            <a:ext cx="7897692" cy="98488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400" b="1" dirty="0">
                <a:latin typeface="GE Inspira"/>
                <a:cs typeface="GE Inspira"/>
              </a:rPr>
              <a:t>Operation data</a:t>
            </a:r>
          </a:p>
          <a:p>
            <a:pPr lvl="1"/>
            <a:r>
              <a:rPr lang="en-US" sz="1100" b="1" dirty="0">
                <a:latin typeface="GE Inspira"/>
                <a:cs typeface="GE Inspira"/>
              </a:rPr>
              <a:t>Unit </a:t>
            </a:r>
            <a:r>
              <a:rPr lang="en-US" sz="1100" b="1" dirty="0" smtClean="0">
                <a:latin typeface="GE Inspira"/>
                <a:cs typeface="GE Inspira"/>
              </a:rPr>
              <a:t>Operation</a:t>
            </a:r>
          </a:p>
          <a:p>
            <a:pPr lvl="1"/>
            <a:r>
              <a:rPr lang="en-US" sz="1100" dirty="0">
                <a:latin typeface="GE Inspira"/>
                <a:cs typeface="GE Inspira"/>
              </a:rPr>
              <a:t>	</a:t>
            </a:r>
            <a:r>
              <a:rPr lang="en-US" sz="1100" dirty="0" smtClean="0">
                <a:latin typeface="GE Inspira"/>
                <a:cs typeface="GE Inspira"/>
              </a:rPr>
              <a:t>unit </a:t>
            </a:r>
            <a:r>
              <a:rPr lang="en-US" sz="1100" dirty="0">
                <a:latin typeface="GE Inspira"/>
                <a:cs typeface="GE Inspira"/>
              </a:rPr>
              <a:t>id, timestamp (e.g., date), cycles, runtime, consumed power, cumulative cycles, cumulative runtime, ...</a:t>
            </a:r>
          </a:p>
          <a:p>
            <a:pPr lvl="1"/>
            <a:r>
              <a:rPr lang="en-US" sz="1100" b="1" dirty="0">
                <a:latin typeface="GE Inspira"/>
                <a:cs typeface="GE Inspira"/>
              </a:rPr>
              <a:t>Component Operation</a:t>
            </a:r>
          </a:p>
          <a:p>
            <a:pPr lvl="2"/>
            <a:r>
              <a:rPr lang="en-US" sz="1100" dirty="0">
                <a:latin typeface="GE Inspira"/>
                <a:cs typeface="GE Inspira"/>
              </a:rPr>
              <a:t>comp id, timestamp, </a:t>
            </a:r>
            <a:r>
              <a:rPr lang="en-US" sz="1100" dirty="0" smtClean="0">
                <a:latin typeface="GE Inspira"/>
                <a:cs typeface="GE Inspira"/>
              </a:rPr>
              <a:t>on</a:t>
            </a:r>
            <a:r>
              <a:rPr lang="en-US" sz="1100" dirty="0">
                <a:latin typeface="GE Inspira"/>
                <a:cs typeface="GE Inspira"/>
              </a:rPr>
              <a:t>-time, ...</a:t>
            </a:r>
          </a:p>
        </p:txBody>
      </p:sp>
      <p:sp>
        <p:nvSpPr>
          <p:cNvPr id="6" name="Rectangle 5"/>
          <p:cNvSpPr/>
          <p:nvPr/>
        </p:nvSpPr>
        <p:spPr>
          <a:xfrm>
            <a:off x="457200" y="1908295"/>
            <a:ext cx="7897692" cy="47705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400" b="1" dirty="0" smtClean="0">
                <a:latin typeface="GE Inspira"/>
                <a:cs typeface="GE Inspira"/>
              </a:rPr>
              <a:t>Sensor </a:t>
            </a:r>
            <a:r>
              <a:rPr lang="en-US" sz="1400" b="1" dirty="0">
                <a:latin typeface="GE Inspira"/>
                <a:cs typeface="GE Inspira"/>
              </a:rPr>
              <a:t>data</a:t>
            </a:r>
          </a:p>
          <a:p>
            <a:r>
              <a:rPr lang="en-US" sz="1100" dirty="0">
                <a:latin typeface="GE Inspira"/>
                <a:cs typeface="GE Inspira"/>
              </a:rPr>
              <a:t>	</a:t>
            </a:r>
            <a:r>
              <a:rPr lang="en-US" sz="1100" dirty="0" smtClean="0">
                <a:latin typeface="GE Inspira"/>
                <a:cs typeface="GE Inspira"/>
              </a:rPr>
              <a:t>sensor </a:t>
            </a:r>
            <a:r>
              <a:rPr lang="en-US" sz="1100" dirty="0">
                <a:latin typeface="GE Inspira"/>
                <a:cs typeface="GE Inspira"/>
              </a:rPr>
              <a:t>id, unit id, comp id, timestamp,  measurement type, measurement value,  ..</a:t>
            </a:r>
            <a:r>
              <a:rPr lang="en-US" sz="1100" dirty="0" smtClean="0">
                <a:latin typeface="GE Inspira"/>
                <a:cs typeface="GE Inspira"/>
              </a:rPr>
              <a:t>.</a:t>
            </a:r>
            <a:endParaRPr lang="en-US" sz="1100" dirty="0">
              <a:latin typeface="GE Inspira"/>
              <a:cs typeface="GE Inspira"/>
            </a:endParaRPr>
          </a:p>
        </p:txBody>
      </p:sp>
      <p:sp>
        <p:nvSpPr>
          <p:cNvPr id="8" name="TextBox 7"/>
          <p:cNvSpPr txBox="1"/>
          <p:nvPr/>
        </p:nvSpPr>
        <p:spPr>
          <a:xfrm>
            <a:off x="457200" y="2485315"/>
            <a:ext cx="7897692" cy="1831040"/>
          </a:xfrm>
          <a:prstGeom prst="rect">
            <a:avLst/>
          </a:prstGeom>
        </p:spPr>
        <p:style>
          <a:lnRef idx="1">
            <a:schemeClr val="accent2"/>
          </a:lnRef>
          <a:fillRef idx="2">
            <a:schemeClr val="accent2"/>
          </a:fillRef>
          <a:effectRef idx="1">
            <a:schemeClr val="accent2"/>
          </a:effectRef>
          <a:fontRef idx="minor">
            <a:schemeClr val="dk1"/>
          </a:fontRef>
        </p:style>
        <p:txBody>
          <a:bodyPr wrap="square" lIns="91212" tIns="45606" rIns="91212" bIns="45606" rtlCol="0">
            <a:spAutoFit/>
          </a:bodyPr>
          <a:lstStyle/>
          <a:p>
            <a:r>
              <a:rPr lang="en-US" sz="1400" b="1" dirty="0" smtClean="0">
                <a:latin typeface="GE Inspira"/>
                <a:cs typeface="GE Inspira"/>
              </a:rPr>
              <a:t>Maintenance </a:t>
            </a:r>
            <a:r>
              <a:rPr lang="en-US" sz="1400" b="1" dirty="0">
                <a:latin typeface="GE Inspira"/>
                <a:cs typeface="GE Inspira"/>
              </a:rPr>
              <a:t>data</a:t>
            </a:r>
          </a:p>
          <a:p>
            <a:pPr lvl="1"/>
            <a:r>
              <a:rPr lang="en-US" sz="1100" b="1" dirty="0">
                <a:latin typeface="GE Inspira"/>
                <a:cs typeface="GE Inspira"/>
              </a:rPr>
              <a:t>Unit Configuration </a:t>
            </a:r>
            <a:r>
              <a:rPr lang="en-US" sz="1100" dirty="0">
                <a:latin typeface="GE Inspira"/>
                <a:cs typeface="GE Inspira"/>
              </a:rPr>
              <a:t>	</a:t>
            </a:r>
          </a:p>
          <a:p>
            <a:pPr lvl="2"/>
            <a:r>
              <a:rPr lang="en-US" sz="1100" dirty="0">
                <a:latin typeface="GE Inspira"/>
                <a:cs typeface="GE Inspira"/>
              </a:rPr>
              <a:t>unit id, unit type, unit manufacture type, location, install id (repair count), install date, removal date,  ...</a:t>
            </a:r>
          </a:p>
          <a:p>
            <a:pPr lvl="1"/>
            <a:r>
              <a:rPr lang="en-US" sz="1100" b="1" dirty="0">
                <a:latin typeface="GE Inspira"/>
                <a:cs typeface="GE Inspira"/>
              </a:rPr>
              <a:t>Component Configuration</a:t>
            </a:r>
            <a:r>
              <a:rPr lang="en-US" sz="1100" dirty="0">
                <a:latin typeface="GE Inspira"/>
                <a:cs typeface="GE Inspira"/>
              </a:rPr>
              <a:t>  (often needed to infer from Maintenance Report by text mining)</a:t>
            </a:r>
          </a:p>
          <a:p>
            <a:pPr lvl="2"/>
            <a:r>
              <a:rPr lang="en-US" sz="1100" dirty="0">
                <a:latin typeface="GE Inspira"/>
                <a:cs typeface="GE Inspira"/>
              </a:rPr>
              <a:t>comp id, comp type, unit id, comp manufacture type, comp group type (parent comp type),</a:t>
            </a:r>
          </a:p>
          <a:p>
            <a:pPr lvl="2"/>
            <a:r>
              <a:rPr lang="en-US" sz="1100" dirty="0">
                <a:latin typeface="GE Inspira"/>
                <a:cs typeface="GE Inspira"/>
              </a:rPr>
              <a:t>	</a:t>
            </a:r>
            <a:r>
              <a:rPr lang="en-US" sz="1100" dirty="0" smtClean="0">
                <a:latin typeface="GE Inspira"/>
                <a:cs typeface="GE Inspira"/>
              </a:rPr>
              <a:t>install </a:t>
            </a:r>
            <a:r>
              <a:rPr lang="en-US" sz="1100" dirty="0">
                <a:latin typeface="GE Inspira"/>
                <a:cs typeface="GE Inspira"/>
              </a:rPr>
              <a:t>id (repair count), install date, removal date, event on removal (failure type),  ...</a:t>
            </a:r>
          </a:p>
          <a:p>
            <a:pPr lvl="1"/>
            <a:r>
              <a:rPr lang="en-US" sz="1100" b="1" dirty="0" smtClean="0">
                <a:latin typeface="GE Inspira"/>
                <a:cs typeface="GE Inspira"/>
              </a:rPr>
              <a:t>Maintenance Reports</a:t>
            </a:r>
          </a:p>
          <a:p>
            <a:pPr lvl="1"/>
            <a:r>
              <a:rPr lang="en-US" sz="1100" dirty="0">
                <a:latin typeface="GE Inspira"/>
                <a:cs typeface="GE Inspira"/>
              </a:rPr>
              <a:t>	</a:t>
            </a:r>
            <a:r>
              <a:rPr lang="en-US" sz="1100" dirty="0" smtClean="0">
                <a:latin typeface="GE Inspira"/>
                <a:cs typeface="GE Inspira"/>
              </a:rPr>
              <a:t>report </a:t>
            </a:r>
            <a:r>
              <a:rPr lang="en-US" sz="1100" dirty="0">
                <a:latin typeface="GE Inspira"/>
                <a:cs typeface="GE Inspira"/>
              </a:rPr>
              <a:t>type, unit id, comp id, event, description, ..</a:t>
            </a:r>
            <a:r>
              <a:rPr lang="en-US" sz="1100" dirty="0" smtClean="0">
                <a:latin typeface="GE Inspira"/>
                <a:cs typeface="GE Inspira"/>
              </a:rPr>
              <a:t>.</a:t>
            </a:r>
          </a:p>
          <a:p>
            <a:pPr lvl="1"/>
            <a:r>
              <a:rPr lang="en-US" sz="1100" b="1" dirty="0" smtClean="0">
                <a:latin typeface="GE Inspira"/>
                <a:cs typeface="GE Inspira"/>
              </a:rPr>
              <a:t>Failure </a:t>
            </a:r>
            <a:r>
              <a:rPr lang="en-US" sz="1100" b="1" dirty="0">
                <a:latin typeface="GE Inspira"/>
                <a:cs typeface="GE Inspira"/>
              </a:rPr>
              <a:t>Modes </a:t>
            </a:r>
            <a:r>
              <a:rPr lang="en-US" sz="1100" dirty="0">
                <a:latin typeface="GE Inspira"/>
                <a:cs typeface="GE Inspira"/>
              </a:rPr>
              <a:t>(often needed to infer from Maintenance Report by text mining)</a:t>
            </a:r>
          </a:p>
          <a:p>
            <a:pPr lvl="2"/>
            <a:r>
              <a:rPr lang="en-US" sz="1100" dirty="0">
                <a:latin typeface="GE Inspira"/>
                <a:cs typeface="GE Inspira"/>
              </a:rPr>
              <a:t>failure mode id, failure type description, comp type, unit type,  failure group id (parent failure mode id</a:t>
            </a:r>
            <a:r>
              <a:rPr lang="en-US" sz="1100" dirty="0" smtClean="0">
                <a:latin typeface="GE Inspira"/>
                <a:cs typeface="GE Inspira"/>
              </a:rPr>
              <a:t>)</a:t>
            </a:r>
            <a:endParaRPr lang="en-US" sz="1100" dirty="0">
              <a:latin typeface="GE Inspira"/>
              <a:cs typeface="GE Inspira"/>
            </a:endParaRPr>
          </a:p>
        </p:txBody>
      </p:sp>
      <p:sp>
        <p:nvSpPr>
          <p:cNvPr id="9" name="TextBox 8"/>
          <p:cNvSpPr txBox="1"/>
          <p:nvPr/>
        </p:nvSpPr>
        <p:spPr>
          <a:xfrm>
            <a:off x="457200" y="4415955"/>
            <a:ext cx="7897692" cy="476823"/>
          </a:xfrm>
          <a:prstGeom prst="rect">
            <a:avLst/>
          </a:prstGeom>
        </p:spPr>
        <p:style>
          <a:lnRef idx="1">
            <a:schemeClr val="accent5"/>
          </a:lnRef>
          <a:fillRef idx="2">
            <a:schemeClr val="accent5"/>
          </a:fillRef>
          <a:effectRef idx="1">
            <a:schemeClr val="accent5"/>
          </a:effectRef>
          <a:fontRef idx="minor">
            <a:schemeClr val="dk1"/>
          </a:fontRef>
        </p:style>
        <p:txBody>
          <a:bodyPr wrap="square" lIns="91212" tIns="45606" rIns="91212" bIns="45606" rtlCol="0">
            <a:spAutoFit/>
          </a:bodyPr>
          <a:lstStyle/>
          <a:p>
            <a:r>
              <a:rPr lang="en-US" sz="1400" b="1" dirty="0" smtClean="0">
                <a:latin typeface="GE Inspira"/>
                <a:cs typeface="GE Inspira"/>
              </a:rPr>
              <a:t>Environmental </a:t>
            </a:r>
            <a:r>
              <a:rPr lang="en-US" sz="1400" b="1" dirty="0">
                <a:latin typeface="GE Inspira"/>
                <a:cs typeface="GE Inspira"/>
              </a:rPr>
              <a:t>data</a:t>
            </a:r>
            <a:r>
              <a:rPr lang="en-US" sz="1400" dirty="0">
                <a:latin typeface="GE Inspira"/>
                <a:cs typeface="GE Inspira"/>
              </a:rPr>
              <a:t> </a:t>
            </a:r>
            <a:r>
              <a:rPr lang="en-US" sz="1200" dirty="0">
                <a:latin typeface="GE Inspira"/>
                <a:cs typeface="GE Inspira"/>
              </a:rPr>
              <a:t>(weather, geographic, ... )</a:t>
            </a:r>
          </a:p>
          <a:p>
            <a:pPr lvl="1"/>
            <a:r>
              <a:rPr lang="en-US" sz="1100" dirty="0">
                <a:latin typeface="GE Inspira"/>
                <a:cs typeface="GE Inspira"/>
              </a:rPr>
              <a:t>location, date, measurement type, measurement value, ...	</a:t>
            </a:r>
          </a:p>
        </p:txBody>
      </p:sp>
    </p:spTree>
    <p:extLst>
      <p:ext uri="{BB962C8B-B14F-4D97-AF65-F5344CB8AC3E}">
        <p14:creationId xmlns:p14="http://schemas.microsoft.com/office/powerpoint/2010/main" val="158430164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latin typeface="GE Inspira Pitch"/>
                <a:cs typeface="GE Inspira Pitch"/>
              </a:rPr>
              <a:t>Functional Modules </a:t>
            </a:r>
            <a:r>
              <a:rPr lang="en-US" sz="3200" dirty="0">
                <a:latin typeface="GE Inspira Pitch"/>
                <a:cs typeface="GE Inspira Pitch"/>
              </a:rPr>
              <a:t>for ABM Predix Toolkit</a:t>
            </a:r>
            <a:endParaRPr lang="en-US" sz="3200" dirty="0"/>
          </a:p>
        </p:txBody>
      </p:sp>
      <p:sp>
        <p:nvSpPr>
          <p:cNvPr id="3" name="Rounded Rectangle 2"/>
          <p:cNvSpPr/>
          <p:nvPr/>
        </p:nvSpPr>
        <p:spPr>
          <a:xfrm>
            <a:off x="5752545" y="1462898"/>
            <a:ext cx="2377440" cy="709663"/>
          </a:xfrm>
          <a:prstGeom prst="roundRect">
            <a:avLst/>
          </a:prstGeom>
          <a:ln w="28575" cmpd="sng">
            <a:solidFill>
              <a:srgbClr val="0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100" b="1" dirty="0" smtClean="0">
              <a:solidFill>
                <a:srgbClr val="000000"/>
              </a:solidFill>
              <a:latin typeface="GE Inspira"/>
              <a:cs typeface="GE Inspira"/>
            </a:endParaRPr>
          </a:p>
          <a:p>
            <a:pPr algn="ctr"/>
            <a:r>
              <a:rPr lang="en-US" sz="1100" b="1" dirty="0" smtClean="0">
                <a:solidFill>
                  <a:srgbClr val="000000"/>
                </a:solidFill>
                <a:latin typeface="GE Inspira"/>
                <a:cs typeface="GE Inspira"/>
              </a:rPr>
              <a:t>Survival </a:t>
            </a:r>
            <a:r>
              <a:rPr lang="en-US" sz="1100" b="1" dirty="0">
                <a:solidFill>
                  <a:srgbClr val="000000"/>
                </a:solidFill>
                <a:latin typeface="GE Inspira"/>
                <a:cs typeface="GE Inspira"/>
              </a:rPr>
              <a:t>Analysis in </a:t>
            </a:r>
            <a:r>
              <a:rPr lang="en-US" sz="1100" b="1" dirty="0" smtClean="0">
                <a:solidFill>
                  <a:srgbClr val="000000"/>
                </a:solidFill>
                <a:latin typeface="GE Inspira"/>
                <a:cs typeface="GE Inspira"/>
              </a:rPr>
              <a:t>Population</a:t>
            </a:r>
          </a:p>
          <a:p>
            <a:pPr algn="ctr"/>
            <a:r>
              <a:rPr lang="en-US" sz="1100" b="1" dirty="0" smtClean="0">
                <a:solidFill>
                  <a:srgbClr val="000000"/>
                </a:solidFill>
                <a:latin typeface="GE Inspira"/>
                <a:cs typeface="GE Inspira"/>
              </a:rPr>
              <a:t>(</a:t>
            </a:r>
            <a:r>
              <a:rPr lang="en-US" sz="1100" b="1" dirty="0">
                <a:solidFill>
                  <a:srgbClr val="000000"/>
                </a:solidFill>
                <a:latin typeface="GE Inspira"/>
                <a:cs typeface="GE Inspira"/>
              </a:rPr>
              <a:t>All Sample Instances)-level </a:t>
            </a:r>
          </a:p>
          <a:p>
            <a:pPr algn="ctr"/>
            <a:endParaRPr lang="en-US" sz="1100" b="1" dirty="0">
              <a:solidFill>
                <a:srgbClr val="000000"/>
              </a:solidFill>
            </a:endParaRPr>
          </a:p>
        </p:txBody>
      </p:sp>
      <p:sp>
        <p:nvSpPr>
          <p:cNvPr id="4" name="Rounded Rectangle 3"/>
          <p:cNvSpPr/>
          <p:nvPr/>
        </p:nvSpPr>
        <p:spPr>
          <a:xfrm>
            <a:off x="834245" y="1450449"/>
            <a:ext cx="2377440" cy="709663"/>
          </a:xfrm>
          <a:prstGeom prst="roundRect">
            <a:avLst/>
          </a:prstGeom>
          <a:ln w="28575" cmpd="sng">
            <a:solidFill>
              <a:srgbClr val="0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b="1" dirty="0" smtClean="0">
                <a:solidFill>
                  <a:srgbClr val="000000"/>
                </a:solidFill>
                <a:latin typeface="GE Inspira"/>
                <a:cs typeface="GE Inspira"/>
              </a:rPr>
              <a:t>Descriptive Analytics</a:t>
            </a:r>
            <a:endParaRPr lang="en-US" sz="1100" b="1" dirty="0">
              <a:solidFill>
                <a:srgbClr val="000000"/>
              </a:solidFill>
              <a:latin typeface="GE Inspira"/>
              <a:cs typeface="GE Inspira"/>
            </a:endParaRPr>
          </a:p>
        </p:txBody>
      </p:sp>
      <p:sp>
        <p:nvSpPr>
          <p:cNvPr id="5" name="Rounded Rectangle 4"/>
          <p:cNvSpPr/>
          <p:nvPr/>
        </p:nvSpPr>
        <p:spPr>
          <a:xfrm>
            <a:off x="834245" y="2265706"/>
            <a:ext cx="2377440" cy="709663"/>
          </a:xfrm>
          <a:prstGeom prst="roundRect">
            <a:avLst/>
          </a:prstGeom>
          <a:ln w="28575" cmpd="sng">
            <a:solidFill>
              <a:srgbClr val="0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b="1" dirty="0" smtClean="0">
                <a:solidFill>
                  <a:srgbClr val="000000"/>
                </a:solidFill>
                <a:latin typeface="GE Inspira"/>
                <a:cs typeface="GE Inspira"/>
              </a:rPr>
              <a:t>Data Prep, </a:t>
            </a:r>
            <a:r>
              <a:rPr lang="en-US" sz="1100" b="1" dirty="0">
                <a:solidFill>
                  <a:srgbClr val="000000"/>
                </a:solidFill>
                <a:latin typeface="GE Inspira"/>
                <a:cs typeface="GE Inspira"/>
              </a:rPr>
              <a:t>Feature </a:t>
            </a:r>
            <a:r>
              <a:rPr lang="en-US" sz="1100" b="1" dirty="0" smtClean="0">
                <a:solidFill>
                  <a:srgbClr val="000000"/>
                </a:solidFill>
                <a:latin typeface="GE Inspira"/>
                <a:cs typeface="GE Inspira"/>
              </a:rPr>
              <a:t>Gen, Labeling </a:t>
            </a:r>
            <a:r>
              <a:rPr lang="en-US" sz="1100" b="1" dirty="0">
                <a:solidFill>
                  <a:srgbClr val="000000"/>
                </a:solidFill>
                <a:latin typeface="GE Inspira"/>
                <a:cs typeface="GE Inspira"/>
              </a:rPr>
              <a:t>for </a:t>
            </a:r>
            <a:r>
              <a:rPr lang="en-US" sz="1100" b="1" dirty="0" smtClean="0">
                <a:solidFill>
                  <a:srgbClr val="000000"/>
                </a:solidFill>
                <a:latin typeface="GE Inspira"/>
                <a:cs typeface="GE Inspira"/>
              </a:rPr>
              <a:t>Time &amp; Cycle-based </a:t>
            </a:r>
          </a:p>
          <a:p>
            <a:pPr algn="ctr"/>
            <a:r>
              <a:rPr lang="en-US" sz="1100" b="1" dirty="0" smtClean="0">
                <a:solidFill>
                  <a:srgbClr val="000000"/>
                </a:solidFill>
                <a:latin typeface="GE Inspira"/>
                <a:cs typeface="GE Inspira"/>
              </a:rPr>
              <a:t>Modeling Tasks</a:t>
            </a:r>
            <a:endParaRPr lang="en-US" sz="1100" b="1" dirty="0" smtClean="0">
              <a:solidFill>
                <a:srgbClr val="000000"/>
              </a:solidFill>
            </a:endParaRPr>
          </a:p>
        </p:txBody>
      </p:sp>
      <p:sp>
        <p:nvSpPr>
          <p:cNvPr id="7" name="Rounded Rectangle 6"/>
          <p:cNvSpPr/>
          <p:nvPr/>
        </p:nvSpPr>
        <p:spPr>
          <a:xfrm>
            <a:off x="3287161" y="2265706"/>
            <a:ext cx="2377440" cy="709663"/>
          </a:xfrm>
          <a:prstGeom prst="roundRect">
            <a:avLst/>
          </a:prstGeom>
          <a:ln w="28575" cmpd="sng">
            <a:solidFill>
              <a:srgbClr val="0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b="1" dirty="0">
                <a:solidFill>
                  <a:srgbClr val="000000"/>
                </a:solidFill>
                <a:latin typeface="GE Inspira"/>
                <a:cs typeface="GE Inspira"/>
              </a:rPr>
              <a:t>Feature Selection</a:t>
            </a:r>
          </a:p>
        </p:txBody>
      </p:sp>
      <p:sp>
        <p:nvSpPr>
          <p:cNvPr id="8" name="Rounded Rectangle 7"/>
          <p:cNvSpPr/>
          <p:nvPr/>
        </p:nvSpPr>
        <p:spPr>
          <a:xfrm>
            <a:off x="3287161" y="1462898"/>
            <a:ext cx="2377440" cy="709663"/>
          </a:xfrm>
          <a:prstGeom prst="roundRect">
            <a:avLst/>
          </a:prstGeom>
          <a:ln w="28575" cmpd="sng">
            <a:solidFill>
              <a:srgbClr val="0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b="1" dirty="0" smtClean="0">
                <a:solidFill>
                  <a:srgbClr val="000000"/>
                </a:solidFill>
                <a:latin typeface="GE Inspira"/>
                <a:cs typeface="GE Inspira"/>
              </a:rPr>
              <a:t>Text </a:t>
            </a:r>
            <a:r>
              <a:rPr lang="en-US" sz="1100" b="1" dirty="0">
                <a:solidFill>
                  <a:srgbClr val="000000"/>
                </a:solidFill>
                <a:latin typeface="GE Inspira"/>
                <a:cs typeface="GE Inspira"/>
              </a:rPr>
              <a:t>Mining</a:t>
            </a:r>
            <a:r>
              <a:rPr lang="ko-KR" altLang="en-US" sz="1100" b="1" dirty="0">
                <a:solidFill>
                  <a:srgbClr val="000000"/>
                </a:solidFill>
                <a:latin typeface="GE Inspira"/>
                <a:cs typeface="GE Inspira"/>
              </a:rPr>
              <a:t> </a:t>
            </a:r>
            <a:r>
              <a:rPr lang="en-US" altLang="ko-KR" sz="1100" b="1" dirty="0">
                <a:solidFill>
                  <a:srgbClr val="000000"/>
                </a:solidFill>
                <a:latin typeface="GE Inspira"/>
                <a:cs typeface="GE Inspira"/>
              </a:rPr>
              <a:t>Toolkit for </a:t>
            </a:r>
            <a:r>
              <a:rPr lang="en-US" sz="1100" b="1" dirty="0">
                <a:solidFill>
                  <a:srgbClr val="000000"/>
                </a:solidFill>
                <a:latin typeface="GE Inspira"/>
                <a:cs typeface="GE Inspira"/>
              </a:rPr>
              <a:t>Component configuration inference and Failure Mode Analysis</a:t>
            </a:r>
          </a:p>
        </p:txBody>
      </p:sp>
      <p:sp>
        <p:nvSpPr>
          <p:cNvPr id="9" name="Rounded Rectangle 8"/>
          <p:cNvSpPr/>
          <p:nvPr/>
        </p:nvSpPr>
        <p:spPr>
          <a:xfrm>
            <a:off x="5752545" y="2265706"/>
            <a:ext cx="2377440" cy="709663"/>
          </a:xfrm>
          <a:prstGeom prst="roundRect">
            <a:avLst/>
          </a:prstGeom>
          <a:ln w="28575" cmpd="sng">
            <a:solidFill>
              <a:srgbClr val="0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100" b="1" dirty="0" smtClean="0">
              <a:solidFill>
                <a:srgbClr val="000000"/>
              </a:solidFill>
              <a:latin typeface="GE Inspira"/>
              <a:cs typeface="GE Inspira"/>
            </a:endParaRPr>
          </a:p>
          <a:p>
            <a:pPr algn="ctr"/>
            <a:r>
              <a:rPr lang="en-US" sz="1100" b="1" dirty="0">
                <a:solidFill>
                  <a:srgbClr val="000000"/>
                </a:solidFill>
                <a:latin typeface="GE Inspira"/>
                <a:cs typeface="GE Inspira"/>
              </a:rPr>
              <a:t>Hierarchical </a:t>
            </a:r>
            <a:r>
              <a:rPr lang="en-US" sz="1100" b="1" dirty="0" smtClean="0">
                <a:solidFill>
                  <a:srgbClr val="000000"/>
                </a:solidFill>
                <a:latin typeface="GE Inspira"/>
                <a:cs typeface="GE Inspira"/>
              </a:rPr>
              <a:t>Failure </a:t>
            </a:r>
            <a:r>
              <a:rPr lang="en-US" sz="1100" b="1" dirty="0">
                <a:solidFill>
                  <a:srgbClr val="000000"/>
                </a:solidFill>
                <a:latin typeface="GE Inspira"/>
                <a:cs typeface="GE Inspira"/>
              </a:rPr>
              <a:t>R</a:t>
            </a:r>
            <a:r>
              <a:rPr lang="en-US" sz="1100" b="1" dirty="0" smtClean="0">
                <a:solidFill>
                  <a:srgbClr val="000000"/>
                </a:solidFill>
                <a:latin typeface="GE Inspira"/>
                <a:cs typeface="GE Inspira"/>
              </a:rPr>
              <a:t>isk Models: </a:t>
            </a:r>
          </a:p>
          <a:p>
            <a:pPr algn="ctr"/>
            <a:r>
              <a:rPr lang="en-US" sz="1100" b="1" dirty="0" smtClean="0">
                <a:solidFill>
                  <a:srgbClr val="000000"/>
                </a:solidFill>
                <a:latin typeface="GE Inspira"/>
                <a:cs typeface="GE Inspira"/>
              </a:rPr>
              <a:t>failure mode-level </a:t>
            </a:r>
            <a:r>
              <a:rPr lang="en-US" sz="1100" b="1" dirty="0">
                <a:solidFill>
                  <a:srgbClr val="000000"/>
                </a:solidFill>
                <a:latin typeface="GE Inspira"/>
                <a:cs typeface="GE Inspira"/>
                <a:sym typeface="Wingdings"/>
              </a:rPr>
              <a:t></a:t>
            </a:r>
            <a:r>
              <a:rPr lang="en-US" sz="1100" b="1" dirty="0">
                <a:solidFill>
                  <a:srgbClr val="000000"/>
                </a:solidFill>
                <a:latin typeface="GE Inspira"/>
                <a:cs typeface="GE Inspira"/>
              </a:rPr>
              <a:t> </a:t>
            </a:r>
            <a:endParaRPr lang="en-US" sz="1100" b="1" dirty="0" smtClean="0">
              <a:solidFill>
                <a:srgbClr val="000000"/>
              </a:solidFill>
              <a:latin typeface="GE Inspira"/>
              <a:cs typeface="GE Inspira"/>
            </a:endParaRPr>
          </a:p>
          <a:p>
            <a:pPr algn="ctr"/>
            <a:r>
              <a:rPr lang="en-US" sz="1100" b="1" dirty="0" smtClean="0">
                <a:solidFill>
                  <a:srgbClr val="000000"/>
                </a:solidFill>
                <a:latin typeface="GE Inspira"/>
                <a:cs typeface="GE Inspira"/>
              </a:rPr>
              <a:t>component</a:t>
            </a:r>
            <a:r>
              <a:rPr lang="en-US" sz="1100" b="1" dirty="0">
                <a:solidFill>
                  <a:srgbClr val="000000"/>
                </a:solidFill>
                <a:latin typeface="GE Inspira"/>
                <a:cs typeface="GE Inspira"/>
              </a:rPr>
              <a:t>-level </a:t>
            </a:r>
            <a:r>
              <a:rPr lang="en-US" sz="1100" b="1" dirty="0">
                <a:solidFill>
                  <a:srgbClr val="000000"/>
                </a:solidFill>
                <a:latin typeface="GE Inspira"/>
                <a:cs typeface="GE Inspira"/>
                <a:sym typeface="Wingdings"/>
              </a:rPr>
              <a:t></a:t>
            </a:r>
            <a:r>
              <a:rPr lang="en-US" sz="1100" b="1" dirty="0">
                <a:solidFill>
                  <a:srgbClr val="000000"/>
                </a:solidFill>
                <a:latin typeface="GE Inspira"/>
                <a:cs typeface="GE Inspira"/>
              </a:rPr>
              <a:t> unit-</a:t>
            </a:r>
            <a:r>
              <a:rPr lang="en-US" sz="1100" b="1" dirty="0" smtClean="0">
                <a:solidFill>
                  <a:srgbClr val="000000"/>
                </a:solidFill>
                <a:latin typeface="GE Inspira"/>
                <a:cs typeface="GE Inspira"/>
              </a:rPr>
              <a:t>level</a:t>
            </a:r>
            <a:endParaRPr lang="en-US" sz="1100" b="1" dirty="0">
              <a:solidFill>
                <a:srgbClr val="000000"/>
              </a:solidFill>
              <a:latin typeface="GE Inspira"/>
              <a:cs typeface="GE Inspira"/>
            </a:endParaRPr>
          </a:p>
          <a:p>
            <a:pPr algn="ctr"/>
            <a:endParaRPr lang="en-US" sz="1100" b="1" dirty="0">
              <a:solidFill>
                <a:srgbClr val="000000"/>
              </a:solidFill>
            </a:endParaRPr>
          </a:p>
        </p:txBody>
      </p:sp>
      <p:sp>
        <p:nvSpPr>
          <p:cNvPr id="10" name="Rounded Rectangle 9"/>
          <p:cNvSpPr/>
          <p:nvPr/>
        </p:nvSpPr>
        <p:spPr>
          <a:xfrm>
            <a:off x="3287161" y="3071513"/>
            <a:ext cx="2377440" cy="709663"/>
          </a:xfrm>
          <a:prstGeom prst="roundRect">
            <a:avLst/>
          </a:prstGeom>
          <a:ln w="28575" cmpd="sng">
            <a:solidFill>
              <a:srgbClr val="0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b="1" dirty="0">
                <a:solidFill>
                  <a:srgbClr val="000000"/>
                </a:solidFill>
                <a:latin typeface="GE Inspira"/>
                <a:cs typeface="GE Inspira"/>
              </a:rPr>
              <a:t>Maintenance Policy Optimization</a:t>
            </a:r>
          </a:p>
        </p:txBody>
      </p:sp>
      <p:sp>
        <p:nvSpPr>
          <p:cNvPr id="11" name="Rounded Rectangle 10"/>
          <p:cNvSpPr/>
          <p:nvPr/>
        </p:nvSpPr>
        <p:spPr>
          <a:xfrm>
            <a:off x="834245" y="3071513"/>
            <a:ext cx="2377440" cy="709663"/>
          </a:xfrm>
          <a:prstGeom prst="roundRect">
            <a:avLst/>
          </a:prstGeom>
          <a:ln w="28575" cmpd="sng">
            <a:solidFill>
              <a:srgbClr val="0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100" b="1" dirty="0" smtClean="0">
              <a:solidFill>
                <a:srgbClr val="000000"/>
              </a:solidFill>
              <a:latin typeface="GE Inspira"/>
              <a:cs typeface="GE Inspira"/>
            </a:endParaRPr>
          </a:p>
          <a:p>
            <a:pPr algn="ctr"/>
            <a:r>
              <a:rPr lang="en-US" sz="1100" b="1" dirty="0" smtClean="0">
                <a:solidFill>
                  <a:srgbClr val="000000"/>
                </a:solidFill>
                <a:latin typeface="GE Inspira"/>
                <a:cs typeface="GE Inspira"/>
              </a:rPr>
              <a:t>Model </a:t>
            </a:r>
            <a:r>
              <a:rPr lang="en-US" sz="1100" b="1" dirty="0">
                <a:solidFill>
                  <a:srgbClr val="000000"/>
                </a:solidFill>
                <a:latin typeface="GE Inspira"/>
                <a:cs typeface="GE Inspira"/>
              </a:rPr>
              <a:t>Result Presentation</a:t>
            </a:r>
          </a:p>
          <a:p>
            <a:pPr algn="ctr"/>
            <a:endParaRPr lang="en-US" sz="1100" b="1" dirty="0">
              <a:solidFill>
                <a:srgbClr val="000000"/>
              </a:solidFill>
              <a:latin typeface="GE Inspira"/>
              <a:cs typeface="GE Inspira"/>
            </a:endParaRPr>
          </a:p>
        </p:txBody>
      </p:sp>
      <p:sp>
        <p:nvSpPr>
          <p:cNvPr id="12" name="Rounded Rectangle 11"/>
          <p:cNvSpPr/>
          <p:nvPr/>
        </p:nvSpPr>
        <p:spPr>
          <a:xfrm>
            <a:off x="5752545" y="3074510"/>
            <a:ext cx="2377440" cy="709663"/>
          </a:xfrm>
          <a:prstGeom prst="roundRect">
            <a:avLst/>
          </a:prstGeom>
          <a:ln w="28575" cmpd="sng">
            <a:solidFill>
              <a:srgbClr val="0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100" b="1" dirty="0" smtClean="0">
              <a:solidFill>
                <a:srgbClr val="000000"/>
              </a:solidFill>
              <a:latin typeface="GE Inspira"/>
              <a:cs typeface="GE Inspira"/>
            </a:endParaRPr>
          </a:p>
          <a:p>
            <a:pPr algn="ctr"/>
            <a:r>
              <a:rPr lang="en-US" sz="1100" b="1" dirty="0" smtClean="0">
                <a:solidFill>
                  <a:srgbClr val="000000"/>
                </a:solidFill>
                <a:latin typeface="GE Inspira"/>
                <a:cs typeface="GE Inspira"/>
              </a:rPr>
              <a:t>Model </a:t>
            </a:r>
            <a:r>
              <a:rPr lang="en-US" sz="1100" b="1" dirty="0">
                <a:solidFill>
                  <a:srgbClr val="000000"/>
                </a:solidFill>
                <a:latin typeface="GE Inspira"/>
                <a:cs typeface="GE Inspira"/>
              </a:rPr>
              <a:t>Learning to Model Execution</a:t>
            </a:r>
          </a:p>
          <a:p>
            <a:pPr algn="ctr"/>
            <a:endParaRPr lang="en-US" sz="1100" b="1" dirty="0">
              <a:solidFill>
                <a:srgbClr val="000000"/>
              </a:solidFill>
            </a:endParaRPr>
          </a:p>
        </p:txBody>
      </p:sp>
    </p:spTree>
    <p:extLst>
      <p:ext uri="{BB962C8B-B14F-4D97-AF65-F5344CB8AC3E}">
        <p14:creationId xmlns:p14="http://schemas.microsoft.com/office/powerpoint/2010/main" val="386210720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noAutofit/>
          </a:bodyPr>
          <a:lstStyle/>
          <a:p>
            <a:r>
              <a:rPr lang="en-US" sz="2800" dirty="0" smtClean="0">
                <a:latin typeface="GE Inspira Pitch"/>
                <a:cs typeface="GE Inspira Pitch"/>
              </a:rPr>
              <a:t>Descriptive Analytics</a:t>
            </a:r>
            <a:endParaRPr lang="en-US" sz="2800" dirty="0">
              <a:latin typeface="GE Inspira Pitch"/>
              <a:cs typeface="GE Inspira Pitch"/>
            </a:endParaRPr>
          </a:p>
        </p:txBody>
      </p:sp>
      <p:sp>
        <p:nvSpPr>
          <p:cNvPr id="4" name="TextBox 3"/>
          <p:cNvSpPr txBox="1"/>
          <p:nvPr/>
        </p:nvSpPr>
        <p:spPr>
          <a:xfrm>
            <a:off x="618436" y="1391496"/>
            <a:ext cx="7919864" cy="2585162"/>
          </a:xfrm>
          <a:prstGeom prst="rect">
            <a:avLst/>
          </a:prstGeom>
          <a:noFill/>
        </p:spPr>
        <p:txBody>
          <a:bodyPr wrap="square" lIns="91212" tIns="45606" rIns="91212" bIns="45606" rtlCol="0">
            <a:spAutoFit/>
          </a:bodyPr>
          <a:lstStyle/>
          <a:p>
            <a:pPr marL="741183" lvl="1" indent="-285066">
              <a:buFont typeface="Arial"/>
              <a:buChar char="•"/>
            </a:pPr>
            <a:r>
              <a:rPr lang="en-US" dirty="0" smtClean="0">
                <a:latin typeface="GE Inspira"/>
                <a:cs typeface="GE Inspira"/>
              </a:rPr>
              <a:t>Exploratory analysis toolkit (derived from DS toolkit)</a:t>
            </a:r>
          </a:p>
          <a:p>
            <a:pPr marL="741183" lvl="1" indent="-285066">
              <a:buFont typeface="Arial"/>
              <a:buChar char="•"/>
            </a:pPr>
            <a:endParaRPr lang="en-US" dirty="0" smtClean="0">
              <a:latin typeface="GE Inspira"/>
              <a:cs typeface="GE Inspira"/>
            </a:endParaRPr>
          </a:p>
          <a:p>
            <a:pPr marL="741183" lvl="1" indent="-285066">
              <a:buFont typeface="Arial"/>
              <a:buChar char="•"/>
            </a:pPr>
            <a:r>
              <a:rPr lang="en-US" dirty="0" smtClean="0">
                <a:latin typeface="GE Inspira"/>
                <a:cs typeface="GE Inspira"/>
              </a:rPr>
              <a:t>Statistical plots, tables</a:t>
            </a:r>
          </a:p>
          <a:p>
            <a:pPr lvl="2"/>
            <a:r>
              <a:rPr lang="en-US" dirty="0" smtClean="0">
                <a:latin typeface="GE Inspira"/>
                <a:cs typeface="GE Inspira"/>
              </a:rPr>
              <a:t>–   Fleet overview</a:t>
            </a:r>
          </a:p>
          <a:p>
            <a:pPr marL="1197624" lvl="2" indent="-285390">
              <a:buFontTx/>
              <a:buChar char="-"/>
            </a:pPr>
            <a:r>
              <a:rPr lang="en-US" dirty="0" smtClean="0">
                <a:latin typeface="GE Inspira"/>
                <a:cs typeface="GE Inspira"/>
              </a:rPr>
              <a:t>Unit-level</a:t>
            </a:r>
          </a:p>
          <a:p>
            <a:pPr marL="1197624" lvl="2" indent="-285390">
              <a:buFontTx/>
              <a:buChar char="-"/>
            </a:pPr>
            <a:r>
              <a:rPr lang="en-US" dirty="0">
                <a:latin typeface="GE Inspira"/>
                <a:cs typeface="GE Inspira"/>
              </a:rPr>
              <a:t>C</a:t>
            </a:r>
            <a:r>
              <a:rPr lang="en-US" dirty="0" smtClean="0">
                <a:latin typeface="GE Inspira"/>
                <a:cs typeface="GE Inspira"/>
              </a:rPr>
              <a:t>omponent-level</a:t>
            </a:r>
          </a:p>
          <a:p>
            <a:pPr marL="1197624" lvl="2" indent="-285390">
              <a:buFontTx/>
              <a:buChar char="-"/>
            </a:pPr>
            <a:r>
              <a:rPr lang="en-US" dirty="0" smtClean="0">
                <a:latin typeface="GE Inspira"/>
                <a:cs typeface="GE Inspira"/>
              </a:rPr>
              <a:t>Failure mode-level</a:t>
            </a:r>
          </a:p>
          <a:p>
            <a:pPr marL="1197624" lvl="2" indent="-285390">
              <a:buFontTx/>
              <a:buChar char="-"/>
            </a:pPr>
            <a:r>
              <a:rPr lang="en-US" dirty="0" smtClean="0">
                <a:latin typeface="GE Inspira"/>
                <a:cs typeface="GE Inspira"/>
              </a:rPr>
              <a:t>... </a:t>
            </a:r>
          </a:p>
          <a:p>
            <a:pPr marL="741183" lvl="1" indent="-285066">
              <a:buFont typeface="Arial"/>
              <a:buChar char="•"/>
            </a:pPr>
            <a:endParaRPr lang="en-US" dirty="0">
              <a:latin typeface="GE Inspira"/>
              <a:cs typeface="GE Inspira"/>
            </a:endParaRPr>
          </a:p>
        </p:txBody>
      </p:sp>
    </p:spTree>
    <p:extLst>
      <p:ext uri="{BB962C8B-B14F-4D97-AF65-F5344CB8AC3E}">
        <p14:creationId xmlns:p14="http://schemas.microsoft.com/office/powerpoint/2010/main" val="185858653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094" y="213621"/>
            <a:ext cx="8352156" cy="400577"/>
          </a:xfrm>
        </p:spPr>
        <p:txBody>
          <a:bodyPr>
            <a:normAutofit fontScale="90000"/>
          </a:bodyPr>
          <a:lstStyle/>
          <a:p>
            <a:r>
              <a:rPr lang="en-US" dirty="0" smtClean="0"/>
              <a:t>Anti-Ice Valve Removal Trends</a:t>
            </a:r>
            <a:endParaRPr lang="en-US" dirty="0"/>
          </a:p>
        </p:txBody>
      </p:sp>
      <p:sp>
        <p:nvSpPr>
          <p:cNvPr id="4" name="Slide Number Placeholder 3"/>
          <p:cNvSpPr>
            <a:spLocks noGrp="1"/>
          </p:cNvSpPr>
          <p:nvPr>
            <p:ph type="sldNum" sz="quarter" idx="4294967295"/>
          </p:nvPr>
        </p:nvSpPr>
        <p:spPr>
          <a:xfrm>
            <a:off x="8560532" y="4757554"/>
            <a:ext cx="274320" cy="101918"/>
          </a:xfrm>
          <a:prstGeom prst="rect">
            <a:avLst/>
          </a:prstGeom>
        </p:spPr>
        <p:txBody>
          <a:bodyPr/>
          <a:lstStyle/>
          <a:p>
            <a:fld id="{0D558541-60C9-42A2-8392-FF12533A6B7A}" type="slidenum">
              <a:rPr lang="en-US" smtClean="0">
                <a:latin typeface="GE Inspira Pitch"/>
              </a:rPr>
              <a:pPr/>
              <a:t>9</a:t>
            </a:fld>
            <a:endParaRPr lang="en-US" dirty="0">
              <a:latin typeface="GE Inspira Pitch"/>
            </a:endParaRPr>
          </a:p>
        </p:txBody>
      </p:sp>
      <p:graphicFrame>
        <p:nvGraphicFramePr>
          <p:cNvPr id="6" name="Chart 5"/>
          <p:cNvGraphicFramePr>
            <a:graphicFrameLocks/>
          </p:cNvGraphicFramePr>
          <p:nvPr>
            <p:extLst>
              <p:ext uri="{D42A27DB-BD31-4B8C-83A1-F6EECF244321}">
                <p14:modId xmlns:p14="http://schemas.microsoft.com/office/powerpoint/2010/main" val="2525795766"/>
              </p:ext>
            </p:extLst>
          </p:nvPr>
        </p:nvGraphicFramePr>
        <p:xfrm>
          <a:off x="656166" y="778796"/>
          <a:ext cx="3456092" cy="2046369"/>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1682772" y="615132"/>
            <a:ext cx="2011551" cy="392302"/>
          </a:xfrm>
          <a:prstGeom prst="rect">
            <a:avLst/>
          </a:prstGeom>
        </p:spPr>
        <p:txBody>
          <a:bodyPr wrap="none" lIns="68415" tIns="34208" rIns="68415" bIns="34208">
            <a:spAutoFit/>
          </a:bodyPr>
          <a:lstStyle/>
          <a:p>
            <a:pPr defTabSz="684238"/>
            <a:r>
              <a:rPr lang="en-US" sz="2100" dirty="0">
                <a:solidFill>
                  <a:srgbClr val="3693F8"/>
                </a:solidFill>
                <a:latin typeface="GE Inspira Pitch"/>
              </a:rPr>
              <a:t>Year of Removal</a:t>
            </a:r>
          </a:p>
        </p:txBody>
      </p:sp>
      <p:graphicFrame>
        <p:nvGraphicFramePr>
          <p:cNvPr id="8" name="Chart 7"/>
          <p:cNvGraphicFramePr>
            <a:graphicFrameLocks/>
          </p:cNvGraphicFramePr>
          <p:nvPr>
            <p:extLst>
              <p:ext uri="{D42A27DB-BD31-4B8C-83A1-F6EECF244321}">
                <p14:modId xmlns:p14="http://schemas.microsoft.com/office/powerpoint/2010/main" val="2402847151"/>
              </p:ext>
            </p:extLst>
          </p:nvPr>
        </p:nvGraphicFramePr>
        <p:xfrm>
          <a:off x="4837487" y="755778"/>
          <a:ext cx="3534695" cy="1969145"/>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8"/>
          <p:cNvSpPr/>
          <p:nvPr/>
        </p:nvSpPr>
        <p:spPr>
          <a:xfrm>
            <a:off x="5657924" y="611202"/>
            <a:ext cx="2247432" cy="392302"/>
          </a:xfrm>
          <a:prstGeom prst="rect">
            <a:avLst/>
          </a:prstGeom>
        </p:spPr>
        <p:txBody>
          <a:bodyPr wrap="square" lIns="68415" tIns="34208" rIns="68415" bIns="34208">
            <a:spAutoFit/>
          </a:bodyPr>
          <a:lstStyle/>
          <a:p>
            <a:pPr defTabSz="684238"/>
            <a:r>
              <a:rPr lang="en-US" sz="2100" dirty="0">
                <a:solidFill>
                  <a:srgbClr val="3693F8"/>
                </a:solidFill>
                <a:latin typeface="GE Inspira Pitch"/>
              </a:rPr>
              <a:t>Month of Removal</a:t>
            </a:r>
          </a:p>
        </p:txBody>
      </p:sp>
      <p:graphicFrame>
        <p:nvGraphicFramePr>
          <p:cNvPr id="10" name="Chart 9"/>
          <p:cNvGraphicFramePr>
            <a:graphicFrameLocks/>
          </p:cNvGraphicFramePr>
          <p:nvPr>
            <p:extLst>
              <p:ext uri="{D42A27DB-BD31-4B8C-83A1-F6EECF244321}">
                <p14:modId xmlns:p14="http://schemas.microsoft.com/office/powerpoint/2010/main" val="3015572412"/>
              </p:ext>
            </p:extLst>
          </p:nvPr>
        </p:nvGraphicFramePr>
        <p:xfrm>
          <a:off x="2453887" y="2939886"/>
          <a:ext cx="4242111" cy="1992785"/>
        </p:xfrm>
        <a:graphic>
          <a:graphicData uri="http://schemas.openxmlformats.org/drawingml/2006/chart">
            <c:chart xmlns:c="http://schemas.openxmlformats.org/drawingml/2006/chart" xmlns:r="http://schemas.openxmlformats.org/officeDocument/2006/relationships" r:id="rId5"/>
          </a:graphicData>
        </a:graphic>
      </p:graphicFrame>
      <p:sp>
        <p:nvSpPr>
          <p:cNvPr id="11" name="Rectangle 10"/>
          <p:cNvSpPr/>
          <p:nvPr/>
        </p:nvSpPr>
        <p:spPr>
          <a:xfrm rot="16200000">
            <a:off x="1943137" y="3487150"/>
            <a:ext cx="744218" cy="288614"/>
          </a:xfrm>
          <a:prstGeom prst="rect">
            <a:avLst/>
          </a:prstGeom>
        </p:spPr>
        <p:txBody>
          <a:bodyPr wrap="square" lIns="68415" tIns="34208" rIns="68415" bIns="34208">
            <a:spAutoFit/>
          </a:bodyPr>
          <a:lstStyle/>
          <a:p>
            <a:pPr defTabSz="684238"/>
            <a:r>
              <a:rPr lang="en-US" sz="1400" b="1" dirty="0">
                <a:solidFill>
                  <a:srgbClr val="575757"/>
                </a:solidFill>
                <a:latin typeface="GE Inspira Pitch"/>
              </a:rPr>
              <a:t>Cycles</a:t>
            </a:r>
          </a:p>
        </p:txBody>
      </p:sp>
      <p:sp>
        <p:nvSpPr>
          <p:cNvPr id="13" name="Rectangle 12"/>
          <p:cNvSpPr/>
          <p:nvPr/>
        </p:nvSpPr>
        <p:spPr>
          <a:xfrm>
            <a:off x="3084984" y="2796627"/>
            <a:ext cx="3903537" cy="392302"/>
          </a:xfrm>
          <a:prstGeom prst="rect">
            <a:avLst/>
          </a:prstGeom>
        </p:spPr>
        <p:txBody>
          <a:bodyPr wrap="square" lIns="68415" tIns="34208" rIns="68415" bIns="34208">
            <a:spAutoFit/>
          </a:bodyPr>
          <a:lstStyle/>
          <a:p>
            <a:pPr defTabSz="684238"/>
            <a:r>
              <a:rPr lang="en-US" sz="2100" dirty="0">
                <a:solidFill>
                  <a:srgbClr val="3693F8"/>
                </a:solidFill>
                <a:latin typeface="GE Inspira Pitch"/>
              </a:rPr>
              <a:t>Average Cycles at Removal</a:t>
            </a:r>
          </a:p>
        </p:txBody>
      </p:sp>
      <p:sp>
        <p:nvSpPr>
          <p:cNvPr id="14" name="Rectangle 13"/>
          <p:cNvSpPr/>
          <p:nvPr/>
        </p:nvSpPr>
        <p:spPr>
          <a:xfrm rot="16200000">
            <a:off x="145539" y="1493407"/>
            <a:ext cx="744218" cy="288614"/>
          </a:xfrm>
          <a:prstGeom prst="rect">
            <a:avLst/>
          </a:prstGeom>
        </p:spPr>
        <p:txBody>
          <a:bodyPr wrap="square" lIns="68415" tIns="34208" rIns="68415" bIns="34208">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684238"/>
            <a:r>
              <a:rPr lang="en-US" sz="1400" b="1" dirty="0">
                <a:solidFill>
                  <a:srgbClr val="575757"/>
                </a:solidFill>
                <a:latin typeface="GE Inspira Pitch"/>
              </a:rPr>
              <a:t>Count</a:t>
            </a:r>
          </a:p>
        </p:txBody>
      </p:sp>
      <p:sp>
        <p:nvSpPr>
          <p:cNvPr id="15" name="Rectangle 14"/>
          <p:cNvSpPr/>
          <p:nvPr/>
        </p:nvSpPr>
        <p:spPr>
          <a:xfrm rot="16200000">
            <a:off x="4326780" y="1429114"/>
            <a:ext cx="744218" cy="288614"/>
          </a:xfrm>
          <a:prstGeom prst="rect">
            <a:avLst/>
          </a:prstGeom>
        </p:spPr>
        <p:txBody>
          <a:bodyPr wrap="square" lIns="68415" tIns="34208" rIns="68415" bIns="34208">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684238"/>
            <a:r>
              <a:rPr lang="en-US" sz="1400" b="1" dirty="0">
                <a:solidFill>
                  <a:srgbClr val="575757"/>
                </a:solidFill>
                <a:latin typeface="GE Inspira Pitch"/>
              </a:rPr>
              <a:t>Count</a:t>
            </a:r>
          </a:p>
        </p:txBody>
      </p:sp>
      <p:sp>
        <p:nvSpPr>
          <p:cNvPr id="3" name="Rectangle 2"/>
          <p:cNvSpPr/>
          <p:nvPr/>
        </p:nvSpPr>
        <p:spPr>
          <a:xfrm>
            <a:off x="7035323" y="3726655"/>
            <a:ext cx="698730" cy="438469"/>
          </a:xfrm>
          <a:prstGeom prst="rect">
            <a:avLst/>
          </a:prstGeom>
        </p:spPr>
        <p:txBody>
          <a:bodyPr wrap="none" lIns="68415" tIns="34208" rIns="68415" bIns="34208">
            <a:spAutoFit/>
          </a:bodyPr>
          <a:lstStyle/>
          <a:p>
            <a:pPr defTabSz="684238"/>
            <a:r>
              <a:rPr lang="en-US" sz="2400" dirty="0">
                <a:solidFill>
                  <a:srgbClr val="3693F8"/>
                </a:solidFill>
                <a:latin typeface="GE Inspira Pitch"/>
              </a:rPr>
              <a:t>CPN</a:t>
            </a:r>
            <a:endParaRPr lang="en-US" sz="2400" dirty="0">
              <a:solidFill>
                <a:srgbClr val="575757"/>
              </a:solidFill>
              <a:latin typeface="GE Inspira Pitch"/>
            </a:endParaRPr>
          </a:p>
        </p:txBody>
      </p:sp>
      <p:sp>
        <p:nvSpPr>
          <p:cNvPr id="5" name="Right Brace 4"/>
          <p:cNvSpPr/>
          <p:nvPr/>
        </p:nvSpPr>
        <p:spPr>
          <a:xfrm>
            <a:off x="6667362" y="3553653"/>
            <a:ext cx="185331" cy="78984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lIns="68415" tIns="34208" rIns="68415" bIns="34208" rtlCol="0" anchor="ctr"/>
          <a:lstStyle/>
          <a:p>
            <a:pPr algn="ctr" defTabSz="684238"/>
            <a:endParaRPr lang="en-US" sz="1400">
              <a:solidFill>
                <a:srgbClr val="575757"/>
              </a:solidFill>
              <a:latin typeface="GE Inspira Pitch"/>
            </a:endParaRPr>
          </a:p>
        </p:txBody>
      </p:sp>
      <p:sp>
        <p:nvSpPr>
          <p:cNvPr id="16" name="Rectangle 15"/>
          <p:cNvSpPr/>
          <p:nvPr/>
        </p:nvSpPr>
        <p:spPr>
          <a:xfrm>
            <a:off x="6232051" y="-15607"/>
            <a:ext cx="2941694" cy="338486"/>
          </a:xfrm>
          <a:prstGeom prst="rect">
            <a:avLst/>
          </a:prstGeom>
          <a:solidFill>
            <a:srgbClr val="F79646"/>
          </a:solidFill>
          <a:ln>
            <a:noFill/>
          </a:ln>
        </p:spPr>
        <p:txBody>
          <a:bodyPr wrap="none" lIns="91372" tIns="45686" rIns="91372" bIns="45686">
            <a:spAutoFit/>
          </a:bodyPr>
          <a:lstStyle/>
          <a:p>
            <a:r>
              <a:rPr lang="en-US" sz="1600" dirty="0" smtClean="0"/>
              <a:t>(Example) Descriptive Analytics</a:t>
            </a:r>
            <a:endParaRPr lang="en-US" sz="1600" dirty="0"/>
          </a:p>
        </p:txBody>
      </p:sp>
    </p:spTree>
    <p:extLst>
      <p:ext uri="{BB962C8B-B14F-4D97-AF65-F5344CB8AC3E}">
        <p14:creationId xmlns:p14="http://schemas.microsoft.com/office/powerpoint/2010/main" val="2012200959"/>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_GE 2014 BLUE">
  <a:themeElements>
    <a:clrScheme name="GE 2014 V01 Interim 05 (probably final)">
      <a:dk1>
        <a:srgbClr val="575757"/>
      </a:dk1>
      <a:lt1>
        <a:sysClr val="window" lastClr="FFFFFF"/>
      </a:lt1>
      <a:dk2>
        <a:srgbClr val="005CB9"/>
      </a:dk2>
      <a:lt2>
        <a:srgbClr val="E9E9E9"/>
      </a:lt2>
      <a:accent1>
        <a:srgbClr val="3693F8"/>
      </a:accent1>
      <a:accent2>
        <a:srgbClr val="00366E"/>
      </a:accent2>
      <a:accent3>
        <a:srgbClr val="46AD00"/>
      </a:accent3>
      <a:accent4>
        <a:srgbClr val="1D5F11"/>
      </a:accent4>
      <a:accent5>
        <a:srgbClr val="FFCF45"/>
      </a:accent5>
      <a:accent6>
        <a:srgbClr val="841225"/>
      </a:accent6>
      <a:hlink>
        <a:srgbClr val="005CBA"/>
      </a:hlink>
      <a:folHlink>
        <a:srgbClr val="005CB9"/>
      </a:folHlink>
    </a:clrScheme>
    <a:fontScheme name="GE Inspira Pitch 2014">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2000" dirty="0" smtClean="0"/>
        </a:defPPr>
      </a:lstStyle>
    </a:txDef>
  </a:objectDefaults>
  <a:extraClrSchemeLst/>
</a:theme>
</file>

<file path=ppt/theme/theme11.xml><?xml version="1.0" encoding="utf-8"?>
<a:theme xmlns:a="http://schemas.openxmlformats.org/drawingml/2006/main" name="2_GE 2014 BLUE">
  <a:themeElements>
    <a:clrScheme name="GE 2014 V01 Interim 05 (probably final)">
      <a:dk1>
        <a:srgbClr val="575757"/>
      </a:dk1>
      <a:lt1>
        <a:sysClr val="window" lastClr="FFFFFF"/>
      </a:lt1>
      <a:dk2>
        <a:srgbClr val="005CB9"/>
      </a:dk2>
      <a:lt2>
        <a:srgbClr val="E9E9E9"/>
      </a:lt2>
      <a:accent1>
        <a:srgbClr val="3693F8"/>
      </a:accent1>
      <a:accent2>
        <a:srgbClr val="00366E"/>
      </a:accent2>
      <a:accent3>
        <a:srgbClr val="46AD00"/>
      </a:accent3>
      <a:accent4>
        <a:srgbClr val="1D5F11"/>
      </a:accent4>
      <a:accent5>
        <a:srgbClr val="FFCF45"/>
      </a:accent5>
      <a:accent6>
        <a:srgbClr val="841225"/>
      </a:accent6>
      <a:hlink>
        <a:srgbClr val="005CBA"/>
      </a:hlink>
      <a:folHlink>
        <a:srgbClr val="005CB9"/>
      </a:folHlink>
    </a:clrScheme>
    <a:fontScheme name="GE Inspira Pitch 2014">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2000" dirty="0" smtClean="0"/>
        </a:defPPr>
      </a:lstStyle>
    </a:txDef>
  </a:objectDefaults>
  <a:extraClrSchemeLst/>
</a:theme>
</file>

<file path=ppt/theme/theme12.xml><?xml version="1.0" encoding="utf-8"?>
<a:theme xmlns:a="http://schemas.openxmlformats.org/drawingml/2006/main" name="3_GE 2014 BLUE">
  <a:themeElements>
    <a:clrScheme name="GE 2014 V01 Interim 05 (probably final)">
      <a:dk1>
        <a:srgbClr val="575757"/>
      </a:dk1>
      <a:lt1>
        <a:sysClr val="window" lastClr="FFFFFF"/>
      </a:lt1>
      <a:dk2>
        <a:srgbClr val="005CB9"/>
      </a:dk2>
      <a:lt2>
        <a:srgbClr val="E9E9E9"/>
      </a:lt2>
      <a:accent1>
        <a:srgbClr val="3693F8"/>
      </a:accent1>
      <a:accent2>
        <a:srgbClr val="00366E"/>
      </a:accent2>
      <a:accent3>
        <a:srgbClr val="46AD00"/>
      </a:accent3>
      <a:accent4>
        <a:srgbClr val="1D5F11"/>
      </a:accent4>
      <a:accent5>
        <a:srgbClr val="FFCF45"/>
      </a:accent5>
      <a:accent6>
        <a:srgbClr val="841225"/>
      </a:accent6>
      <a:hlink>
        <a:srgbClr val="005CBA"/>
      </a:hlink>
      <a:folHlink>
        <a:srgbClr val="005CB9"/>
      </a:folHlink>
    </a:clrScheme>
    <a:fontScheme name="GE Inspira Pitch 2014">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2000" dirty="0" smtClean="0"/>
        </a:defPPr>
      </a:lstStyle>
    </a:txDef>
  </a:objectDefaults>
  <a:extraClrSchemeLst/>
</a:theme>
</file>

<file path=ppt/theme/theme1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7_blank">
  <a:themeElements>
    <a:clrScheme name="GE 2014 V01 Interim 05 (probably final)">
      <a:dk1>
        <a:srgbClr val="575757"/>
      </a:dk1>
      <a:lt1>
        <a:sysClr val="window" lastClr="FFFFFF"/>
      </a:lt1>
      <a:dk2>
        <a:srgbClr val="005CB9"/>
      </a:dk2>
      <a:lt2>
        <a:srgbClr val="E9E9E9"/>
      </a:lt2>
      <a:accent1>
        <a:srgbClr val="3693F8"/>
      </a:accent1>
      <a:accent2>
        <a:srgbClr val="00366E"/>
      </a:accent2>
      <a:accent3>
        <a:srgbClr val="46AD00"/>
      </a:accent3>
      <a:accent4>
        <a:srgbClr val="1D5F11"/>
      </a:accent4>
      <a:accent5>
        <a:srgbClr val="FFCF45"/>
      </a:accent5>
      <a:accent6>
        <a:srgbClr val="841225"/>
      </a:accent6>
      <a:hlink>
        <a:srgbClr val="005CBA"/>
      </a:hlink>
      <a:folHlink>
        <a:srgbClr val="005CB9"/>
      </a:folHlink>
    </a:clrScheme>
    <a:fontScheme name="GE Inspira Pitch 2014">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2000" dirty="0" smtClean="0"/>
        </a:defPPr>
      </a:lstStyle>
    </a:txDef>
  </a:objectDefaults>
  <a:extraClrSchemeLst/>
</a:theme>
</file>

<file path=ppt/theme/theme15.xml><?xml version="1.0" encoding="utf-8"?>
<a:theme xmlns:a="http://schemas.openxmlformats.org/drawingml/2006/main" name="8_blank">
  <a:themeElements>
    <a:clrScheme name="GE 2014 V01 Interim 05 (probably final)">
      <a:dk1>
        <a:srgbClr val="575757"/>
      </a:dk1>
      <a:lt1>
        <a:sysClr val="window" lastClr="FFFFFF"/>
      </a:lt1>
      <a:dk2>
        <a:srgbClr val="005CB9"/>
      </a:dk2>
      <a:lt2>
        <a:srgbClr val="E9E9E9"/>
      </a:lt2>
      <a:accent1>
        <a:srgbClr val="3693F8"/>
      </a:accent1>
      <a:accent2>
        <a:srgbClr val="00366E"/>
      </a:accent2>
      <a:accent3>
        <a:srgbClr val="46AD00"/>
      </a:accent3>
      <a:accent4>
        <a:srgbClr val="1D5F11"/>
      </a:accent4>
      <a:accent5>
        <a:srgbClr val="FFCF45"/>
      </a:accent5>
      <a:accent6>
        <a:srgbClr val="841225"/>
      </a:accent6>
      <a:hlink>
        <a:srgbClr val="005CBA"/>
      </a:hlink>
      <a:folHlink>
        <a:srgbClr val="005CB9"/>
      </a:folHlink>
    </a:clrScheme>
    <a:fontScheme name="GE Inspira Pitch 2014">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2000" dirty="0" smtClean="0"/>
        </a:defPPr>
      </a:lstStyle>
    </a:txDef>
  </a:objectDefaults>
  <a:extraClrSchemeLst/>
</a:theme>
</file>

<file path=ppt/theme/theme16.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7.xml><?xml version="1.0" encoding="utf-8"?>
<a:theme xmlns:a="http://schemas.openxmlformats.org/drawingml/2006/main" name="4_GE 2014 BLUE">
  <a:themeElements>
    <a:clrScheme name="GE 2014 V01 Interim 05 (probably final)">
      <a:dk1>
        <a:srgbClr val="575757"/>
      </a:dk1>
      <a:lt1>
        <a:sysClr val="window" lastClr="FFFFFF"/>
      </a:lt1>
      <a:dk2>
        <a:srgbClr val="005CB9"/>
      </a:dk2>
      <a:lt2>
        <a:srgbClr val="E9E9E9"/>
      </a:lt2>
      <a:accent1>
        <a:srgbClr val="3693F8"/>
      </a:accent1>
      <a:accent2>
        <a:srgbClr val="00366E"/>
      </a:accent2>
      <a:accent3>
        <a:srgbClr val="46AD00"/>
      </a:accent3>
      <a:accent4>
        <a:srgbClr val="1D5F11"/>
      </a:accent4>
      <a:accent5>
        <a:srgbClr val="FFCF45"/>
      </a:accent5>
      <a:accent6>
        <a:srgbClr val="841225"/>
      </a:accent6>
      <a:hlink>
        <a:srgbClr val="005CBA"/>
      </a:hlink>
      <a:folHlink>
        <a:srgbClr val="005CB9"/>
      </a:folHlink>
    </a:clrScheme>
    <a:fontScheme name="GE Inspira Pitch 2014">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2000" dirty="0" smtClean="0"/>
        </a:defPPr>
      </a:lstStyle>
    </a:txDef>
  </a:objectDefaults>
  <a:extraClrSchemeLst/>
</a:theme>
</file>

<file path=ppt/theme/theme18.xml><?xml version="1.0" encoding="utf-8"?>
<a:theme xmlns:a="http://schemas.openxmlformats.org/drawingml/2006/main" name="5_GE 2014 BLUE">
  <a:themeElements>
    <a:clrScheme name="GE 2014 V01 Interim 05 (probably final)">
      <a:dk1>
        <a:srgbClr val="575757"/>
      </a:dk1>
      <a:lt1>
        <a:sysClr val="window" lastClr="FFFFFF"/>
      </a:lt1>
      <a:dk2>
        <a:srgbClr val="005CB9"/>
      </a:dk2>
      <a:lt2>
        <a:srgbClr val="E9E9E9"/>
      </a:lt2>
      <a:accent1>
        <a:srgbClr val="3693F8"/>
      </a:accent1>
      <a:accent2>
        <a:srgbClr val="00366E"/>
      </a:accent2>
      <a:accent3>
        <a:srgbClr val="46AD00"/>
      </a:accent3>
      <a:accent4>
        <a:srgbClr val="1D5F11"/>
      </a:accent4>
      <a:accent5>
        <a:srgbClr val="FFCF45"/>
      </a:accent5>
      <a:accent6>
        <a:srgbClr val="841225"/>
      </a:accent6>
      <a:hlink>
        <a:srgbClr val="005CBA"/>
      </a:hlink>
      <a:folHlink>
        <a:srgbClr val="005CB9"/>
      </a:folHlink>
    </a:clrScheme>
    <a:fontScheme name="GE Inspira Pitch 2014">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2000" dirty="0" smtClean="0"/>
        </a:defPPr>
      </a:lstStyle>
    </a:txDef>
  </a:objectDefaults>
  <a:extraClrSchemeLst/>
</a:theme>
</file>

<file path=ppt/theme/theme19.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blank">
  <a:themeElements>
    <a:clrScheme name="GE 2014 V01 Interim 05 (probably final)">
      <a:dk1>
        <a:srgbClr val="575757"/>
      </a:dk1>
      <a:lt1>
        <a:sysClr val="window" lastClr="FFFFFF"/>
      </a:lt1>
      <a:dk2>
        <a:srgbClr val="005CB9"/>
      </a:dk2>
      <a:lt2>
        <a:srgbClr val="E9E9E9"/>
      </a:lt2>
      <a:accent1>
        <a:srgbClr val="3693F8"/>
      </a:accent1>
      <a:accent2>
        <a:srgbClr val="00366E"/>
      </a:accent2>
      <a:accent3>
        <a:srgbClr val="46AD00"/>
      </a:accent3>
      <a:accent4>
        <a:srgbClr val="1D5F11"/>
      </a:accent4>
      <a:accent5>
        <a:srgbClr val="FFCF45"/>
      </a:accent5>
      <a:accent6>
        <a:srgbClr val="841225"/>
      </a:accent6>
      <a:hlink>
        <a:srgbClr val="005CBA"/>
      </a:hlink>
      <a:folHlink>
        <a:srgbClr val="005CB9"/>
      </a:folHlink>
    </a:clrScheme>
    <a:fontScheme name="GE Inspira Pitch 2014">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2000" dirty="0" smtClean="0"/>
        </a:defPPr>
      </a:lstStyle>
    </a:txDef>
  </a:objectDefaults>
  <a:extraClrSchemeLst/>
</a:theme>
</file>

<file path=ppt/theme/theme20.xml><?xml version="1.0" encoding="utf-8"?>
<a:theme xmlns:a="http://schemas.openxmlformats.org/drawingml/2006/main" name="9_blank">
  <a:themeElements>
    <a:clrScheme name="GE 2014 V01 Interim 05 (probably final)">
      <a:dk1>
        <a:srgbClr val="575757"/>
      </a:dk1>
      <a:lt1>
        <a:sysClr val="window" lastClr="FFFFFF"/>
      </a:lt1>
      <a:dk2>
        <a:srgbClr val="005CB9"/>
      </a:dk2>
      <a:lt2>
        <a:srgbClr val="E9E9E9"/>
      </a:lt2>
      <a:accent1>
        <a:srgbClr val="3693F8"/>
      </a:accent1>
      <a:accent2>
        <a:srgbClr val="00366E"/>
      </a:accent2>
      <a:accent3>
        <a:srgbClr val="46AD00"/>
      </a:accent3>
      <a:accent4>
        <a:srgbClr val="1D5F11"/>
      </a:accent4>
      <a:accent5>
        <a:srgbClr val="FFCF45"/>
      </a:accent5>
      <a:accent6>
        <a:srgbClr val="841225"/>
      </a:accent6>
      <a:hlink>
        <a:srgbClr val="005CBA"/>
      </a:hlink>
      <a:folHlink>
        <a:srgbClr val="005CB9"/>
      </a:folHlink>
    </a:clrScheme>
    <a:fontScheme name="GE Inspira Pitch 2014">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2000" dirty="0" smtClean="0"/>
        </a:defPPr>
      </a:lstStyle>
    </a:txDef>
  </a:objectDefaults>
  <a:extraClrSchemeLst/>
</a:theme>
</file>

<file path=ppt/theme/theme21.xml><?xml version="1.0" encoding="utf-8"?>
<a:theme xmlns:a="http://schemas.openxmlformats.org/drawingml/2006/main" name="6_blank">
  <a:themeElements>
    <a:clrScheme name="GE Colour Palette">
      <a:dk1>
        <a:srgbClr val="1E4191"/>
      </a:dk1>
      <a:lt1>
        <a:srgbClr val="FFFFFF"/>
      </a:lt1>
      <a:dk2>
        <a:srgbClr val="FF6600"/>
      </a:dk2>
      <a:lt2>
        <a:srgbClr val="EE3324"/>
      </a:lt2>
      <a:accent1>
        <a:srgbClr val="711371"/>
      </a:accent1>
      <a:accent2>
        <a:srgbClr val="28B9F5"/>
      </a:accent2>
      <a:accent3>
        <a:srgbClr val="00AA50"/>
      </a:accent3>
      <a:accent4>
        <a:srgbClr val="CD0078"/>
      </a:accent4>
      <a:accent5>
        <a:srgbClr val="76B900"/>
      </a:accent5>
      <a:accent6>
        <a:srgbClr val="EBD70A"/>
      </a:accent6>
      <a:hlink>
        <a:srgbClr val="EE3324"/>
      </a:hlink>
      <a:folHlink>
        <a:srgbClr val="EE3324"/>
      </a:folHlink>
    </a:clrScheme>
    <a:fontScheme name="GE Fonts">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3.xml><?xml version="1.0" encoding="utf-8"?>
<a:theme xmlns:a="http://schemas.openxmlformats.org/drawingml/2006/main" name="6_GE 2014 BLUE">
  <a:themeElements>
    <a:clrScheme name="GE 2014 V01 Interim 05 (probably final)">
      <a:dk1>
        <a:srgbClr val="575757"/>
      </a:dk1>
      <a:lt1>
        <a:sysClr val="window" lastClr="FFFFFF"/>
      </a:lt1>
      <a:dk2>
        <a:srgbClr val="005CB9"/>
      </a:dk2>
      <a:lt2>
        <a:srgbClr val="E9E9E9"/>
      </a:lt2>
      <a:accent1>
        <a:srgbClr val="3693F8"/>
      </a:accent1>
      <a:accent2>
        <a:srgbClr val="00366E"/>
      </a:accent2>
      <a:accent3>
        <a:srgbClr val="46AD00"/>
      </a:accent3>
      <a:accent4>
        <a:srgbClr val="1D5F11"/>
      </a:accent4>
      <a:accent5>
        <a:srgbClr val="FFCF45"/>
      </a:accent5>
      <a:accent6>
        <a:srgbClr val="841225"/>
      </a:accent6>
      <a:hlink>
        <a:srgbClr val="005CBA"/>
      </a:hlink>
      <a:folHlink>
        <a:srgbClr val="005CB9"/>
      </a:folHlink>
    </a:clrScheme>
    <a:fontScheme name="GE Inspira Pitch 2014">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2000" dirty="0" smtClean="0"/>
        </a:defPPr>
      </a:lstStyle>
    </a:txDef>
  </a:objectDefaults>
  <a:extraClrSchemeLst/>
</a:theme>
</file>

<file path=ppt/theme/theme24.xml><?xml version="1.0" encoding="utf-8"?>
<a:theme xmlns:a="http://schemas.openxmlformats.org/drawingml/2006/main" name="7_GE 2014 BLUE">
  <a:themeElements>
    <a:clrScheme name="GE 2014 V01 Interim 05 (probably final)">
      <a:dk1>
        <a:srgbClr val="575757"/>
      </a:dk1>
      <a:lt1>
        <a:sysClr val="window" lastClr="FFFFFF"/>
      </a:lt1>
      <a:dk2>
        <a:srgbClr val="005CB9"/>
      </a:dk2>
      <a:lt2>
        <a:srgbClr val="E9E9E9"/>
      </a:lt2>
      <a:accent1>
        <a:srgbClr val="3693F8"/>
      </a:accent1>
      <a:accent2>
        <a:srgbClr val="00366E"/>
      </a:accent2>
      <a:accent3>
        <a:srgbClr val="46AD00"/>
      </a:accent3>
      <a:accent4>
        <a:srgbClr val="1D5F11"/>
      </a:accent4>
      <a:accent5>
        <a:srgbClr val="FFCF45"/>
      </a:accent5>
      <a:accent6>
        <a:srgbClr val="841225"/>
      </a:accent6>
      <a:hlink>
        <a:srgbClr val="005CBA"/>
      </a:hlink>
      <a:folHlink>
        <a:srgbClr val="005CB9"/>
      </a:folHlink>
    </a:clrScheme>
    <a:fontScheme name="GE Inspira Pitch 2014">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2000" dirty="0" smtClean="0"/>
        </a:defPPr>
      </a:lstStyle>
    </a:txDef>
  </a:objectDefaults>
  <a:extraClrSchemeLst/>
</a:theme>
</file>

<file path=ppt/theme/theme25.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blank">
  <a:themeElements>
    <a:clrScheme name="GE 2014 V01 Interim 05 (probably final)">
      <a:dk1>
        <a:srgbClr val="575757"/>
      </a:dk1>
      <a:lt1>
        <a:sysClr val="window" lastClr="FFFFFF"/>
      </a:lt1>
      <a:dk2>
        <a:srgbClr val="005CB9"/>
      </a:dk2>
      <a:lt2>
        <a:srgbClr val="E9E9E9"/>
      </a:lt2>
      <a:accent1>
        <a:srgbClr val="3693F8"/>
      </a:accent1>
      <a:accent2>
        <a:srgbClr val="00366E"/>
      </a:accent2>
      <a:accent3>
        <a:srgbClr val="46AD00"/>
      </a:accent3>
      <a:accent4>
        <a:srgbClr val="1D5F11"/>
      </a:accent4>
      <a:accent5>
        <a:srgbClr val="FFCF45"/>
      </a:accent5>
      <a:accent6>
        <a:srgbClr val="841225"/>
      </a:accent6>
      <a:hlink>
        <a:srgbClr val="005CBA"/>
      </a:hlink>
      <a:folHlink>
        <a:srgbClr val="005CB9"/>
      </a:folHlink>
    </a:clrScheme>
    <a:fontScheme name="GE Inspira Pitch 2014">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2000" dirty="0" smtClean="0"/>
        </a:defPPr>
      </a:lstStyle>
    </a:txDef>
  </a:objectDefaults>
  <a:extraClrSchemeLst/>
</a:theme>
</file>

<file path=ppt/theme/theme4.xml><?xml version="1.0" encoding="utf-8"?>
<a:theme xmlns:a="http://schemas.openxmlformats.org/drawingml/2006/main" name="2_blank">
  <a:themeElements>
    <a:clrScheme name="GE 2014 V01 Interim 05 (probably final)">
      <a:dk1>
        <a:srgbClr val="575757"/>
      </a:dk1>
      <a:lt1>
        <a:sysClr val="window" lastClr="FFFFFF"/>
      </a:lt1>
      <a:dk2>
        <a:srgbClr val="005CB9"/>
      </a:dk2>
      <a:lt2>
        <a:srgbClr val="E9E9E9"/>
      </a:lt2>
      <a:accent1>
        <a:srgbClr val="3693F8"/>
      </a:accent1>
      <a:accent2>
        <a:srgbClr val="00366E"/>
      </a:accent2>
      <a:accent3>
        <a:srgbClr val="46AD00"/>
      </a:accent3>
      <a:accent4>
        <a:srgbClr val="1D5F11"/>
      </a:accent4>
      <a:accent5>
        <a:srgbClr val="FFCF45"/>
      </a:accent5>
      <a:accent6>
        <a:srgbClr val="841225"/>
      </a:accent6>
      <a:hlink>
        <a:srgbClr val="005CBA"/>
      </a:hlink>
      <a:folHlink>
        <a:srgbClr val="005CB9"/>
      </a:folHlink>
    </a:clrScheme>
    <a:fontScheme name="GE Inspira Pitch 2014">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2000" dirty="0" smtClean="0"/>
        </a:defPPr>
      </a:lstStyle>
    </a:txDef>
  </a:objectDefaults>
  <a:extraClrSchemeLst/>
</a:theme>
</file>

<file path=ppt/theme/theme5.xml><?xml version="1.0" encoding="utf-8"?>
<a:theme xmlns:a="http://schemas.openxmlformats.org/drawingml/2006/main" name="3_blank">
  <a:themeElements>
    <a:clrScheme name="GE 2014 V01 Interim 05 (probably final)">
      <a:dk1>
        <a:srgbClr val="575757"/>
      </a:dk1>
      <a:lt1>
        <a:sysClr val="window" lastClr="FFFFFF"/>
      </a:lt1>
      <a:dk2>
        <a:srgbClr val="005CB9"/>
      </a:dk2>
      <a:lt2>
        <a:srgbClr val="E9E9E9"/>
      </a:lt2>
      <a:accent1>
        <a:srgbClr val="3693F8"/>
      </a:accent1>
      <a:accent2>
        <a:srgbClr val="00366E"/>
      </a:accent2>
      <a:accent3>
        <a:srgbClr val="46AD00"/>
      </a:accent3>
      <a:accent4>
        <a:srgbClr val="1D5F11"/>
      </a:accent4>
      <a:accent5>
        <a:srgbClr val="FFCF45"/>
      </a:accent5>
      <a:accent6>
        <a:srgbClr val="841225"/>
      </a:accent6>
      <a:hlink>
        <a:srgbClr val="005CBA"/>
      </a:hlink>
      <a:folHlink>
        <a:srgbClr val="005CB9"/>
      </a:folHlink>
    </a:clrScheme>
    <a:fontScheme name="GE Inspira Pitch 2014">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2000" dirty="0" smtClean="0"/>
        </a:defPPr>
      </a:lstStyle>
    </a:txDef>
  </a:objectDefaults>
  <a:extraClrSchemeLst/>
</a:theme>
</file>

<file path=ppt/theme/theme6.xml><?xml version="1.0" encoding="utf-8"?>
<a:theme xmlns:a="http://schemas.openxmlformats.org/drawingml/2006/main" name="4_blank">
  <a:themeElements>
    <a:clrScheme name="GE 2014 V01 Interim 05 (probably final)">
      <a:dk1>
        <a:srgbClr val="575757"/>
      </a:dk1>
      <a:lt1>
        <a:sysClr val="window" lastClr="FFFFFF"/>
      </a:lt1>
      <a:dk2>
        <a:srgbClr val="005CB9"/>
      </a:dk2>
      <a:lt2>
        <a:srgbClr val="E9E9E9"/>
      </a:lt2>
      <a:accent1>
        <a:srgbClr val="3693F8"/>
      </a:accent1>
      <a:accent2>
        <a:srgbClr val="00366E"/>
      </a:accent2>
      <a:accent3>
        <a:srgbClr val="46AD00"/>
      </a:accent3>
      <a:accent4>
        <a:srgbClr val="1D5F11"/>
      </a:accent4>
      <a:accent5>
        <a:srgbClr val="FFCF45"/>
      </a:accent5>
      <a:accent6>
        <a:srgbClr val="841225"/>
      </a:accent6>
      <a:hlink>
        <a:srgbClr val="005CBA"/>
      </a:hlink>
      <a:folHlink>
        <a:srgbClr val="005CB9"/>
      </a:folHlink>
    </a:clrScheme>
    <a:fontScheme name="GE Inspira Pitch 2014">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2000" dirty="0" smtClean="0"/>
        </a:defPPr>
      </a:lstStyle>
    </a:txDef>
  </a:objectDefaults>
  <a:extraClrSchemeLst/>
</a:theme>
</file>

<file path=ppt/theme/theme7.xml><?xml version="1.0" encoding="utf-8"?>
<a:theme xmlns:a="http://schemas.openxmlformats.org/drawingml/2006/main" name="5_blank">
  <a:themeElements>
    <a:clrScheme name="GE 2014 V01 Interim 05 (probably final)">
      <a:dk1>
        <a:srgbClr val="575757"/>
      </a:dk1>
      <a:lt1>
        <a:sysClr val="window" lastClr="FFFFFF"/>
      </a:lt1>
      <a:dk2>
        <a:srgbClr val="005CB9"/>
      </a:dk2>
      <a:lt2>
        <a:srgbClr val="E9E9E9"/>
      </a:lt2>
      <a:accent1>
        <a:srgbClr val="3693F8"/>
      </a:accent1>
      <a:accent2>
        <a:srgbClr val="00366E"/>
      </a:accent2>
      <a:accent3>
        <a:srgbClr val="46AD00"/>
      </a:accent3>
      <a:accent4>
        <a:srgbClr val="1D5F11"/>
      </a:accent4>
      <a:accent5>
        <a:srgbClr val="FFCF45"/>
      </a:accent5>
      <a:accent6>
        <a:srgbClr val="841225"/>
      </a:accent6>
      <a:hlink>
        <a:srgbClr val="005CBA"/>
      </a:hlink>
      <a:folHlink>
        <a:srgbClr val="005CB9"/>
      </a:folHlink>
    </a:clrScheme>
    <a:fontScheme name="GE Inspira Pitch 2014">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2000" dirty="0" smtClean="0"/>
        </a:defPPr>
      </a:lstStyle>
    </a:txDef>
  </a:objectDefaults>
  <a:extraClrSchemeLst/>
</a:theme>
</file>

<file path=ppt/theme/theme8.xml><?xml version="1.0" encoding="utf-8"?>
<a:theme xmlns:a="http://schemas.openxmlformats.org/drawingml/2006/main" name="GE_Blue">
  <a:themeElements>
    <a:clrScheme name="GE_2013_BLUE">
      <a:dk1>
        <a:srgbClr val="454545"/>
      </a:dk1>
      <a:lt1>
        <a:sysClr val="window" lastClr="FFFFFF"/>
      </a:lt1>
      <a:dk2>
        <a:srgbClr val="0745AB"/>
      </a:dk2>
      <a:lt2>
        <a:srgbClr val="EEECE1"/>
      </a:lt2>
      <a:accent1>
        <a:srgbClr val="4583D1"/>
      </a:accent1>
      <a:accent2>
        <a:srgbClr val="052F69"/>
      </a:accent2>
      <a:accent3>
        <a:srgbClr val="7FBD2C"/>
      </a:accent3>
      <a:accent4>
        <a:srgbClr val="1F5A13"/>
      </a:accent4>
      <a:accent5>
        <a:srgbClr val="F4A82D"/>
      </a:accent5>
      <a:accent6>
        <a:srgbClr val="AC3905"/>
      </a:accent6>
      <a:hlink>
        <a:srgbClr val="0745AB"/>
      </a:hlink>
      <a:folHlink>
        <a:srgbClr val="0745AB"/>
      </a:folHlink>
    </a:clrScheme>
    <a:fontScheme name="GE_Font_2013">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GE 2014 BLUE">
  <a:themeElements>
    <a:clrScheme name="GE 2014 V01 Interim 05 (probably final)">
      <a:dk1>
        <a:srgbClr val="575757"/>
      </a:dk1>
      <a:lt1>
        <a:sysClr val="window" lastClr="FFFFFF"/>
      </a:lt1>
      <a:dk2>
        <a:srgbClr val="005CB9"/>
      </a:dk2>
      <a:lt2>
        <a:srgbClr val="E9E9E9"/>
      </a:lt2>
      <a:accent1>
        <a:srgbClr val="3693F8"/>
      </a:accent1>
      <a:accent2>
        <a:srgbClr val="00366E"/>
      </a:accent2>
      <a:accent3>
        <a:srgbClr val="46AD00"/>
      </a:accent3>
      <a:accent4>
        <a:srgbClr val="1D5F11"/>
      </a:accent4>
      <a:accent5>
        <a:srgbClr val="FFCF45"/>
      </a:accent5>
      <a:accent6>
        <a:srgbClr val="841225"/>
      </a:accent6>
      <a:hlink>
        <a:srgbClr val="005CBA"/>
      </a:hlink>
      <a:folHlink>
        <a:srgbClr val="005CB9"/>
      </a:folHlink>
    </a:clrScheme>
    <a:fontScheme name="GE Inspira Pitch 2014">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2000" dirty="0" smtClean="0"/>
        </a:defPPr>
      </a:lstStyle>
    </a:tx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18607</TotalTime>
  <Words>3792</Words>
  <Application>Microsoft Macintosh PowerPoint</Application>
  <PresentationFormat>On-screen Show (16:9)</PresentationFormat>
  <Paragraphs>1215</Paragraphs>
  <Slides>47</Slides>
  <Notes>21</Notes>
  <HiddenSlides>0</HiddenSlides>
  <MMClips>0</MMClips>
  <ScaleCrop>false</ScaleCrop>
  <HeadingPairs>
    <vt:vector size="6" baseType="variant">
      <vt:variant>
        <vt:lpstr>Theme</vt:lpstr>
      </vt:variant>
      <vt:variant>
        <vt:i4>25</vt:i4>
      </vt:variant>
      <vt:variant>
        <vt:lpstr>Embedded OLE Servers</vt:lpstr>
      </vt:variant>
      <vt:variant>
        <vt:i4>4</vt:i4>
      </vt:variant>
      <vt:variant>
        <vt:lpstr>Slide Titles</vt:lpstr>
      </vt:variant>
      <vt:variant>
        <vt:i4>47</vt:i4>
      </vt:variant>
    </vt:vector>
  </HeadingPairs>
  <TitlesOfParts>
    <vt:vector size="76" baseType="lpstr">
      <vt:lpstr>Office Theme</vt:lpstr>
      <vt:lpstr>blank</vt:lpstr>
      <vt:lpstr>1_blank</vt:lpstr>
      <vt:lpstr>2_blank</vt:lpstr>
      <vt:lpstr>3_blank</vt:lpstr>
      <vt:lpstr>4_blank</vt:lpstr>
      <vt:lpstr>5_blank</vt:lpstr>
      <vt:lpstr>GE_Blue</vt:lpstr>
      <vt:lpstr>GE 2014 BLUE</vt:lpstr>
      <vt:lpstr>1_GE 2014 BLUE</vt:lpstr>
      <vt:lpstr>2_GE 2014 BLUE</vt:lpstr>
      <vt:lpstr>3_GE 2014 BLUE</vt:lpstr>
      <vt:lpstr>2_Office Theme</vt:lpstr>
      <vt:lpstr>7_blank</vt:lpstr>
      <vt:lpstr>8_blank</vt:lpstr>
      <vt:lpstr>1_Office Theme</vt:lpstr>
      <vt:lpstr>4_GE 2014 BLUE</vt:lpstr>
      <vt:lpstr>5_GE 2014 BLUE</vt:lpstr>
      <vt:lpstr>3_Office Theme</vt:lpstr>
      <vt:lpstr>9_blank</vt:lpstr>
      <vt:lpstr>6_blank</vt:lpstr>
      <vt:lpstr>4_Office Theme</vt:lpstr>
      <vt:lpstr>6_GE 2014 BLUE</vt:lpstr>
      <vt:lpstr>7_GE 2014 BLUE</vt:lpstr>
      <vt:lpstr>6_Office Theme</vt:lpstr>
      <vt:lpstr>think-cell Slide</vt:lpstr>
      <vt:lpstr>Worksheet</vt:lpstr>
      <vt:lpstr>Equation</vt:lpstr>
      <vt:lpstr>Document</vt:lpstr>
      <vt:lpstr>ABM Predix Productization</vt:lpstr>
      <vt:lpstr>How equipment health analytics can enable fleet-wide operational optimization: Mining Trucks Example ...</vt:lpstr>
      <vt:lpstr>ABM Predix Apps Development</vt:lpstr>
      <vt:lpstr>Fleet View</vt:lpstr>
      <vt:lpstr>PowerPoint Presentation</vt:lpstr>
      <vt:lpstr>Typical ABM data schema</vt:lpstr>
      <vt:lpstr>Functional Modules for ABM Predix Toolkit</vt:lpstr>
      <vt:lpstr>Descriptive Analytics</vt:lpstr>
      <vt:lpstr>Anti-Ice Valve Removal Trends</vt:lpstr>
      <vt:lpstr>Data: We started by looking at Work Orders data …</vt:lpstr>
      <vt:lpstr>Work Orders data, plotted by Calendar Time</vt:lpstr>
      <vt:lpstr>Maintenance Cost Variation over Truck Hours</vt:lpstr>
      <vt:lpstr>Text Mining Toolkit  Component configuration inference, Failure Mode Analysis</vt:lpstr>
      <vt:lpstr>Identifying Failure Modes via Text Mining </vt:lpstr>
      <vt:lpstr>Subcomponents Failure Identification</vt:lpstr>
      <vt:lpstr>Frequency of Failures (Based on Work Order)</vt:lpstr>
      <vt:lpstr>ENGINE: Avg. Cost of Identified Failure Modes</vt:lpstr>
      <vt:lpstr>Survival Analysis  in Population (All Sample Instances)-level </vt:lpstr>
      <vt:lpstr>Engine Oil Leakage Issue: Time between Failures</vt:lpstr>
      <vt:lpstr>Survival Function Estimation</vt:lpstr>
      <vt:lpstr>PowerPoint Presentation</vt:lpstr>
      <vt:lpstr>PowerPoint Presentation</vt:lpstr>
      <vt:lpstr>Data Preparation, Feature Generation and  Labeling for Time &amp; Cycle-based Modeling Tasks</vt:lpstr>
      <vt:lpstr>(example) classification setup </vt:lpstr>
      <vt:lpstr>Feature Selection</vt:lpstr>
      <vt:lpstr>PowerPoint Presentation</vt:lpstr>
      <vt:lpstr>(example) Feature Selection Flowchart</vt:lpstr>
      <vt:lpstr>PowerPoint Presentation</vt:lpstr>
      <vt:lpstr>PowerPoint Presentation</vt:lpstr>
      <vt:lpstr>Hierarchical Failure Risk Models failure mode-level  component-level  unit-level</vt:lpstr>
      <vt:lpstr>Component-level failure risk model (on a failure mode)</vt:lpstr>
      <vt:lpstr>Building Hierarchical Failure Risk Models</vt:lpstr>
      <vt:lpstr>Individualized Failure Indicator</vt:lpstr>
      <vt:lpstr>PowerPoint Presentation</vt:lpstr>
      <vt:lpstr>PowerPoint Presentation</vt:lpstr>
      <vt:lpstr>Analytic Output  - Probability of Delay or Cancellation By Tail </vt:lpstr>
      <vt:lpstr>Individualized Failure Indicator for Engine Oil Leakage Failure Mode </vt:lpstr>
      <vt:lpstr>Model Result Presentation</vt:lpstr>
      <vt:lpstr>Classification Results  with CEOD Features and Non-Overhaul, Non-Repair population removed, and short cycles population included.  </vt:lpstr>
      <vt:lpstr>Model Output  Tail Risk Score =   Aggregated Component Risks</vt:lpstr>
      <vt:lpstr>Maintenance Policy Optimization</vt:lpstr>
      <vt:lpstr>PowerPoint Presentation</vt:lpstr>
      <vt:lpstr>PowerPoint Presentation</vt:lpstr>
      <vt:lpstr>When to Inspect the component</vt:lpstr>
      <vt:lpstr>Implementing the Individual Failure Risk Score</vt:lpstr>
      <vt:lpstr>Model Learning to Model Execution</vt:lpstr>
      <vt:lpstr>PowerPoint Presentation</vt:lpstr>
    </vt:vector>
  </TitlesOfParts>
  <Company>General Electric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Hyung-il Ahn</dc:creator>
  <cp:lastModifiedBy>Hyung-il Ahn</cp:lastModifiedBy>
  <cp:revision>138</cp:revision>
  <dcterms:created xsi:type="dcterms:W3CDTF">2016-01-12T19:29:14Z</dcterms:created>
  <dcterms:modified xsi:type="dcterms:W3CDTF">2016-01-26T06:10:55Z</dcterms:modified>
</cp:coreProperties>
</file>